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Java 25 – The Future of Coding" id="{EB705C23-21CD-4CC5-B435-E9AFDBCC7984}">
          <p14:sldIdLst>
            <p14:sldId id="2561"/>
          </p14:sldIdLst>
        </p14:section>
        <p14:section name="Introduction to Java 25" id="{D1E03BC2-7FE9-4B56-B4E1-6D6AC76367BD}">
          <p14:sldIdLst>
            <p14:sldId id="2562"/>
            <p14:sldId id="2563"/>
          </p14:sldIdLst>
        </p14:section>
        <p14:section name="Language Enhancements" id="{954D7303-8A86-4958-A7BC-B376582B8A26}">
          <p14:sldIdLst>
            <p14:sldId id="2564"/>
            <p14:sldId id="2565"/>
          </p14:sldIdLst>
        </p14:section>
        <p14:section name="Concurrency Improvements" id="{D9A3D870-89D4-4ED4-B8F3-1266AA91565A}">
          <p14:sldIdLst>
            <p14:sldId id="2566"/>
            <p14:sldId id="2567"/>
          </p14:sldIdLst>
        </p14:section>
        <p14:section name="Stream API Enhancements" id="{9D1318B6-E048-43BB-A743-21B2CF02BEB3}">
          <p14:sldIdLst>
            <p14:sldId id="2568"/>
            <p14:sldId id="2569"/>
          </p14:sldIdLst>
        </p14:section>
        <p14:section name="Scoped Values" id="{B4D09C5B-851A-47AF-87F2-28D29686AB74}">
          <p14:sldIdLst>
            <p14:sldId id="2570"/>
            <p14:sldId id="2571"/>
          </p14:sldIdLst>
        </p14:section>
        <p14:section name="Low-Level API Enhancements" id="{DA83942A-91AE-4B30-9C27-450E36D1EA8E}">
          <p14:sldIdLst>
            <p14:sldId id="2572"/>
            <p14:sldId id="2573"/>
          </p14:sldIdLst>
        </p14:section>
        <p14:section name="Resources and Learning" id="{73B219BD-DF8F-43CF-A093-C3B27FA9A0CF}">
          <p14:sldIdLst>
            <p14:sldId id="2574"/>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AE4398-8379-4ECC-BA4D-B7F28E945009}" v="17" dt="2025-09-25T10:12:10.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p:cViewPr>
        <p:scale>
          <a:sx n="100" d="100"/>
          <a:sy n="100" d="100"/>
        </p:scale>
        <p:origin x="-144" y="-5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95AE4398-8379-4ECC-BA4D-B7F28E945009}"/>
    <pc:docChg chg="addSld delSld modSld addSection">
      <pc:chgData name="" userId="" providerId="" clId="Web-{95AE4398-8379-4ECC-BA4D-B7F28E945009}" dt="2025-09-25T10:12:10.686" v="17" actId="34807"/>
      <pc:docMkLst>
        <pc:docMk/>
      </pc:docMkLst>
      <pc:sldChg chg="del">
        <pc:chgData name="" userId="" providerId="" clId="Web-{95AE4398-8379-4ECC-BA4D-B7F28E945009}" dt="2025-09-25T10:12:10.373" v="0" actId="34807"/>
        <pc:sldMkLst>
          <pc:docMk/>
          <pc:sldMk cId="2476719311" sldId="256"/>
        </pc:sldMkLst>
      </pc:sldChg>
      <pc:sldChg chg="modSp add mod modClrScheme addAnim chgLayout">
        <pc:chgData name="" userId="" providerId="" clId="Web-{95AE4398-8379-4ECC-BA4D-B7F28E945009}" dt="2025-09-25T10:12:10.670" v="4" actId="34807"/>
        <pc:sldMkLst>
          <pc:docMk/>
          <pc:sldMk cId="2253401249" sldId="2561"/>
        </pc:sldMkLst>
        <pc:spChg chg="mod">
          <ac:chgData name="" userId="" providerId="" clId="Web-{95AE4398-8379-4ECC-BA4D-B7F28E945009}" dt="2025-09-25T10:12:10.670" v="1" actId="34807"/>
          <ac:spMkLst>
            <pc:docMk/>
            <pc:sldMk cId="2253401249" sldId="2561"/>
            <ac:spMk id="2" creationId="{DDB14217-55FB-BAAC-9133-146AEEA8633B}"/>
          </ac:spMkLst>
        </pc:spChg>
        <pc:spChg chg="mod">
          <ac:chgData name="" userId="" providerId="" clId="Web-{95AE4398-8379-4ECC-BA4D-B7F28E945009}" dt="2025-09-25T10:12:10.670" v="1" actId="34807"/>
          <ac:spMkLst>
            <pc:docMk/>
            <pc:sldMk cId="2253401249" sldId="2561"/>
            <ac:spMk id="3" creationId="{1385B63C-3751-EA74-6A68-9D02B6022127}"/>
          </ac:spMkLst>
        </pc:spChg>
        <pc:spChg chg="mod">
          <ac:chgData name="" userId="" providerId="" clId="Web-{95AE4398-8379-4ECC-BA4D-B7F28E945009}" dt="2025-09-25T10:12:10.670" v="1" actId="34807"/>
          <ac:spMkLst>
            <pc:docMk/>
            <pc:sldMk cId="2253401249" sldId="2561"/>
            <ac:spMk id="4" creationId="{ED1478E9-D950-D295-ACB1-4D6BBEB974D1}"/>
          </ac:spMkLst>
        </pc:spChg>
        <pc:spChg chg="mod">
          <ac:chgData name="" userId="" providerId="" clId="Web-{95AE4398-8379-4ECC-BA4D-B7F28E945009}" dt="2025-09-25T10:12:10.670" v="1" actId="34807"/>
          <ac:spMkLst>
            <pc:docMk/>
            <pc:sldMk cId="2253401249" sldId="2561"/>
            <ac:spMk id="5" creationId="{516DD9F2-3F6D-C317-D502-DB1E454953F2}"/>
          </ac:spMkLst>
        </pc:spChg>
        <pc:spChg chg="mod">
          <ac:chgData name="" userId="" providerId="" clId="Web-{95AE4398-8379-4ECC-BA4D-B7F28E945009}" dt="2025-09-25T10:12:10.670" v="1" actId="34807"/>
          <ac:spMkLst>
            <pc:docMk/>
            <pc:sldMk cId="2253401249" sldId="2561"/>
            <ac:spMk id="6" creationId="{CAC517AA-D88D-4013-9881-A15E4386B708}"/>
          </ac:spMkLst>
        </pc:spChg>
      </pc:sldChg>
      <pc:sldChg chg="modSp add mod modTransition modClrScheme addAnim chgLayout">
        <pc:chgData name="" userId="" providerId="" clId="Web-{95AE4398-8379-4ECC-BA4D-B7F28E945009}" dt="2025-09-25T10:12:10.670" v="5" actId="34807"/>
        <pc:sldMkLst>
          <pc:docMk/>
          <pc:sldMk cId="2041215674" sldId="2562"/>
        </pc:sldMkLst>
        <pc:spChg chg="mod">
          <ac:chgData name="" userId="" providerId="" clId="Web-{95AE4398-8379-4ECC-BA4D-B7F28E945009}" dt="2025-09-25T10:12:10.670" v="1" actId="34807"/>
          <ac:spMkLst>
            <pc:docMk/>
            <pc:sldMk cId="2041215674" sldId="2562"/>
            <ac:spMk id="2" creationId="{097DAA2A-F155-1839-E566-3499E7A04AA0}"/>
          </ac:spMkLst>
        </pc:spChg>
        <pc:spChg chg="mod">
          <ac:chgData name="" userId="" providerId="" clId="Web-{95AE4398-8379-4ECC-BA4D-B7F28E945009}" dt="2025-09-25T10:12:10.670" v="1" actId="34807"/>
          <ac:spMkLst>
            <pc:docMk/>
            <pc:sldMk cId="2041215674" sldId="2562"/>
            <ac:spMk id="4" creationId="{7105476F-7BE4-6CDF-0B65-4A836C1FFC31}"/>
          </ac:spMkLst>
        </pc:spChg>
        <pc:spChg chg="mod">
          <ac:chgData name="" userId="" providerId="" clId="Web-{95AE4398-8379-4ECC-BA4D-B7F28E945009}" dt="2025-09-25T10:12:10.670" v="1" actId="34807"/>
          <ac:spMkLst>
            <pc:docMk/>
            <pc:sldMk cId="2041215674" sldId="2562"/>
            <ac:spMk id="5" creationId="{CB5E70B4-E6DA-A54C-C332-2632F95B0FDC}"/>
          </ac:spMkLst>
        </pc:spChg>
        <pc:spChg chg="mod">
          <ac:chgData name="" userId="" providerId="" clId="Web-{95AE4398-8379-4ECC-BA4D-B7F28E945009}" dt="2025-09-25T10:12:10.670" v="1" actId="34807"/>
          <ac:spMkLst>
            <pc:docMk/>
            <pc:sldMk cId="2041215674" sldId="2562"/>
            <ac:spMk id="6" creationId="{67D9AF15-CF04-B4B0-512C-6F03359CF3D3}"/>
          </ac:spMkLst>
        </pc:spChg>
      </pc:sldChg>
      <pc:sldChg chg="modSp add mod modTransition modClrScheme addAnim chgLayout">
        <pc:chgData name="" userId="" providerId="" clId="Web-{95AE4398-8379-4ECC-BA4D-B7F28E945009}" dt="2025-09-25T10:12:10.670" v="6" actId="34807"/>
        <pc:sldMkLst>
          <pc:docMk/>
          <pc:sldMk cId="1242861419" sldId="2563"/>
        </pc:sldMkLst>
        <pc:spChg chg="mod ord">
          <ac:chgData name="" userId="" providerId="" clId="Web-{95AE4398-8379-4ECC-BA4D-B7F28E945009}" dt="2025-09-25T10:12:10.670" v="1" actId="34807"/>
          <ac:spMkLst>
            <pc:docMk/>
            <pc:sldMk cId="1242861419" sldId="2563"/>
            <ac:spMk id="2" creationId="{CE7C0B51-2723-401A-D364-C1D5EAEE1929}"/>
          </ac:spMkLst>
        </pc:spChg>
        <pc:spChg chg="mod">
          <ac:chgData name="" userId="" providerId="" clId="Web-{95AE4398-8379-4ECC-BA4D-B7F28E945009}" dt="2025-09-25T10:12:10.670" v="1" actId="34807"/>
          <ac:spMkLst>
            <pc:docMk/>
            <pc:sldMk cId="1242861419" sldId="2563"/>
            <ac:spMk id="4" creationId="{95D4A192-ED27-E3F7-C314-D4454C30760B}"/>
          </ac:spMkLst>
        </pc:spChg>
        <pc:spChg chg="mod">
          <ac:chgData name="" userId="" providerId="" clId="Web-{95AE4398-8379-4ECC-BA4D-B7F28E945009}" dt="2025-09-25T10:12:10.670" v="1" actId="34807"/>
          <ac:spMkLst>
            <pc:docMk/>
            <pc:sldMk cId="1242861419" sldId="2563"/>
            <ac:spMk id="5" creationId="{AA59BCF9-A1BA-1B8C-F604-2933177F9B1F}"/>
          </ac:spMkLst>
        </pc:spChg>
        <pc:spChg chg="mod">
          <ac:chgData name="" userId="" providerId="" clId="Web-{95AE4398-8379-4ECC-BA4D-B7F28E945009}" dt="2025-09-25T10:12:10.670" v="1" actId="34807"/>
          <ac:spMkLst>
            <pc:docMk/>
            <pc:sldMk cId="1242861419" sldId="2563"/>
            <ac:spMk id="6" creationId="{EAC74FAA-652D-69E6-AE9A-80BD86358987}"/>
          </ac:spMkLst>
        </pc:spChg>
        <pc:spChg chg="mod">
          <ac:chgData name="" userId="" providerId="" clId="Web-{95AE4398-8379-4ECC-BA4D-B7F28E945009}" dt="2025-09-25T10:12:10.670" v="1" actId="34807"/>
          <ac:spMkLst>
            <pc:docMk/>
            <pc:sldMk cId="1242861419" sldId="2563"/>
            <ac:spMk id="7" creationId="{12EED174-47AC-6922-2703-F510545FD6FC}"/>
          </ac:spMkLst>
        </pc:spChg>
        <pc:picChg chg="mod">
          <ac:chgData name="" userId="" providerId="" clId="Web-{95AE4398-8379-4ECC-BA4D-B7F28E945009}" dt="2025-09-25T10:12:10.670" v="1" actId="34807"/>
          <ac:picMkLst>
            <pc:docMk/>
            <pc:sldMk cId="1242861419" sldId="2563"/>
            <ac:picMk id="8" creationId="{439D3760-3BBD-4F5B-B6B7-050621C75988}"/>
          </ac:picMkLst>
        </pc:picChg>
      </pc:sldChg>
      <pc:sldChg chg="modSp add mod modTransition modClrScheme addAnim chgLayout">
        <pc:chgData name="" userId="" providerId="" clId="Web-{95AE4398-8379-4ECC-BA4D-B7F28E945009}" dt="2025-09-25T10:12:10.670" v="7" actId="34807"/>
        <pc:sldMkLst>
          <pc:docMk/>
          <pc:sldMk cId="3485177335" sldId="2564"/>
        </pc:sldMkLst>
        <pc:spChg chg="mod">
          <ac:chgData name="" userId="" providerId="" clId="Web-{95AE4398-8379-4ECC-BA4D-B7F28E945009}" dt="2025-09-25T10:12:10.670" v="1" actId="34807"/>
          <ac:spMkLst>
            <pc:docMk/>
            <pc:sldMk cId="3485177335" sldId="2564"/>
            <ac:spMk id="2" creationId="{505026C0-5360-6216-E6C7-27FF61A98676}"/>
          </ac:spMkLst>
        </pc:spChg>
        <pc:spChg chg="mod">
          <ac:chgData name="" userId="" providerId="" clId="Web-{95AE4398-8379-4ECC-BA4D-B7F28E945009}" dt="2025-09-25T10:12:10.670" v="1" actId="34807"/>
          <ac:spMkLst>
            <pc:docMk/>
            <pc:sldMk cId="3485177335" sldId="2564"/>
            <ac:spMk id="4" creationId="{581B3E74-B085-FCB0-BC60-224301D01FDC}"/>
          </ac:spMkLst>
        </pc:spChg>
        <pc:spChg chg="mod">
          <ac:chgData name="" userId="" providerId="" clId="Web-{95AE4398-8379-4ECC-BA4D-B7F28E945009}" dt="2025-09-25T10:12:10.670" v="1" actId="34807"/>
          <ac:spMkLst>
            <pc:docMk/>
            <pc:sldMk cId="3485177335" sldId="2564"/>
            <ac:spMk id="5" creationId="{54C3E9D3-F0FF-F1AE-6DE0-452A6CF2AF4D}"/>
          </ac:spMkLst>
        </pc:spChg>
        <pc:spChg chg="mod">
          <ac:chgData name="" userId="" providerId="" clId="Web-{95AE4398-8379-4ECC-BA4D-B7F28E945009}" dt="2025-09-25T10:12:10.670" v="1" actId="34807"/>
          <ac:spMkLst>
            <pc:docMk/>
            <pc:sldMk cId="3485177335" sldId="2564"/>
            <ac:spMk id="6" creationId="{14B5C56F-9C4B-2FD2-687A-F38C1D2AA9AF}"/>
          </ac:spMkLst>
        </pc:spChg>
      </pc:sldChg>
      <pc:sldChg chg="modSp add mod modTransition addAnim">
        <pc:chgData name="" userId="" providerId="" clId="Web-{95AE4398-8379-4ECC-BA4D-B7F28E945009}" dt="2025-09-25T10:12:10.670" v="8" actId="34807"/>
        <pc:sldMkLst>
          <pc:docMk/>
          <pc:sldMk cId="2834835546" sldId="2565"/>
        </pc:sldMkLst>
        <pc:spChg chg="mod">
          <ac:chgData name="" userId="" providerId="" clId="Web-{95AE4398-8379-4ECC-BA4D-B7F28E945009}" dt="2025-09-25T10:12:10.670" v="1" actId="34807"/>
          <ac:spMkLst>
            <pc:docMk/>
            <pc:sldMk cId="2834835546" sldId="2565"/>
            <ac:spMk id="2" creationId="{B9102E79-DDF8-1478-D8BD-0B636B039E94}"/>
          </ac:spMkLst>
        </pc:spChg>
        <pc:spChg chg="mod">
          <ac:chgData name="" userId="" providerId="" clId="Web-{95AE4398-8379-4ECC-BA4D-B7F28E945009}" dt="2025-09-25T10:12:10.670" v="1" actId="34807"/>
          <ac:spMkLst>
            <pc:docMk/>
            <pc:sldMk cId="2834835546" sldId="2565"/>
            <ac:spMk id="4" creationId="{17E451F9-C6C0-53D9-5E20-7C0A132A3AD7}"/>
          </ac:spMkLst>
        </pc:spChg>
        <pc:spChg chg="mod">
          <ac:chgData name="" userId="" providerId="" clId="Web-{95AE4398-8379-4ECC-BA4D-B7F28E945009}" dt="2025-09-25T10:12:10.670" v="1" actId="34807"/>
          <ac:spMkLst>
            <pc:docMk/>
            <pc:sldMk cId="2834835546" sldId="2565"/>
            <ac:spMk id="5" creationId="{326A8B09-F785-38E8-27B4-E4E001DAED54}"/>
          </ac:spMkLst>
        </pc:spChg>
        <pc:spChg chg="mod">
          <ac:chgData name="" userId="" providerId="" clId="Web-{95AE4398-8379-4ECC-BA4D-B7F28E945009}" dt="2025-09-25T10:12:10.670" v="1" actId="34807"/>
          <ac:spMkLst>
            <pc:docMk/>
            <pc:sldMk cId="2834835546" sldId="2565"/>
            <ac:spMk id="6" creationId="{56519C2D-CCF5-D629-BF2D-10C739678741}"/>
          </ac:spMkLst>
        </pc:spChg>
        <pc:spChg chg="mod">
          <ac:chgData name="" userId="" providerId="" clId="Web-{95AE4398-8379-4ECC-BA4D-B7F28E945009}" dt="2025-09-25T10:12:10.670" v="1" actId="34807"/>
          <ac:spMkLst>
            <pc:docMk/>
            <pc:sldMk cId="2834835546" sldId="2565"/>
            <ac:spMk id="7" creationId="{90DDA995-5633-DB09-36B0-C8D67700FE14}"/>
          </ac:spMkLst>
        </pc:spChg>
        <pc:picChg chg="mod ord">
          <ac:chgData name="" userId="" providerId="" clId="Web-{95AE4398-8379-4ECC-BA4D-B7F28E945009}" dt="2025-09-25T10:12:10.670" v="1" actId="34807"/>
          <ac:picMkLst>
            <pc:docMk/>
            <pc:sldMk cId="2834835546" sldId="2565"/>
            <ac:picMk id="8" creationId="{2FB74548-4233-4E32-92FB-950A60194CF7}"/>
          </ac:picMkLst>
        </pc:picChg>
      </pc:sldChg>
      <pc:sldChg chg="modSp add mod modTransition modClrScheme addAnim chgLayout">
        <pc:chgData name="" userId="" providerId="" clId="Web-{95AE4398-8379-4ECC-BA4D-B7F28E945009}" dt="2025-09-25T10:12:10.670" v="9" actId="34807"/>
        <pc:sldMkLst>
          <pc:docMk/>
          <pc:sldMk cId="970688700" sldId="2566"/>
        </pc:sldMkLst>
        <pc:spChg chg="mod">
          <ac:chgData name="" userId="" providerId="" clId="Web-{95AE4398-8379-4ECC-BA4D-B7F28E945009}" dt="2025-09-25T10:12:10.670" v="1" actId="34807"/>
          <ac:spMkLst>
            <pc:docMk/>
            <pc:sldMk cId="970688700" sldId="2566"/>
            <ac:spMk id="2" creationId="{FFFB1971-CBD9-47B6-F82D-F2C216B2C12C}"/>
          </ac:spMkLst>
        </pc:spChg>
        <pc:spChg chg="mod">
          <ac:chgData name="" userId="" providerId="" clId="Web-{95AE4398-8379-4ECC-BA4D-B7F28E945009}" dt="2025-09-25T10:12:10.670" v="1" actId="34807"/>
          <ac:spMkLst>
            <pc:docMk/>
            <pc:sldMk cId="970688700" sldId="2566"/>
            <ac:spMk id="4" creationId="{3DE779AD-5A3D-E784-B6DA-7D6FA3A7AAEE}"/>
          </ac:spMkLst>
        </pc:spChg>
        <pc:spChg chg="mod">
          <ac:chgData name="" userId="" providerId="" clId="Web-{95AE4398-8379-4ECC-BA4D-B7F28E945009}" dt="2025-09-25T10:12:10.670" v="1" actId="34807"/>
          <ac:spMkLst>
            <pc:docMk/>
            <pc:sldMk cId="970688700" sldId="2566"/>
            <ac:spMk id="5" creationId="{E91AEAF9-E298-36BA-2A27-266F44CE0445}"/>
          </ac:spMkLst>
        </pc:spChg>
        <pc:spChg chg="mod">
          <ac:chgData name="" userId="" providerId="" clId="Web-{95AE4398-8379-4ECC-BA4D-B7F28E945009}" dt="2025-09-25T10:12:10.670" v="1" actId="34807"/>
          <ac:spMkLst>
            <pc:docMk/>
            <pc:sldMk cId="970688700" sldId="2566"/>
            <ac:spMk id="6" creationId="{CFC494BD-464C-EB31-C641-DF66CCC56492}"/>
          </ac:spMkLst>
        </pc:spChg>
      </pc:sldChg>
      <pc:sldChg chg="modSp add mod modTransition modClrScheme addAnim chgLayout">
        <pc:chgData name="" userId="" providerId="" clId="Web-{95AE4398-8379-4ECC-BA4D-B7F28E945009}" dt="2025-09-25T10:12:10.670" v="10" actId="34807"/>
        <pc:sldMkLst>
          <pc:docMk/>
          <pc:sldMk cId="2043933137" sldId="2567"/>
        </pc:sldMkLst>
        <pc:spChg chg="mod ord">
          <ac:chgData name="" userId="" providerId="" clId="Web-{95AE4398-8379-4ECC-BA4D-B7F28E945009}" dt="2025-09-25T10:12:10.670" v="1" actId="34807"/>
          <ac:spMkLst>
            <pc:docMk/>
            <pc:sldMk cId="2043933137" sldId="2567"/>
            <ac:spMk id="2" creationId="{6E61EF5F-B633-D561-AABD-E69585AB67D3}"/>
          </ac:spMkLst>
        </pc:spChg>
        <pc:spChg chg="mod">
          <ac:chgData name="" userId="" providerId="" clId="Web-{95AE4398-8379-4ECC-BA4D-B7F28E945009}" dt="2025-09-25T10:12:10.670" v="1" actId="34807"/>
          <ac:spMkLst>
            <pc:docMk/>
            <pc:sldMk cId="2043933137" sldId="2567"/>
            <ac:spMk id="4" creationId="{055535C9-738F-AAD1-36EF-F3D330AEECDD}"/>
          </ac:spMkLst>
        </pc:spChg>
        <pc:spChg chg="mod">
          <ac:chgData name="" userId="" providerId="" clId="Web-{95AE4398-8379-4ECC-BA4D-B7F28E945009}" dt="2025-09-25T10:12:10.670" v="1" actId="34807"/>
          <ac:spMkLst>
            <pc:docMk/>
            <pc:sldMk cId="2043933137" sldId="2567"/>
            <ac:spMk id="5" creationId="{1A5BBC1F-AE1D-F86B-3655-C82AE7FECE01}"/>
          </ac:spMkLst>
        </pc:spChg>
        <pc:spChg chg="mod">
          <ac:chgData name="" userId="" providerId="" clId="Web-{95AE4398-8379-4ECC-BA4D-B7F28E945009}" dt="2025-09-25T10:12:10.670" v="1" actId="34807"/>
          <ac:spMkLst>
            <pc:docMk/>
            <pc:sldMk cId="2043933137" sldId="2567"/>
            <ac:spMk id="6" creationId="{2010DDFF-7D03-4C55-BB7B-4B609F69ABFA}"/>
          </ac:spMkLst>
        </pc:spChg>
        <pc:spChg chg="mod">
          <ac:chgData name="" userId="" providerId="" clId="Web-{95AE4398-8379-4ECC-BA4D-B7F28E945009}" dt="2025-09-25T10:12:10.670" v="1" actId="34807"/>
          <ac:spMkLst>
            <pc:docMk/>
            <pc:sldMk cId="2043933137" sldId="2567"/>
            <ac:spMk id="7" creationId="{512717C4-2CBC-5C8F-F1B2-23D6AF1ED9BF}"/>
          </ac:spMkLst>
        </pc:spChg>
        <pc:picChg chg="mod">
          <ac:chgData name="" userId="" providerId="" clId="Web-{95AE4398-8379-4ECC-BA4D-B7F28E945009}" dt="2025-09-25T10:12:10.670" v="1" actId="34807"/>
          <ac:picMkLst>
            <pc:docMk/>
            <pc:sldMk cId="2043933137" sldId="2567"/>
            <ac:picMk id="8" creationId="{51D56C0E-E9F6-4035-AEBE-1F0A59780E36}"/>
          </ac:picMkLst>
        </pc:picChg>
      </pc:sldChg>
      <pc:sldChg chg="modSp add mod modTransition modClrScheme addAnim chgLayout">
        <pc:chgData name="" userId="" providerId="" clId="Web-{95AE4398-8379-4ECC-BA4D-B7F28E945009}" dt="2025-09-25T10:12:10.670" v="11" actId="34807"/>
        <pc:sldMkLst>
          <pc:docMk/>
          <pc:sldMk cId="2845173202" sldId="2568"/>
        </pc:sldMkLst>
        <pc:spChg chg="mod">
          <ac:chgData name="" userId="" providerId="" clId="Web-{95AE4398-8379-4ECC-BA4D-B7F28E945009}" dt="2025-09-25T10:12:10.670" v="1" actId="34807"/>
          <ac:spMkLst>
            <pc:docMk/>
            <pc:sldMk cId="2845173202" sldId="2568"/>
            <ac:spMk id="2" creationId="{9DB77E13-1490-2632-351F-28CBD75D9D31}"/>
          </ac:spMkLst>
        </pc:spChg>
        <pc:spChg chg="mod">
          <ac:chgData name="" userId="" providerId="" clId="Web-{95AE4398-8379-4ECC-BA4D-B7F28E945009}" dt="2025-09-25T10:12:10.670" v="1" actId="34807"/>
          <ac:spMkLst>
            <pc:docMk/>
            <pc:sldMk cId="2845173202" sldId="2568"/>
            <ac:spMk id="4" creationId="{D2DBCBDC-E5E6-E0E2-6189-35BABB7A95CC}"/>
          </ac:spMkLst>
        </pc:spChg>
        <pc:spChg chg="mod">
          <ac:chgData name="" userId="" providerId="" clId="Web-{95AE4398-8379-4ECC-BA4D-B7F28E945009}" dt="2025-09-25T10:12:10.670" v="1" actId="34807"/>
          <ac:spMkLst>
            <pc:docMk/>
            <pc:sldMk cId="2845173202" sldId="2568"/>
            <ac:spMk id="5" creationId="{D141DD52-844A-94A1-6AF2-AF1D703FF199}"/>
          </ac:spMkLst>
        </pc:spChg>
        <pc:spChg chg="mod">
          <ac:chgData name="" userId="" providerId="" clId="Web-{95AE4398-8379-4ECC-BA4D-B7F28E945009}" dt="2025-09-25T10:12:10.670" v="1" actId="34807"/>
          <ac:spMkLst>
            <pc:docMk/>
            <pc:sldMk cId="2845173202" sldId="2568"/>
            <ac:spMk id="6" creationId="{29AAF425-D314-75FF-4C41-06B39EF6C0E5}"/>
          </ac:spMkLst>
        </pc:spChg>
      </pc:sldChg>
      <pc:sldChg chg="modSp add mod modTransition modClrScheme addAnim chgLayout">
        <pc:chgData name="" userId="" providerId="" clId="Web-{95AE4398-8379-4ECC-BA4D-B7F28E945009}" dt="2025-09-25T10:12:10.670" v="12" actId="34807"/>
        <pc:sldMkLst>
          <pc:docMk/>
          <pc:sldMk cId="2123671389" sldId="2569"/>
        </pc:sldMkLst>
        <pc:spChg chg="mod ord">
          <ac:chgData name="" userId="" providerId="" clId="Web-{95AE4398-8379-4ECC-BA4D-B7F28E945009}" dt="2025-09-25T10:12:10.670" v="1" actId="34807"/>
          <ac:spMkLst>
            <pc:docMk/>
            <pc:sldMk cId="2123671389" sldId="2569"/>
            <ac:spMk id="2" creationId="{491E2CF2-6CB0-7FAA-DDCC-9549B0DFFEA3}"/>
          </ac:spMkLst>
        </pc:spChg>
        <pc:spChg chg="mod">
          <ac:chgData name="" userId="" providerId="" clId="Web-{95AE4398-8379-4ECC-BA4D-B7F28E945009}" dt="2025-09-25T10:12:10.670" v="1" actId="34807"/>
          <ac:spMkLst>
            <pc:docMk/>
            <pc:sldMk cId="2123671389" sldId="2569"/>
            <ac:spMk id="4" creationId="{EDA9EFE5-7794-D818-76E1-ABE433B07440}"/>
          </ac:spMkLst>
        </pc:spChg>
        <pc:spChg chg="mod">
          <ac:chgData name="" userId="" providerId="" clId="Web-{95AE4398-8379-4ECC-BA4D-B7F28E945009}" dt="2025-09-25T10:12:10.670" v="1" actId="34807"/>
          <ac:spMkLst>
            <pc:docMk/>
            <pc:sldMk cId="2123671389" sldId="2569"/>
            <ac:spMk id="5" creationId="{98053B33-00F2-4C24-98C7-3193AC1DBEBC}"/>
          </ac:spMkLst>
        </pc:spChg>
        <pc:spChg chg="mod">
          <ac:chgData name="" userId="" providerId="" clId="Web-{95AE4398-8379-4ECC-BA4D-B7F28E945009}" dt="2025-09-25T10:12:10.670" v="1" actId="34807"/>
          <ac:spMkLst>
            <pc:docMk/>
            <pc:sldMk cId="2123671389" sldId="2569"/>
            <ac:spMk id="6" creationId="{DEE4FF06-2008-B67B-2A38-5FB365E27991}"/>
          </ac:spMkLst>
        </pc:spChg>
        <pc:spChg chg="mod">
          <ac:chgData name="" userId="" providerId="" clId="Web-{95AE4398-8379-4ECC-BA4D-B7F28E945009}" dt="2025-09-25T10:12:10.670" v="1" actId="34807"/>
          <ac:spMkLst>
            <pc:docMk/>
            <pc:sldMk cId="2123671389" sldId="2569"/>
            <ac:spMk id="7" creationId="{0E5275EC-C191-D04B-71FA-42AD4728005D}"/>
          </ac:spMkLst>
        </pc:spChg>
        <pc:picChg chg="mod">
          <ac:chgData name="" userId="" providerId="" clId="Web-{95AE4398-8379-4ECC-BA4D-B7F28E945009}" dt="2025-09-25T10:12:10.670" v="1" actId="34807"/>
          <ac:picMkLst>
            <pc:docMk/>
            <pc:sldMk cId="2123671389" sldId="2569"/>
            <ac:picMk id="8" creationId="{C72CCBE3-CA63-4B87-ADDB-5F80B1B3BA82}"/>
          </ac:picMkLst>
        </pc:picChg>
      </pc:sldChg>
      <pc:sldChg chg="modSp add mod modTransition modClrScheme addAnim chgLayout">
        <pc:chgData name="" userId="" providerId="" clId="Web-{95AE4398-8379-4ECC-BA4D-B7F28E945009}" dt="2025-09-25T10:12:10.686" v="13" actId="34807"/>
        <pc:sldMkLst>
          <pc:docMk/>
          <pc:sldMk cId="3861536353" sldId="2570"/>
        </pc:sldMkLst>
        <pc:spChg chg="mod">
          <ac:chgData name="" userId="" providerId="" clId="Web-{95AE4398-8379-4ECC-BA4D-B7F28E945009}" dt="2025-09-25T10:12:10.670" v="1" actId="34807"/>
          <ac:spMkLst>
            <pc:docMk/>
            <pc:sldMk cId="3861536353" sldId="2570"/>
            <ac:spMk id="2" creationId="{E44B6401-3CB2-7E55-9082-D5F84794B79E}"/>
          </ac:spMkLst>
        </pc:spChg>
        <pc:spChg chg="mod">
          <ac:chgData name="" userId="" providerId="" clId="Web-{95AE4398-8379-4ECC-BA4D-B7F28E945009}" dt="2025-09-25T10:12:10.670" v="1" actId="34807"/>
          <ac:spMkLst>
            <pc:docMk/>
            <pc:sldMk cId="3861536353" sldId="2570"/>
            <ac:spMk id="4" creationId="{CE6176AE-343B-24B7-D8E4-C77E6EF89C08}"/>
          </ac:spMkLst>
        </pc:spChg>
        <pc:spChg chg="mod">
          <ac:chgData name="" userId="" providerId="" clId="Web-{95AE4398-8379-4ECC-BA4D-B7F28E945009}" dt="2025-09-25T10:12:10.670" v="1" actId="34807"/>
          <ac:spMkLst>
            <pc:docMk/>
            <pc:sldMk cId="3861536353" sldId="2570"/>
            <ac:spMk id="5" creationId="{A7AE0B2D-ED0D-58B3-B62B-085E251B8D2B}"/>
          </ac:spMkLst>
        </pc:spChg>
        <pc:spChg chg="mod">
          <ac:chgData name="" userId="" providerId="" clId="Web-{95AE4398-8379-4ECC-BA4D-B7F28E945009}" dt="2025-09-25T10:12:10.670" v="1" actId="34807"/>
          <ac:spMkLst>
            <pc:docMk/>
            <pc:sldMk cId="3861536353" sldId="2570"/>
            <ac:spMk id="6" creationId="{C62B4879-D443-7AAC-661E-E22A7D757012}"/>
          </ac:spMkLst>
        </pc:spChg>
      </pc:sldChg>
      <pc:sldChg chg="modSp add mod modTransition">
        <pc:chgData name="" userId="" providerId="" clId="Web-{95AE4398-8379-4ECC-BA4D-B7F28E945009}" dt="2025-09-25T10:12:10.670" v="1" actId="34807"/>
        <pc:sldMkLst>
          <pc:docMk/>
          <pc:sldMk cId="3834119415" sldId="2571"/>
        </pc:sldMkLst>
        <pc:spChg chg="mod">
          <ac:chgData name="" userId="" providerId="" clId="Web-{95AE4398-8379-4ECC-BA4D-B7F28E945009}" dt="2025-09-25T10:12:10.670" v="1" actId="34807"/>
          <ac:spMkLst>
            <pc:docMk/>
            <pc:sldMk cId="3834119415" sldId="2571"/>
            <ac:spMk id="2" creationId="{CD1EEF21-0F73-91B5-49A3-E7F1DB7CEF14}"/>
          </ac:spMkLst>
        </pc:spChg>
        <pc:spChg chg="mod">
          <ac:chgData name="" userId="" providerId="" clId="Web-{95AE4398-8379-4ECC-BA4D-B7F28E945009}" dt="2025-09-25T10:12:10.670" v="1" actId="34807"/>
          <ac:spMkLst>
            <pc:docMk/>
            <pc:sldMk cId="3834119415" sldId="2571"/>
            <ac:spMk id="4" creationId="{72ECF4BA-61CC-097F-BC95-27051BD1D518}"/>
          </ac:spMkLst>
        </pc:spChg>
        <pc:spChg chg="mod">
          <ac:chgData name="" userId="" providerId="" clId="Web-{95AE4398-8379-4ECC-BA4D-B7F28E945009}" dt="2025-09-25T10:12:10.670" v="1" actId="34807"/>
          <ac:spMkLst>
            <pc:docMk/>
            <pc:sldMk cId="3834119415" sldId="2571"/>
            <ac:spMk id="5" creationId="{AD4C256D-BC0A-2BB4-A5A3-6AD5EF9A1D84}"/>
          </ac:spMkLst>
        </pc:spChg>
        <pc:spChg chg="mod">
          <ac:chgData name="" userId="" providerId="" clId="Web-{95AE4398-8379-4ECC-BA4D-B7F28E945009}" dt="2025-09-25T10:12:10.670" v="1" actId="34807"/>
          <ac:spMkLst>
            <pc:docMk/>
            <pc:sldMk cId="3834119415" sldId="2571"/>
            <ac:spMk id="6" creationId="{7F4943C1-95C2-0C4B-439D-18998103D6F4}"/>
          </ac:spMkLst>
        </pc:spChg>
        <pc:graphicFrameChg chg="mod ord modGraphic">
          <ac:chgData name="" userId="" providerId="" clId="Web-{95AE4398-8379-4ECC-BA4D-B7F28E945009}" dt="2025-09-25T10:12:10.670" v="1" actId="34807"/>
          <ac:graphicFrameMkLst>
            <pc:docMk/>
            <pc:sldMk cId="3834119415" sldId="2571"/>
            <ac:graphicFrameMk id="7" creationId="{823A6572-82A6-4DFC-9818-339A38E34809}"/>
          </ac:graphicFrameMkLst>
        </pc:graphicFrameChg>
      </pc:sldChg>
      <pc:sldChg chg="modSp add mod modTransition modClrScheme addAnim chgLayout">
        <pc:chgData name="" userId="" providerId="" clId="Web-{95AE4398-8379-4ECC-BA4D-B7F28E945009}" dt="2025-09-25T10:12:10.686" v="14" actId="34807"/>
        <pc:sldMkLst>
          <pc:docMk/>
          <pc:sldMk cId="2615927089" sldId="2572"/>
        </pc:sldMkLst>
        <pc:spChg chg="mod">
          <ac:chgData name="" userId="" providerId="" clId="Web-{95AE4398-8379-4ECC-BA4D-B7F28E945009}" dt="2025-09-25T10:12:10.670" v="1" actId="34807"/>
          <ac:spMkLst>
            <pc:docMk/>
            <pc:sldMk cId="2615927089" sldId="2572"/>
            <ac:spMk id="2" creationId="{9E6B7AB4-2741-A568-81DA-E938DF7E290B}"/>
          </ac:spMkLst>
        </pc:spChg>
        <pc:spChg chg="mod">
          <ac:chgData name="" userId="" providerId="" clId="Web-{95AE4398-8379-4ECC-BA4D-B7F28E945009}" dt="2025-09-25T10:12:10.670" v="1" actId="34807"/>
          <ac:spMkLst>
            <pc:docMk/>
            <pc:sldMk cId="2615927089" sldId="2572"/>
            <ac:spMk id="4" creationId="{BDC2C37B-6552-9057-1F59-DBAD85F1FA78}"/>
          </ac:spMkLst>
        </pc:spChg>
        <pc:spChg chg="mod">
          <ac:chgData name="" userId="" providerId="" clId="Web-{95AE4398-8379-4ECC-BA4D-B7F28E945009}" dt="2025-09-25T10:12:10.670" v="1" actId="34807"/>
          <ac:spMkLst>
            <pc:docMk/>
            <pc:sldMk cId="2615927089" sldId="2572"/>
            <ac:spMk id="5" creationId="{F194767B-E93C-25FF-D2CF-260CB4E4BB39}"/>
          </ac:spMkLst>
        </pc:spChg>
        <pc:spChg chg="mod">
          <ac:chgData name="" userId="" providerId="" clId="Web-{95AE4398-8379-4ECC-BA4D-B7F28E945009}" dt="2025-09-25T10:12:10.670" v="1" actId="34807"/>
          <ac:spMkLst>
            <pc:docMk/>
            <pc:sldMk cId="2615927089" sldId="2572"/>
            <ac:spMk id="6" creationId="{53D8C4D5-5FB8-904E-5A59-9003A6C4B23E}"/>
          </ac:spMkLst>
        </pc:spChg>
      </pc:sldChg>
      <pc:sldChg chg="modSp add mod modTransition modClrScheme addAnim chgLayout">
        <pc:chgData name="" userId="" providerId="" clId="Web-{95AE4398-8379-4ECC-BA4D-B7F28E945009}" dt="2025-09-25T10:12:10.686" v="15" actId="34807"/>
        <pc:sldMkLst>
          <pc:docMk/>
          <pc:sldMk cId="1332918879" sldId="2573"/>
        </pc:sldMkLst>
        <pc:spChg chg="mod ord">
          <ac:chgData name="" userId="" providerId="" clId="Web-{95AE4398-8379-4ECC-BA4D-B7F28E945009}" dt="2025-09-25T10:12:10.670" v="1" actId="34807"/>
          <ac:spMkLst>
            <pc:docMk/>
            <pc:sldMk cId="1332918879" sldId="2573"/>
            <ac:spMk id="2" creationId="{8F5AA44F-A68F-309B-57EB-85415BD9076F}"/>
          </ac:spMkLst>
        </pc:spChg>
        <pc:spChg chg="mod">
          <ac:chgData name="" userId="" providerId="" clId="Web-{95AE4398-8379-4ECC-BA4D-B7F28E945009}" dt="2025-09-25T10:12:10.670" v="1" actId="34807"/>
          <ac:spMkLst>
            <pc:docMk/>
            <pc:sldMk cId="1332918879" sldId="2573"/>
            <ac:spMk id="4" creationId="{91AE4E70-D47E-FD04-6FB9-26FCF050F2A8}"/>
          </ac:spMkLst>
        </pc:spChg>
        <pc:spChg chg="mod">
          <ac:chgData name="" userId="" providerId="" clId="Web-{95AE4398-8379-4ECC-BA4D-B7F28E945009}" dt="2025-09-25T10:12:10.670" v="1" actId="34807"/>
          <ac:spMkLst>
            <pc:docMk/>
            <pc:sldMk cId="1332918879" sldId="2573"/>
            <ac:spMk id="5" creationId="{04915DAC-7435-7462-B92C-7DBE1449A372}"/>
          </ac:spMkLst>
        </pc:spChg>
        <pc:spChg chg="mod">
          <ac:chgData name="" userId="" providerId="" clId="Web-{95AE4398-8379-4ECC-BA4D-B7F28E945009}" dt="2025-09-25T10:12:10.670" v="1" actId="34807"/>
          <ac:spMkLst>
            <pc:docMk/>
            <pc:sldMk cId="1332918879" sldId="2573"/>
            <ac:spMk id="6" creationId="{307129F0-179D-C5E4-A92D-6AD6E18AA8EC}"/>
          </ac:spMkLst>
        </pc:spChg>
        <pc:spChg chg="mod">
          <ac:chgData name="" userId="" providerId="" clId="Web-{95AE4398-8379-4ECC-BA4D-B7F28E945009}" dt="2025-09-25T10:12:10.670" v="1" actId="34807"/>
          <ac:spMkLst>
            <pc:docMk/>
            <pc:sldMk cId="1332918879" sldId="2573"/>
            <ac:spMk id="7" creationId="{BA770AF3-30B9-F5C7-555A-CD05DDB8E1B9}"/>
          </ac:spMkLst>
        </pc:spChg>
        <pc:picChg chg="mod">
          <ac:chgData name="" userId="" providerId="" clId="Web-{95AE4398-8379-4ECC-BA4D-B7F28E945009}" dt="2025-09-25T10:12:10.670" v="1" actId="34807"/>
          <ac:picMkLst>
            <pc:docMk/>
            <pc:sldMk cId="1332918879" sldId="2573"/>
            <ac:picMk id="8" creationId="{F32355E4-9AFB-4B4B-A583-339CF28FEE6F}"/>
          </ac:picMkLst>
        </pc:picChg>
      </pc:sldChg>
      <pc:sldChg chg="modSp add mod modTransition modClrScheme addAnim chgLayout">
        <pc:chgData name="" userId="" providerId="" clId="Web-{95AE4398-8379-4ECC-BA4D-B7F28E945009}" dt="2025-09-25T10:12:10.686" v="16" actId="34807"/>
        <pc:sldMkLst>
          <pc:docMk/>
          <pc:sldMk cId="879001537" sldId="2574"/>
        </pc:sldMkLst>
        <pc:spChg chg="mod">
          <ac:chgData name="" userId="" providerId="" clId="Web-{95AE4398-8379-4ECC-BA4D-B7F28E945009}" dt="2025-09-25T10:12:10.670" v="1" actId="34807"/>
          <ac:spMkLst>
            <pc:docMk/>
            <pc:sldMk cId="879001537" sldId="2574"/>
            <ac:spMk id="2" creationId="{86E05D71-C9C3-9B8E-CDEE-6B78E7BF42E2}"/>
          </ac:spMkLst>
        </pc:spChg>
        <pc:spChg chg="mod">
          <ac:chgData name="" userId="" providerId="" clId="Web-{95AE4398-8379-4ECC-BA4D-B7F28E945009}" dt="2025-09-25T10:12:10.670" v="1" actId="34807"/>
          <ac:spMkLst>
            <pc:docMk/>
            <pc:sldMk cId="879001537" sldId="2574"/>
            <ac:spMk id="4" creationId="{B12B9A2D-648D-68B3-9EFA-4CEC40810A9B}"/>
          </ac:spMkLst>
        </pc:spChg>
        <pc:spChg chg="mod">
          <ac:chgData name="" userId="" providerId="" clId="Web-{95AE4398-8379-4ECC-BA4D-B7F28E945009}" dt="2025-09-25T10:12:10.670" v="1" actId="34807"/>
          <ac:spMkLst>
            <pc:docMk/>
            <pc:sldMk cId="879001537" sldId="2574"/>
            <ac:spMk id="5" creationId="{B613218C-C147-66CB-B0F7-694493E71051}"/>
          </ac:spMkLst>
        </pc:spChg>
        <pc:spChg chg="mod">
          <ac:chgData name="" userId="" providerId="" clId="Web-{95AE4398-8379-4ECC-BA4D-B7F28E945009}" dt="2025-09-25T10:12:10.670" v="1" actId="34807"/>
          <ac:spMkLst>
            <pc:docMk/>
            <pc:sldMk cId="879001537" sldId="2574"/>
            <ac:spMk id="6" creationId="{E1646A22-B196-6D8B-37E8-0885335F64FB}"/>
          </ac:spMkLst>
        </pc:spChg>
      </pc:sldChg>
      <pc:sldChg chg="modSp add mod modTransition modClrScheme addAnim chgLayout">
        <pc:chgData name="" userId="" providerId="" clId="Web-{95AE4398-8379-4ECC-BA4D-B7F28E945009}" dt="2025-09-25T10:12:10.686" v="17" actId="34807"/>
        <pc:sldMkLst>
          <pc:docMk/>
          <pc:sldMk cId="463458496" sldId="2575"/>
        </pc:sldMkLst>
        <pc:spChg chg="mod ord">
          <ac:chgData name="" userId="" providerId="" clId="Web-{95AE4398-8379-4ECC-BA4D-B7F28E945009}" dt="2025-09-25T10:12:10.670" v="1" actId="34807"/>
          <ac:spMkLst>
            <pc:docMk/>
            <pc:sldMk cId="463458496" sldId="2575"/>
            <ac:spMk id="2" creationId="{5BD186AB-6489-31A9-4034-C2ACC4CA2615}"/>
          </ac:spMkLst>
        </pc:spChg>
        <pc:spChg chg="mod">
          <ac:chgData name="" userId="" providerId="" clId="Web-{95AE4398-8379-4ECC-BA4D-B7F28E945009}" dt="2025-09-25T10:12:10.670" v="1" actId="34807"/>
          <ac:spMkLst>
            <pc:docMk/>
            <pc:sldMk cId="463458496" sldId="2575"/>
            <ac:spMk id="4" creationId="{8312F966-35B7-D6C6-FED6-129D6A50D8D3}"/>
          </ac:spMkLst>
        </pc:spChg>
        <pc:spChg chg="mod">
          <ac:chgData name="" userId="" providerId="" clId="Web-{95AE4398-8379-4ECC-BA4D-B7F28E945009}" dt="2025-09-25T10:12:10.670" v="1" actId="34807"/>
          <ac:spMkLst>
            <pc:docMk/>
            <pc:sldMk cId="463458496" sldId="2575"/>
            <ac:spMk id="5" creationId="{04DA9C81-FE25-546C-088C-8645D8794890}"/>
          </ac:spMkLst>
        </pc:spChg>
        <pc:spChg chg="mod">
          <ac:chgData name="" userId="" providerId="" clId="Web-{95AE4398-8379-4ECC-BA4D-B7F28E945009}" dt="2025-09-25T10:12:10.670" v="1" actId="34807"/>
          <ac:spMkLst>
            <pc:docMk/>
            <pc:sldMk cId="463458496" sldId="2575"/>
            <ac:spMk id="6" creationId="{4579B23E-505E-95FA-EE8E-8BB752E307A3}"/>
          </ac:spMkLst>
        </pc:spChg>
        <pc:spChg chg="mod">
          <ac:chgData name="" userId="" providerId="" clId="Web-{95AE4398-8379-4ECC-BA4D-B7F28E945009}" dt="2025-09-25T10:12:10.670" v="1" actId="34807"/>
          <ac:spMkLst>
            <pc:docMk/>
            <pc:sldMk cId="463458496" sldId="2575"/>
            <ac:spMk id="7" creationId="{98FF4C9E-0729-5A3D-B2F5-BD8632107B80}"/>
          </ac:spMkLst>
        </pc:spChg>
        <pc:picChg chg="mod">
          <ac:chgData name="" userId="" providerId="" clId="Web-{95AE4398-8379-4ECC-BA4D-B7F28E945009}" dt="2025-09-25T10:12:10.670" v="1" actId="34807"/>
          <ac:picMkLst>
            <pc:docMk/>
            <pc:sldMk cId="463458496" sldId="2575"/>
            <ac:picMk id="8" creationId="{640E8DA4-8640-4B3D-9CA5-4302963A29F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B3E663-D7DD-4215-817A-227C7C11266B}" type="doc">
      <dgm:prSet loTypeId="urn:microsoft.com/office/officeart/2024/3/layout/verticalVisualTextBlock1" loCatId="Picture" qsTypeId="urn:microsoft.com/office/officeart/2005/8/quickstyle/simple4" qsCatId="simple" csTypeId="urn:microsoft.com/office/officeart/2005/8/colors/accent0_3" csCatId="mainScheme" phldr="1"/>
      <dgm:spPr/>
      <dgm:t>
        <a:bodyPr/>
        <a:lstStyle/>
        <a:p>
          <a:endParaRPr lang="en-US"/>
        </a:p>
      </dgm:t>
    </dgm:pt>
    <dgm:pt modelId="{8102FCD9-1574-4D24-A53C-C339F278D317}">
      <dgm:prSet/>
      <dgm:spPr/>
      <dgm:t>
        <a:bodyPr/>
        <a:lstStyle/>
        <a:p>
          <a:pPr>
            <a:lnSpc>
              <a:spcPct val="100000"/>
            </a:lnSpc>
            <a:defRPr b="1"/>
          </a:pPr>
          <a:r>
            <a:rPr lang="en-US"/>
            <a:t>Safer Alternative to ThreadLocal</a:t>
          </a:r>
        </a:p>
      </dgm:t>
    </dgm:pt>
    <dgm:pt modelId="{7358D025-AB0E-40FA-AECC-7D7B961611A0}" type="parTrans" cxnId="{60A36E18-E5F3-4B19-ACF9-FD73AFA27AC9}">
      <dgm:prSet/>
      <dgm:spPr/>
      <dgm:t>
        <a:bodyPr/>
        <a:lstStyle/>
        <a:p>
          <a:endParaRPr lang="en-US"/>
        </a:p>
      </dgm:t>
    </dgm:pt>
    <dgm:pt modelId="{227A1504-0A0E-4658-8BE7-F59726611957}" type="sibTrans" cxnId="{60A36E18-E5F3-4B19-ACF9-FD73AFA27AC9}">
      <dgm:prSet/>
      <dgm:spPr/>
      <dgm:t>
        <a:bodyPr/>
        <a:lstStyle/>
        <a:p>
          <a:pPr>
            <a:lnSpc>
              <a:spcPct val="100000"/>
            </a:lnSpc>
            <a:defRPr b="1"/>
          </a:pPr>
          <a:endParaRPr lang="en-US"/>
        </a:p>
      </dgm:t>
    </dgm:pt>
    <dgm:pt modelId="{A7CC4089-311C-4660-AF6D-3D7C70242438}">
      <dgm:prSet/>
      <dgm:spPr/>
      <dgm:t>
        <a:bodyPr/>
        <a:lstStyle/>
        <a:p>
          <a:pPr>
            <a:lnSpc>
              <a:spcPct val="100000"/>
            </a:lnSpc>
          </a:pPr>
          <a:r>
            <a:rPr lang="en-US"/>
            <a:t>Scoped Values provide a safer, more readable alternative to traditional ThreadLocal variables in Java 25 programming.</a:t>
          </a:r>
        </a:p>
      </dgm:t>
    </dgm:pt>
    <dgm:pt modelId="{0D09DCD5-868D-4855-8BF2-4031B9A09591}" type="parTrans" cxnId="{C53811DA-C724-46A3-98AD-7565AA7A507D}">
      <dgm:prSet/>
      <dgm:spPr/>
      <dgm:t>
        <a:bodyPr/>
        <a:lstStyle/>
        <a:p>
          <a:endParaRPr lang="en-US"/>
        </a:p>
      </dgm:t>
    </dgm:pt>
    <dgm:pt modelId="{393ECE34-0598-489F-A388-71A31C4F6627}" type="sibTrans" cxnId="{C53811DA-C724-46A3-98AD-7565AA7A507D}">
      <dgm:prSet/>
      <dgm:spPr/>
      <dgm:t>
        <a:bodyPr/>
        <a:lstStyle/>
        <a:p>
          <a:endParaRPr lang="en-US"/>
        </a:p>
      </dgm:t>
    </dgm:pt>
    <dgm:pt modelId="{E46CCF6D-4BA7-44FA-9468-52ED30AF5CAF}">
      <dgm:prSet/>
      <dgm:spPr/>
      <dgm:t>
        <a:bodyPr/>
        <a:lstStyle/>
        <a:p>
          <a:pPr>
            <a:lnSpc>
              <a:spcPct val="100000"/>
            </a:lnSpc>
            <a:defRPr b="1"/>
          </a:pPr>
          <a:r>
            <a:rPr lang="en-US"/>
            <a:t>Immutability and Scope Confinement</a:t>
          </a:r>
        </a:p>
      </dgm:t>
    </dgm:pt>
    <dgm:pt modelId="{2E495B43-73C5-4270-B5AB-14220AC91922}" type="parTrans" cxnId="{723F509C-30EC-4FE6-B32E-DE656DA395D0}">
      <dgm:prSet/>
      <dgm:spPr/>
      <dgm:t>
        <a:bodyPr/>
        <a:lstStyle/>
        <a:p>
          <a:endParaRPr lang="en-US"/>
        </a:p>
      </dgm:t>
    </dgm:pt>
    <dgm:pt modelId="{79FDC8F7-EB94-4A8B-AF49-6E1B00969084}" type="sibTrans" cxnId="{723F509C-30EC-4FE6-B32E-DE656DA395D0}">
      <dgm:prSet/>
      <dgm:spPr/>
      <dgm:t>
        <a:bodyPr/>
        <a:lstStyle/>
        <a:p>
          <a:pPr>
            <a:lnSpc>
              <a:spcPct val="100000"/>
            </a:lnSpc>
            <a:defRPr b="1"/>
          </a:pPr>
          <a:endParaRPr lang="en-US"/>
        </a:p>
      </dgm:t>
    </dgm:pt>
    <dgm:pt modelId="{0DC63AC5-09D9-4D31-87CF-675B7A9D950A}">
      <dgm:prSet/>
      <dgm:spPr/>
      <dgm:t>
        <a:bodyPr/>
        <a:lstStyle/>
        <a:p>
          <a:pPr>
            <a:lnSpc>
              <a:spcPct val="100000"/>
            </a:lnSpc>
          </a:pPr>
          <a:r>
            <a:rPr lang="en-US"/>
            <a:t>They are immutable and confined to a specific scope, ensuring thread safety and preventing memory leaks effectively.</a:t>
          </a:r>
        </a:p>
      </dgm:t>
    </dgm:pt>
    <dgm:pt modelId="{973EF72A-E0BE-4196-BA80-B0A8ACDB4A7C}" type="parTrans" cxnId="{DDB81D15-476E-4C82-973C-94F5F6F78EB9}">
      <dgm:prSet/>
      <dgm:spPr/>
      <dgm:t>
        <a:bodyPr/>
        <a:lstStyle/>
        <a:p>
          <a:endParaRPr lang="en-US"/>
        </a:p>
      </dgm:t>
    </dgm:pt>
    <dgm:pt modelId="{9C36E42C-A276-4479-9E54-310C71573C93}" type="sibTrans" cxnId="{DDB81D15-476E-4C82-973C-94F5F6F78EB9}">
      <dgm:prSet/>
      <dgm:spPr/>
      <dgm:t>
        <a:bodyPr/>
        <a:lstStyle/>
        <a:p>
          <a:endParaRPr lang="en-US"/>
        </a:p>
      </dgm:t>
    </dgm:pt>
    <dgm:pt modelId="{56102B72-143C-40D3-AFE2-18AB0A3D3D21}">
      <dgm:prSet/>
      <dgm:spPr/>
      <dgm:t>
        <a:bodyPr/>
        <a:lstStyle/>
        <a:p>
          <a:pPr>
            <a:lnSpc>
              <a:spcPct val="100000"/>
            </a:lnSpc>
            <a:defRPr b="1"/>
          </a:pPr>
          <a:r>
            <a:rPr lang="en-US"/>
            <a:t>Simplified Data Sharing</a:t>
          </a:r>
        </a:p>
      </dgm:t>
    </dgm:pt>
    <dgm:pt modelId="{34F6A2B8-7EEA-4465-B83E-D911FE718B76}" type="parTrans" cxnId="{8F6EF65C-3805-49A8-A508-C94A7C156396}">
      <dgm:prSet/>
      <dgm:spPr/>
      <dgm:t>
        <a:bodyPr/>
        <a:lstStyle/>
        <a:p>
          <a:endParaRPr lang="en-US"/>
        </a:p>
      </dgm:t>
    </dgm:pt>
    <dgm:pt modelId="{3E5EA876-B96A-4395-A18A-44F8E39572A9}" type="sibTrans" cxnId="{8F6EF65C-3805-49A8-A508-C94A7C156396}">
      <dgm:prSet/>
      <dgm:spPr/>
      <dgm:t>
        <a:bodyPr/>
        <a:lstStyle/>
        <a:p>
          <a:endParaRPr lang="en-US"/>
        </a:p>
      </dgm:t>
    </dgm:pt>
    <dgm:pt modelId="{85E90CB5-DEA1-4772-ABCE-7765157369CA}">
      <dgm:prSet/>
      <dgm:spPr/>
      <dgm:t>
        <a:bodyPr/>
        <a:lstStyle/>
        <a:p>
          <a:pPr>
            <a:lnSpc>
              <a:spcPct val="100000"/>
            </a:lnSpc>
          </a:pPr>
          <a:r>
            <a:rPr lang="en-US"/>
            <a:t>Scoped Values simplify secure data sharing among threads without compromising safety or clarity in concurrent applications.</a:t>
          </a:r>
        </a:p>
      </dgm:t>
    </dgm:pt>
    <dgm:pt modelId="{684E2D4B-9DA3-45A7-A273-06F081F60E81}" type="parTrans" cxnId="{B04B79F2-C272-4D01-BAEC-6E80FA75A061}">
      <dgm:prSet/>
      <dgm:spPr/>
      <dgm:t>
        <a:bodyPr/>
        <a:lstStyle/>
        <a:p>
          <a:endParaRPr lang="en-US"/>
        </a:p>
      </dgm:t>
    </dgm:pt>
    <dgm:pt modelId="{267DA17F-A10A-4A28-B6BF-A83A5FFD3E61}" type="sibTrans" cxnId="{B04B79F2-C272-4D01-BAEC-6E80FA75A061}">
      <dgm:prSet/>
      <dgm:spPr/>
      <dgm:t>
        <a:bodyPr/>
        <a:lstStyle/>
        <a:p>
          <a:endParaRPr lang="en-US"/>
        </a:p>
      </dgm:t>
    </dgm:pt>
    <dgm:pt modelId="{D2255E55-8566-48B6-A817-1E27C09DE61E}" type="pres">
      <dgm:prSet presAssocID="{9AB3E663-D7DD-4215-817A-227C7C11266B}" presName="Root" presStyleCnt="0">
        <dgm:presLayoutVars>
          <dgm:dir/>
          <dgm:resizeHandles val="exact"/>
        </dgm:presLayoutVars>
      </dgm:prSet>
      <dgm:spPr/>
    </dgm:pt>
    <dgm:pt modelId="{7F27D9E4-2459-436D-B562-FB080EE60C75}" type="pres">
      <dgm:prSet presAssocID="{8102FCD9-1574-4D24-A53C-C339F278D317}" presName="Composite" presStyleCnt="0"/>
      <dgm:spPr/>
    </dgm:pt>
    <dgm:pt modelId="{CC1DCECD-1DF0-4718-86CF-87CD97870BD4}" type="pres">
      <dgm:prSet presAssocID="{8102FCD9-1574-4D24-A53C-C339F278D317}"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0611" r="12642" b="3"/>
          <a:stretch/>
        </a:blipFill>
      </dgm:spPr>
      <dgm:extLst>
        <a:ext uri="{E40237B7-FDA0-4F09-8148-C483321AD2D9}">
          <dgm14:cNvPr xmlns:dgm14="http://schemas.microsoft.com/office/drawing/2010/diagram" id="0" name="" descr="Global communication and collaboration intricately involving electronic ropes and keys through social networking of smart phones equipped with AI."/>
        </a:ext>
      </dgm:extLst>
    </dgm:pt>
    <dgm:pt modelId="{CF2E85AC-99E5-4040-9ABE-0C5215987039}" type="pres">
      <dgm:prSet presAssocID="{8102FCD9-1574-4D24-A53C-C339F278D317}" presName="Subtitle" presStyleLbl="revTx" presStyleIdx="0" presStyleCnt="6">
        <dgm:presLayoutVars>
          <dgm:chMax val="0"/>
          <dgm:bulletEnabled/>
        </dgm:presLayoutVars>
      </dgm:prSet>
      <dgm:spPr/>
    </dgm:pt>
    <dgm:pt modelId="{270BCD77-4EA1-4B78-A8E9-4AF26C7C1B1B}" type="pres">
      <dgm:prSet presAssocID="{8102FCD9-1574-4D24-A53C-C339F278D317}" presName="Description" presStyleLbl="revTx" presStyleIdx="1" presStyleCnt="6">
        <dgm:presLayoutVars>
          <dgm:bulletEnabled/>
        </dgm:presLayoutVars>
      </dgm:prSet>
      <dgm:spPr/>
    </dgm:pt>
    <dgm:pt modelId="{BC70ED0A-2DF9-4358-A09A-E0D312CEE15C}" type="pres">
      <dgm:prSet presAssocID="{227A1504-0A0E-4658-8BE7-F59726611957}" presName="sibTrans" presStyleLbl="sibTrans2D1" presStyleIdx="0" presStyleCnt="0"/>
      <dgm:spPr/>
    </dgm:pt>
    <dgm:pt modelId="{4BCEC613-48E7-4F0A-AE6B-29D2C48543D3}" type="pres">
      <dgm:prSet presAssocID="{E46CCF6D-4BA7-44FA-9468-52ED30AF5CAF}" presName="Composite" presStyleCnt="0"/>
      <dgm:spPr/>
    </dgm:pt>
    <dgm:pt modelId="{5E36340F-2F7A-4AF2-BA5B-725EA29056FB}" type="pres">
      <dgm:prSet presAssocID="{E46CCF6D-4BA7-44FA-9468-52ED30AF5CAF}"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9737" r="23515" b="3"/>
          <a:stretch/>
        </a:blipFill>
      </dgm:spPr>
      <dgm:extLst>
        <a:ext uri="{E40237B7-FDA0-4F09-8148-C483321AD2D9}">
          <dgm14:cNvPr xmlns:dgm14="http://schemas.microsoft.com/office/drawing/2010/diagram" id="0" name="" descr="Red Communication bubbles with copy space are connected each other with black arrows. This image shows the social media, and online communication between people."/>
        </a:ext>
      </dgm:extLst>
    </dgm:pt>
    <dgm:pt modelId="{9A378121-1D8F-4393-8E6B-4BF86FC61AF6}" type="pres">
      <dgm:prSet presAssocID="{E46CCF6D-4BA7-44FA-9468-52ED30AF5CAF}" presName="Subtitle" presStyleLbl="revTx" presStyleIdx="2" presStyleCnt="6">
        <dgm:presLayoutVars>
          <dgm:chMax val="0"/>
          <dgm:bulletEnabled/>
        </dgm:presLayoutVars>
      </dgm:prSet>
      <dgm:spPr/>
    </dgm:pt>
    <dgm:pt modelId="{714B91E2-E736-4584-BF40-8942AE2110E6}" type="pres">
      <dgm:prSet presAssocID="{E46CCF6D-4BA7-44FA-9468-52ED30AF5CAF}" presName="Description" presStyleLbl="revTx" presStyleIdx="3" presStyleCnt="6">
        <dgm:presLayoutVars>
          <dgm:bulletEnabled/>
        </dgm:presLayoutVars>
      </dgm:prSet>
      <dgm:spPr/>
    </dgm:pt>
    <dgm:pt modelId="{965DCDE8-BD03-454B-A379-7DDF90B2AC42}" type="pres">
      <dgm:prSet presAssocID="{79FDC8F7-EB94-4A8B-AF49-6E1B00969084}" presName="sibTrans" presStyleLbl="sibTrans2D1" presStyleIdx="0" presStyleCnt="0"/>
      <dgm:spPr/>
    </dgm:pt>
    <dgm:pt modelId="{F25153A2-762C-4DE5-94CD-1B9D51758F45}" type="pres">
      <dgm:prSet presAssocID="{56102B72-143C-40D3-AFE2-18AB0A3D3D21}" presName="Composite" presStyleCnt="0"/>
      <dgm:spPr/>
    </dgm:pt>
    <dgm:pt modelId="{C7AEB72B-CFD7-4B38-9684-DF026759762B}" type="pres">
      <dgm:prSet presAssocID="{56102B72-143C-40D3-AFE2-18AB0A3D3D2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43748" r="5" b="6"/>
          <a:stretch/>
        </a:blipFill>
      </dgm:spPr>
      <dgm:extLst>
        <a:ext uri="{E40237B7-FDA0-4F09-8148-C483321AD2D9}">
          <dgm14:cNvPr xmlns:dgm14="http://schemas.microsoft.com/office/drawing/2010/diagram" id="0" name="" descr="Internet Cyber Security digital concept&#10;Reference Earth Map taken from open source: http://visibleearth.nasa.gov/view_rec.php?vev1id=11656 &#10;Software used: 3dsMax&#10;Date of creation (rendered) - 26.08.2011&#10;All layers used"/>
        </a:ext>
      </dgm:extLst>
    </dgm:pt>
    <dgm:pt modelId="{54FDFDE5-8BE4-4EF5-BF9E-A191489C20A5}" type="pres">
      <dgm:prSet presAssocID="{56102B72-143C-40D3-AFE2-18AB0A3D3D21}" presName="Subtitle" presStyleLbl="revTx" presStyleIdx="4" presStyleCnt="6">
        <dgm:presLayoutVars>
          <dgm:chMax val="0"/>
          <dgm:bulletEnabled/>
        </dgm:presLayoutVars>
      </dgm:prSet>
      <dgm:spPr/>
    </dgm:pt>
    <dgm:pt modelId="{8CECCCD4-5F5F-4BAA-9D37-0733DB830CD6}" type="pres">
      <dgm:prSet presAssocID="{56102B72-143C-40D3-AFE2-18AB0A3D3D21}" presName="Description" presStyleLbl="revTx" presStyleIdx="5" presStyleCnt="6">
        <dgm:presLayoutVars>
          <dgm:bulletEnabled/>
        </dgm:presLayoutVars>
      </dgm:prSet>
      <dgm:spPr/>
    </dgm:pt>
  </dgm:ptLst>
  <dgm:cxnLst>
    <dgm:cxn modelId="{AA734108-DD29-4189-B3F7-B14C55207358}" type="presOf" srcId="{79FDC8F7-EB94-4A8B-AF49-6E1B00969084}" destId="{965DCDE8-BD03-454B-A379-7DDF90B2AC42}" srcOrd="0" destOrd="0" presId="urn:microsoft.com/office/officeart/2024/3/layout/verticalVisualTextBlock1"/>
    <dgm:cxn modelId="{DDB81D15-476E-4C82-973C-94F5F6F78EB9}" srcId="{E46CCF6D-4BA7-44FA-9468-52ED30AF5CAF}" destId="{0DC63AC5-09D9-4D31-87CF-675B7A9D950A}" srcOrd="0" destOrd="0" parTransId="{973EF72A-E0BE-4196-BA80-B0A8ACDB4A7C}" sibTransId="{9C36E42C-A276-4479-9E54-310C71573C93}"/>
    <dgm:cxn modelId="{60A36E18-E5F3-4B19-ACF9-FD73AFA27AC9}" srcId="{9AB3E663-D7DD-4215-817A-227C7C11266B}" destId="{8102FCD9-1574-4D24-A53C-C339F278D317}" srcOrd="0" destOrd="0" parTransId="{7358D025-AB0E-40FA-AECC-7D7B961611A0}" sibTransId="{227A1504-0A0E-4658-8BE7-F59726611957}"/>
    <dgm:cxn modelId="{8F6EF65C-3805-49A8-A508-C94A7C156396}" srcId="{9AB3E663-D7DD-4215-817A-227C7C11266B}" destId="{56102B72-143C-40D3-AFE2-18AB0A3D3D21}" srcOrd="2" destOrd="0" parTransId="{34F6A2B8-7EEA-4465-B83E-D911FE718B76}" sibTransId="{3E5EA876-B96A-4395-A18A-44F8E39572A9}"/>
    <dgm:cxn modelId="{10199E7B-6F78-4693-AF13-17B1957BA7CC}" type="presOf" srcId="{8102FCD9-1574-4D24-A53C-C339F278D317}" destId="{CF2E85AC-99E5-4040-9ABE-0C5215987039}" srcOrd="0" destOrd="0" presId="urn:microsoft.com/office/officeart/2024/3/layout/verticalVisualTextBlock1"/>
    <dgm:cxn modelId="{DBC8F39A-6396-455E-BB4D-E0022B928B32}" type="presOf" srcId="{9AB3E663-D7DD-4215-817A-227C7C11266B}" destId="{D2255E55-8566-48B6-A817-1E27C09DE61E}" srcOrd="0" destOrd="0" presId="urn:microsoft.com/office/officeart/2024/3/layout/verticalVisualTextBlock1"/>
    <dgm:cxn modelId="{723F509C-30EC-4FE6-B32E-DE656DA395D0}" srcId="{9AB3E663-D7DD-4215-817A-227C7C11266B}" destId="{E46CCF6D-4BA7-44FA-9468-52ED30AF5CAF}" srcOrd="1" destOrd="0" parTransId="{2E495B43-73C5-4270-B5AB-14220AC91922}" sibTransId="{79FDC8F7-EB94-4A8B-AF49-6E1B00969084}"/>
    <dgm:cxn modelId="{64189CAD-8E52-46D9-A7F3-B1E5AEC7DE2F}" type="presOf" srcId="{A7CC4089-311C-4660-AF6D-3D7C70242438}" destId="{270BCD77-4EA1-4B78-A8E9-4AF26C7C1B1B}" srcOrd="0" destOrd="0" presId="urn:microsoft.com/office/officeart/2024/3/layout/verticalVisualTextBlock1"/>
    <dgm:cxn modelId="{B6BA75B3-66DC-46A5-A3F9-5C305A7039E8}" type="presOf" srcId="{227A1504-0A0E-4658-8BE7-F59726611957}" destId="{BC70ED0A-2DF9-4358-A09A-E0D312CEE15C}" srcOrd="0" destOrd="0" presId="urn:microsoft.com/office/officeart/2024/3/layout/verticalVisualTextBlock1"/>
    <dgm:cxn modelId="{552619CE-C7D0-462F-B6C5-04F61C4518C3}" type="presOf" srcId="{0DC63AC5-09D9-4D31-87CF-675B7A9D950A}" destId="{714B91E2-E736-4584-BF40-8942AE2110E6}" srcOrd="0" destOrd="0" presId="urn:microsoft.com/office/officeart/2024/3/layout/verticalVisualTextBlock1"/>
    <dgm:cxn modelId="{C53811DA-C724-46A3-98AD-7565AA7A507D}" srcId="{8102FCD9-1574-4D24-A53C-C339F278D317}" destId="{A7CC4089-311C-4660-AF6D-3D7C70242438}" srcOrd="0" destOrd="0" parTransId="{0D09DCD5-868D-4855-8BF2-4031B9A09591}" sibTransId="{393ECE34-0598-489F-A388-71A31C4F6627}"/>
    <dgm:cxn modelId="{E305D4E8-4D87-4484-8721-F9C05BF46E7A}" type="presOf" srcId="{E46CCF6D-4BA7-44FA-9468-52ED30AF5CAF}" destId="{9A378121-1D8F-4393-8E6B-4BF86FC61AF6}" srcOrd="0" destOrd="0" presId="urn:microsoft.com/office/officeart/2024/3/layout/verticalVisualTextBlock1"/>
    <dgm:cxn modelId="{EA8657EE-9B22-4F9B-B208-1908E24032A2}" type="presOf" srcId="{56102B72-143C-40D3-AFE2-18AB0A3D3D21}" destId="{54FDFDE5-8BE4-4EF5-BF9E-A191489C20A5}" srcOrd="0" destOrd="0" presId="urn:microsoft.com/office/officeart/2024/3/layout/verticalVisualTextBlock1"/>
    <dgm:cxn modelId="{ABF1EDEF-881F-4AD2-A05C-E7FDDDB59D6F}" type="presOf" srcId="{85E90CB5-DEA1-4772-ABCE-7765157369CA}" destId="{8CECCCD4-5F5F-4BAA-9D37-0733DB830CD6}" srcOrd="0" destOrd="0" presId="urn:microsoft.com/office/officeart/2024/3/layout/verticalVisualTextBlock1"/>
    <dgm:cxn modelId="{B04B79F2-C272-4D01-BAEC-6E80FA75A061}" srcId="{56102B72-143C-40D3-AFE2-18AB0A3D3D21}" destId="{85E90CB5-DEA1-4772-ABCE-7765157369CA}" srcOrd="0" destOrd="0" parTransId="{684E2D4B-9DA3-45A7-A273-06F081F60E81}" sibTransId="{267DA17F-A10A-4A28-B6BF-A83A5FFD3E61}"/>
    <dgm:cxn modelId="{F9A44E75-F606-49B7-B418-627538BE18B7}" type="presParOf" srcId="{D2255E55-8566-48B6-A817-1E27C09DE61E}" destId="{7F27D9E4-2459-436D-B562-FB080EE60C75}" srcOrd="0" destOrd="0" presId="urn:microsoft.com/office/officeart/2024/3/layout/verticalVisualTextBlock1"/>
    <dgm:cxn modelId="{D927D524-2CE2-4201-BBE3-0A3E3876C92A}" type="presParOf" srcId="{7F27D9E4-2459-436D-B562-FB080EE60C75}" destId="{CC1DCECD-1DF0-4718-86CF-87CD97870BD4}" srcOrd="0" destOrd="0" presId="urn:microsoft.com/office/officeart/2024/3/layout/verticalVisualTextBlock1"/>
    <dgm:cxn modelId="{6F184FAA-0DC4-4360-B82E-F5C84A6A9917}" type="presParOf" srcId="{7F27D9E4-2459-436D-B562-FB080EE60C75}" destId="{CF2E85AC-99E5-4040-9ABE-0C5215987039}" srcOrd="1" destOrd="0" presId="urn:microsoft.com/office/officeart/2024/3/layout/verticalVisualTextBlock1"/>
    <dgm:cxn modelId="{8310E220-752A-49A1-B9E0-9C61D05125CF}" type="presParOf" srcId="{7F27D9E4-2459-436D-B562-FB080EE60C75}" destId="{270BCD77-4EA1-4B78-A8E9-4AF26C7C1B1B}" srcOrd="2" destOrd="0" presId="urn:microsoft.com/office/officeart/2024/3/layout/verticalVisualTextBlock1"/>
    <dgm:cxn modelId="{D56BAA9A-7A47-409C-8097-7D498AC7B044}" type="presParOf" srcId="{D2255E55-8566-48B6-A817-1E27C09DE61E}" destId="{BC70ED0A-2DF9-4358-A09A-E0D312CEE15C}" srcOrd="1" destOrd="0" presId="urn:microsoft.com/office/officeart/2024/3/layout/verticalVisualTextBlock1"/>
    <dgm:cxn modelId="{65806415-13CF-4281-924F-21D1B8133CDD}" type="presParOf" srcId="{D2255E55-8566-48B6-A817-1E27C09DE61E}" destId="{4BCEC613-48E7-4F0A-AE6B-29D2C48543D3}" srcOrd="2" destOrd="0" presId="urn:microsoft.com/office/officeart/2024/3/layout/verticalVisualTextBlock1"/>
    <dgm:cxn modelId="{1B03BD2F-A51E-4D3D-A886-FC3A27BBF9C1}" type="presParOf" srcId="{4BCEC613-48E7-4F0A-AE6B-29D2C48543D3}" destId="{5E36340F-2F7A-4AF2-BA5B-725EA29056FB}" srcOrd="0" destOrd="0" presId="urn:microsoft.com/office/officeart/2024/3/layout/verticalVisualTextBlock1"/>
    <dgm:cxn modelId="{54C0B033-AC22-4128-9DB1-F8ECAF6B1499}" type="presParOf" srcId="{4BCEC613-48E7-4F0A-AE6B-29D2C48543D3}" destId="{9A378121-1D8F-4393-8E6B-4BF86FC61AF6}" srcOrd="1" destOrd="0" presId="urn:microsoft.com/office/officeart/2024/3/layout/verticalVisualTextBlock1"/>
    <dgm:cxn modelId="{1C434F12-86E4-4A98-A532-1583098CC07D}" type="presParOf" srcId="{4BCEC613-48E7-4F0A-AE6B-29D2C48543D3}" destId="{714B91E2-E736-4584-BF40-8942AE2110E6}" srcOrd="2" destOrd="0" presId="urn:microsoft.com/office/officeart/2024/3/layout/verticalVisualTextBlock1"/>
    <dgm:cxn modelId="{6D30712D-83FA-406D-A727-8F362E738360}" type="presParOf" srcId="{D2255E55-8566-48B6-A817-1E27C09DE61E}" destId="{965DCDE8-BD03-454B-A379-7DDF90B2AC42}" srcOrd="3" destOrd="0" presId="urn:microsoft.com/office/officeart/2024/3/layout/verticalVisualTextBlock1"/>
    <dgm:cxn modelId="{12EFFBAA-A7DA-44AC-A4DB-6E026273EF7F}" type="presParOf" srcId="{D2255E55-8566-48B6-A817-1E27C09DE61E}" destId="{F25153A2-762C-4DE5-94CD-1B9D51758F45}" srcOrd="4" destOrd="0" presId="urn:microsoft.com/office/officeart/2024/3/layout/verticalVisualTextBlock1"/>
    <dgm:cxn modelId="{58D9BE58-E131-40A4-BD08-716A5AF158BF}" type="presParOf" srcId="{F25153A2-762C-4DE5-94CD-1B9D51758F45}" destId="{C7AEB72B-CFD7-4B38-9684-DF026759762B}" srcOrd="0" destOrd="0" presId="urn:microsoft.com/office/officeart/2024/3/layout/verticalVisualTextBlock1"/>
    <dgm:cxn modelId="{1510FA93-9763-41DA-BF7A-706A772C585D}" type="presParOf" srcId="{F25153A2-762C-4DE5-94CD-1B9D51758F45}" destId="{54FDFDE5-8BE4-4EF5-BF9E-A191489C20A5}" srcOrd="1" destOrd="0" presId="urn:microsoft.com/office/officeart/2024/3/layout/verticalVisualTextBlock1"/>
    <dgm:cxn modelId="{CC8652DB-A420-4E79-8F10-5547353E5113}" type="presParOf" srcId="{F25153A2-762C-4DE5-94CD-1B9D51758F45}" destId="{8CECCCD4-5F5F-4BAA-9D37-0733DB830CD6}"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DCECD-1DF0-4718-86CF-87CD97870BD4}">
      <dsp:nvSpPr>
        <dsp:cNvPr id="0" name=""/>
        <dsp:cNvSpPr/>
      </dsp:nvSpPr>
      <dsp:spPr>
        <a:xfrm>
          <a:off x="0" y="0"/>
          <a:ext cx="1328547" cy="132854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0611" r="12642" b="3"/>
          <a:stretch/>
        </a:blipFill>
        <a:ln>
          <a:noFill/>
        </a:ln>
        <a:effectLst/>
      </dsp:spPr>
      <dsp:style>
        <a:lnRef idx="0">
          <a:scrgbClr r="0" g="0" b="0"/>
        </a:lnRef>
        <a:fillRef idx="3">
          <a:scrgbClr r="0" g="0" b="0"/>
        </a:fillRef>
        <a:effectRef idx="2">
          <a:scrgbClr r="0" g="0" b="0"/>
        </a:effectRef>
        <a:fontRef idx="minor">
          <a:schemeClr val="lt1"/>
        </a:fontRef>
      </dsp:style>
    </dsp:sp>
    <dsp:sp modelId="{CF2E85AC-99E5-4040-9ABE-0C5215987039}">
      <dsp:nvSpPr>
        <dsp:cNvPr id="0" name=""/>
        <dsp:cNvSpPr/>
      </dsp:nvSpPr>
      <dsp:spPr>
        <a:xfrm>
          <a:off x="1508547" y="0"/>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Safer Alternative to ThreadLocal</a:t>
          </a:r>
        </a:p>
      </dsp:txBody>
      <dsp:txXfrm>
        <a:off x="1508547" y="0"/>
        <a:ext cx="9472589" cy="361366"/>
      </dsp:txXfrm>
    </dsp:sp>
    <dsp:sp modelId="{270BCD77-4EA1-4B78-A8E9-4AF26C7C1B1B}">
      <dsp:nvSpPr>
        <dsp:cNvPr id="0" name=""/>
        <dsp:cNvSpPr/>
      </dsp:nvSpPr>
      <dsp:spPr>
        <a:xfrm>
          <a:off x="1508547" y="361366"/>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Scoped Values provide a safer, more readable alternative to traditional ThreadLocal variables in Java 25 programming.</a:t>
          </a:r>
        </a:p>
      </dsp:txBody>
      <dsp:txXfrm>
        <a:off x="1508547" y="361366"/>
        <a:ext cx="9472589" cy="967181"/>
      </dsp:txXfrm>
    </dsp:sp>
    <dsp:sp modelId="{5E36340F-2F7A-4AF2-BA5B-725EA29056FB}">
      <dsp:nvSpPr>
        <dsp:cNvPr id="0" name=""/>
        <dsp:cNvSpPr/>
      </dsp:nvSpPr>
      <dsp:spPr>
        <a:xfrm>
          <a:off x="0" y="1434831"/>
          <a:ext cx="1328547" cy="1328547"/>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9737" r="23515" b="3"/>
          <a:stretch/>
        </a:blipFill>
        <a:ln>
          <a:noFill/>
        </a:ln>
        <a:effectLst/>
      </dsp:spPr>
      <dsp:style>
        <a:lnRef idx="0">
          <a:scrgbClr r="0" g="0" b="0"/>
        </a:lnRef>
        <a:fillRef idx="3">
          <a:scrgbClr r="0" g="0" b="0"/>
        </a:fillRef>
        <a:effectRef idx="2">
          <a:scrgbClr r="0" g="0" b="0"/>
        </a:effectRef>
        <a:fontRef idx="minor">
          <a:schemeClr val="lt1"/>
        </a:fontRef>
      </dsp:style>
    </dsp:sp>
    <dsp:sp modelId="{9A378121-1D8F-4393-8E6B-4BF86FC61AF6}">
      <dsp:nvSpPr>
        <dsp:cNvPr id="0" name=""/>
        <dsp:cNvSpPr/>
      </dsp:nvSpPr>
      <dsp:spPr>
        <a:xfrm>
          <a:off x="1508547" y="1434831"/>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Immutability and Scope Confinement</a:t>
          </a:r>
        </a:p>
      </dsp:txBody>
      <dsp:txXfrm>
        <a:off x="1508547" y="1434831"/>
        <a:ext cx="9472589" cy="361366"/>
      </dsp:txXfrm>
    </dsp:sp>
    <dsp:sp modelId="{714B91E2-E736-4584-BF40-8942AE2110E6}">
      <dsp:nvSpPr>
        <dsp:cNvPr id="0" name=""/>
        <dsp:cNvSpPr/>
      </dsp:nvSpPr>
      <dsp:spPr>
        <a:xfrm>
          <a:off x="1508547" y="1796197"/>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They are immutable and confined to a specific scope, ensuring thread safety and preventing memory leaks effectively.</a:t>
          </a:r>
        </a:p>
      </dsp:txBody>
      <dsp:txXfrm>
        <a:off x="1508547" y="1796197"/>
        <a:ext cx="9472589" cy="967181"/>
      </dsp:txXfrm>
    </dsp:sp>
    <dsp:sp modelId="{C7AEB72B-CFD7-4B38-9684-DF026759762B}">
      <dsp:nvSpPr>
        <dsp:cNvPr id="0" name=""/>
        <dsp:cNvSpPr/>
      </dsp:nvSpPr>
      <dsp:spPr>
        <a:xfrm>
          <a:off x="0" y="2869663"/>
          <a:ext cx="1328547" cy="1328547"/>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43748" r="5" b="6"/>
          <a:stretch/>
        </a:blipFill>
        <a:ln>
          <a:noFill/>
        </a:ln>
        <a:effectLst/>
      </dsp:spPr>
      <dsp:style>
        <a:lnRef idx="0">
          <a:scrgbClr r="0" g="0" b="0"/>
        </a:lnRef>
        <a:fillRef idx="3">
          <a:scrgbClr r="0" g="0" b="0"/>
        </a:fillRef>
        <a:effectRef idx="2">
          <a:scrgbClr r="0" g="0" b="0"/>
        </a:effectRef>
        <a:fontRef idx="minor">
          <a:schemeClr val="lt1"/>
        </a:fontRef>
      </dsp:style>
    </dsp:sp>
    <dsp:sp modelId="{54FDFDE5-8BE4-4EF5-BF9E-A191489C20A5}">
      <dsp:nvSpPr>
        <dsp:cNvPr id="0" name=""/>
        <dsp:cNvSpPr/>
      </dsp:nvSpPr>
      <dsp:spPr>
        <a:xfrm>
          <a:off x="1508547" y="2869663"/>
          <a:ext cx="9472589" cy="3613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Simplified Data Sharing</a:t>
          </a:r>
        </a:p>
      </dsp:txBody>
      <dsp:txXfrm>
        <a:off x="1508547" y="2869663"/>
        <a:ext cx="9472589" cy="361366"/>
      </dsp:txXfrm>
    </dsp:sp>
    <dsp:sp modelId="{8CECCCD4-5F5F-4BAA-9D37-0733DB830CD6}">
      <dsp:nvSpPr>
        <dsp:cNvPr id="0" name=""/>
        <dsp:cNvSpPr/>
      </dsp:nvSpPr>
      <dsp:spPr>
        <a:xfrm>
          <a:off x="1508547" y="3231029"/>
          <a:ext cx="9472589" cy="9671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Scoped Values simplify secure data sharing among threads without compromising safety or clarity in concurrent applications.</a:t>
          </a:r>
        </a:p>
      </dsp:txBody>
      <dsp:txXfrm>
        <a:off x="1508547" y="3231029"/>
        <a:ext cx="9472589" cy="967181"/>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D0C8E5-EE12-4711-88E8-8102949F92CB}" type="datetimeFigureOut">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33609D-9ABE-4484-8A37-F48E7B887A10}" type="slidenum">
              <a:t>‹#›</a:t>
            </a:fld>
            <a:endParaRPr lang="en-US"/>
          </a:p>
        </p:txBody>
      </p:sp>
    </p:spTree>
    <p:extLst>
      <p:ext uri="{BB962C8B-B14F-4D97-AF65-F5344CB8AC3E}">
        <p14:creationId xmlns:p14="http://schemas.microsoft.com/office/powerpoint/2010/main" val="183720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35F4AC4-BA29-43F5-AA34-089F25FB408E}" type="slidenum">
              <a:t>1</a:t>
            </a:fld>
            <a:endParaRPr lang="en-US"/>
          </a:p>
        </p:txBody>
      </p:sp>
    </p:spTree>
    <p:extLst>
      <p:ext uri="{BB962C8B-B14F-4D97-AF65-F5344CB8AC3E}">
        <p14:creationId xmlns:p14="http://schemas.microsoft.com/office/powerpoint/2010/main" val="42192215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Scoped Values for Thread Safety</a:t>
            </a:r>
          </a:p>
        </p:txBody>
      </p:sp>
      <p:sp>
        <p:nvSpPr>
          <p:cNvPr id="4" name="Slide Number Placeholder 3"/>
          <p:cNvSpPr>
            <a:spLocks noGrp="1"/>
          </p:cNvSpPr>
          <p:nvPr>
            <p:ph type="sldNum" sz="quarter" idx="5"/>
          </p:nvPr>
        </p:nvSpPr>
        <p:spPr/>
        <p:txBody>
          <a:bodyPr/>
          <a:lstStyle/>
          <a:p>
            <a:fld id="{B35F4AC4-BA29-43F5-AA34-089F25FB408E}" type="slidenum">
              <a:t>10</a:t>
            </a:fld>
            <a:endParaRPr lang="en-US"/>
          </a:p>
        </p:txBody>
      </p:sp>
    </p:spTree>
    <p:extLst>
      <p:ext uri="{BB962C8B-B14F-4D97-AF65-F5344CB8AC3E}">
        <p14:creationId xmlns:p14="http://schemas.microsoft.com/office/powerpoint/2010/main" val="34725534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Scoped Values offer a safer and more readable alternative to ThreadLocal variables in Java 25. They are immutable and confined to a specific scope, ensuring thread safety and reducing the risk of memory leaks. Scoped Values simplify the sharing of data across threads without compromising on safety or clarity. This feature is particularly useful in concurrent applications where data needs to be passed securely between threads.</a:t>
            </a:r>
          </a:p>
        </p:txBody>
      </p:sp>
      <p:sp>
        <p:nvSpPr>
          <p:cNvPr id="4" name="Slide Number Placeholder 3"/>
          <p:cNvSpPr>
            <a:spLocks noGrp="1"/>
          </p:cNvSpPr>
          <p:nvPr>
            <p:ph type="sldNum" sz="quarter" idx="5"/>
          </p:nvPr>
        </p:nvSpPr>
        <p:spPr/>
        <p:txBody>
          <a:bodyPr/>
          <a:lstStyle/>
          <a:p>
            <a:fld id="{B35F4AC4-BA29-43F5-AA34-089F25FB408E}" type="slidenum">
              <a:t>11</a:t>
            </a:fld>
            <a:endParaRPr lang="en-US"/>
          </a:p>
        </p:txBody>
      </p:sp>
    </p:spTree>
    <p:extLst>
      <p:ext uri="{BB962C8B-B14F-4D97-AF65-F5344CB8AC3E}">
        <p14:creationId xmlns:p14="http://schemas.microsoft.com/office/powerpoint/2010/main" val="1943023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Classfile API</a:t>
            </a:r>
          </a:p>
        </p:txBody>
      </p:sp>
      <p:sp>
        <p:nvSpPr>
          <p:cNvPr id="4" name="Slide Number Placeholder 3"/>
          <p:cNvSpPr>
            <a:spLocks noGrp="1"/>
          </p:cNvSpPr>
          <p:nvPr>
            <p:ph type="sldNum" sz="quarter" idx="5"/>
          </p:nvPr>
        </p:nvSpPr>
        <p:spPr/>
        <p:txBody>
          <a:bodyPr/>
          <a:lstStyle/>
          <a:p>
            <a:fld id="{B35F4AC4-BA29-43F5-AA34-089F25FB408E}" type="slidenum">
              <a:t>12</a:t>
            </a:fld>
            <a:endParaRPr lang="en-US"/>
          </a:p>
        </p:txBody>
      </p:sp>
    </p:spTree>
    <p:extLst>
      <p:ext uri="{BB962C8B-B14F-4D97-AF65-F5344CB8AC3E}">
        <p14:creationId xmlns:p14="http://schemas.microsoft.com/office/powerpoint/2010/main" val="32302375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Classfile API in Java 25 provides a low-level interface to read and write Java class files programmatically. This is useful for tools, frameworks, and bytecode manipulation tasks. The API offers structured access to classfile elements, enabling developers to build custom compilers, analyzers, and instrumentation tools. It represents a significant step forward in making bytecode-level operations more accessible and manageable.</a:t>
            </a:r>
          </a:p>
        </p:txBody>
      </p:sp>
      <p:sp>
        <p:nvSpPr>
          <p:cNvPr id="4" name="Slide Number Placeholder 3"/>
          <p:cNvSpPr>
            <a:spLocks noGrp="1"/>
          </p:cNvSpPr>
          <p:nvPr>
            <p:ph type="sldNum" sz="quarter" idx="5"/>
          </p:nvPr>
        </p:nvSpPr>
        <p:spPr/>
        <p:txBody>
          <a:bodyPr/>
          <a:lstStyle/>
          <a:p>
            <a:fld id="{B35F4AC4-BA29-43F5-AA34-089F25FB408E}" type="slidenum">
              <a:t>13</a:t>
            </a:fld>
            <a:endParaRPr lang="en-US"/>
          </a:p>
        </p:txBody>
      </p:sp>
    </p:spTree>
    <p:extLst>
      <p:ext uri="{BB962C8B-B14F-4D97-AF65-F5344CB8AC3E}">
        <p14:creationId xmlns:p14="http://schemas.microsoft.com/office/powerpoint/2010/main" val="2941472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Explore Code and References</a:t>
            </a:r>
          </a:p>
        </p:txBody>
      </p:sp>
      <p:sp>
        <p:nvSpPr>
          <p:cNvPr id="4" name="Slide Number Placeholder 3"/>
          <p:cNvSpPr>
            <a:spLocks noGrp="1"/>
          </p:cNvSpPr>
          <p:nvPr>
            <p:ph type="sldNum" sz="quarter" idx="5"/>
          </p:nvPr>
        </p:nvSpPr>
        <p:spPr/>
        <p:txBody>
          <a:bodyPr/>
          <a:lstStyle/>
          <a:p>
            <a:fld id="{B35F4AC4-BA29-43F5-AA34-089F25FB408E}" type="slidenum">
              <a:t>14</a:t>
            </a:fld>
            <a:endParaRPr lang="en-US"/>
          </a:p>
        </p:txBody>
      </p:sp>
    </p:spTree>
    <p:extLst>
      <p:ext uri="{BB962C8B-B14F-4D97-AF65-F5344CB8AC3E}">
        <p14:creationId xmlns:p14="http://schemas.microsoft.com/office/powerpoint/2010/main" val="30943531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To support learning and experimentation with Java 25, a public GitHub repository has been created containing over 25 Java files, each demonstrating a specific feature. This repository serves as a practical resource for developers looking to understand and apply Java 25 updates. Additionally, the blog by CodeWithDurgesh provides an excellent overview of the new features and was instrumental in guiding the initial exploration. Links: GitHub - https://github.com/yashkesharwani559/Java-25-update, Blog - https://learncodewithdurgesh.com/blogs/java-25-the-future-of-coding-now.</a:t>
            </a:r>
          </a:p>
        </p:txBody>
      </p:sp>
      <p:sp>
        <p:nvSpPr>
          <p:cNvPr id="4" name="Slide Number Placeholder 3"/>
          <p:cNvSpPr>
            <a:spLocks noGrp="1"/>
          </p:cNvSpPr>
          <p:nvPr>
            <p:ph type="sldNum" sz="quarter" idx="5"/>
          </p:nvPr>
        </p:nvSpPr>
        <p:spPr/>
        <p:txBody>
          <a:bodyPr/>
          <a:lstStyle/>
          <a:p>
            <a:fld id="{B35F4AC4-BA29-43F5-AA34-089F25FB408E}" type="slidenum">
              <a:t>15</a:t>
            </a:fld>
            <a:endParaRPr lang="en-US"/>
          </a:p>
        </p:txBody>
      </p:sp>
    </p:spTree>
    <p:extLst>
      <p:ext uri="{BB962C8B-B14F-4D97-AF65-F5344CB8AC3E}">
        <p14:creationId xmlns:p14="http://schemas.microsoft.com/office/powerpoint/2010/main" val="1451458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of Java 25 Features</a:t>
            </a:r>
          </a:p>
        </p:txBody>
      </p:sp>
      <p:sp>
        <p:nvSpPr>
          <p:cNvPr id="4" name="Slide Number Placeholder 3"/>
          <p:cNvSpPr>
            <a:spLocks noGrp="1"/>
          </p:cNvSpPr>
          <p:nvPr>
            <p:ph type="sldNum" sz="quarter" idx="5"/>
          </p:nvPr>
        </p:nvSpPr>
        <p:spPr/>
        <p:txBody>
          <a:bodyPr/>
          <a:lstStyle/>
          <a:p>
            <a:fld id="{B35F4AC4-BA29-43F5-AA34-089F25FB408E}" type="slidenum">
              <a:t>2</a:t>
            </a:fld>
            <a:endParaRPr lang="en-US"/>
          </a:p>
        </p:txBody>
      </p:sp>
    </p:spTree>
    <p:extLst>
      <p:ext uri="{BB962C8B-B14F-4D97-AF65-F5344CB8AC3E}">
        <p14:creationId xmlns:p14="http://schemas.microsoft.com/office/powerpoint/2010/main" val="32004986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Java 25 introduces a range of powerful new features aimed at modernizing the development experience. These enhancements span across syntax improvements, concurrency models, stream processing, and low-level APIs. The update reflects Java’s commitment to evolving with the needs of developers and the demands of high-performance applications. This presentation provides a visual tour of the most impactful features in Java 25, designed to help developers stay informed and inspired.</a:t>
            </a:r>
          </a:p>
        </p:txBody>
      </p:sp>
      <p:sp>
        <p:nvSpPr>
          <p:cNvPr id="4" name="Slide Number Placeholder 3"/>
          <p:cNvSpPr>
            <a:spLocks noGrp="1"/>
          </p:cNvSpPr>
          <p:nvPr>
            <p:ph type="sldNum" sz="quarter" idx="5"/>
          </p:nvPr>
        </p:nvSpPr>
        <p:spPr/>
        <p:txBody>
          <a:bodyPr/>
          <a:lstStyle/>
          <a:p>
            <a:fld id="{B35F4AC4-BA29-43F5-AA34-089F25FB408E}" type="slidenum">
              <a:t>3</a:t>
            </a:fld>
            <a:endParaRPr lang="en-US"/>
          </a:p>
        </p:txBody>
      </p:sp>
    </p:spTree>
    <p:extLst>
      <p:ext uri="{BB962C8B-B14F-4D97-AF65-F5344CB8AC3E}">
        <p14:creationId xmlns:p14="http://schemas.microsoft.com/office/powerpoint/2010/main" val="4025291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Unnamed Variables &amp; Patterns</a:t>
            </a:r>
          </a:p>
        </p:txBody>
      </p:sp>
      <p:sp>
        <p:nvSpPr>
          <p:cNvPr id="4" name="Slide Number Placeholder 3"/>
          <p:cNvSpPr>
            <a:spLocks noGrp="1"/>
          </p:cNvSpPr>
          <p:nvPr>
            <p:ph type="sldNum" sz="quarter" idx="5"/>
          </p:nvPr>
        </p:nvSpPr>
        <p:spPr/>
        <p:txBody>
          <a:bodyPr/>
          <a:lstStyle/>
          <a:p>
            <a:fld id="{B35F4AC4-BA29-43F5-AA34-089F25FB408E}" type="slidenum">
              <a:t>4</a:t>
            </a:fld>
            <a:endParaRPr lang="en-US"/>
          </a:p>
        </p:txBody>
      </p:sp>
    </p:spTree>
    <p:extLst>
      <p:ext uri="{BB962C8B-B14F-4D97-AF65-F5344CB8AC3E}">
        <p14:creationId xmlns:p14="http://schemas.microsoft.com/office/powerpoint/2010/main" val="3495444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Java 25 introduces unnamed variables and patterns using the underscore (_) symbol. This feature allows developers to ignore unused variables in pattern matching and lambda expressions, leading to cleaner and more readable code. For example, in a record pattern like `case Point(_, y)`, the x-coordinate is ignored, focusing only on the y-coordinate. This small but impactful change reduces clutter and improves code clarity, especially in complex pattern matching scenarios.</a:t>
            </a:r>
          </a:p>
        </p:txBody>
      </p:sp>
      <p:sp>
        <p:nvSpPr>
          <p:cNvPr id="4" name="Slide Number Placeholder 3"/>
          <p:cNvSpPr>
            <a:spLocks noGrp="1"/>
          </p:cNvSpPr>
          <p:nvPr>
            <p:ph type="sldNum" sz="quarter" idx="5"/>
          </p:nvPr>
        </p:nvSpPr>
        <p:spPr/>
        <p:txBody>
          <a:bodyPr/>
          <a:lstStyle/>
          <a:p>
            <a:fld id="{B35F4AC4-BA29-43F5-AA34-089F25FB408E}" type="slidenum">
              <a:t>5</a:t>
            </a:fld>
            <a:endParaRPr lang="en-US"/>
          </a:p>
        </p:txBody>
      </p:sp>
    </p:spTree>
    <p:extLst>
      <p:ext uri="{BB962C8B-B14F-4D97-AF65-F5344CB8AC3E}">
        <p14:creationId xmlns:p14="http://schemas.microsoft.com/office/powerpoint/2010/main" val="1847265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Virtual Threads</a:t>
            </a:r>
          </a:p>
        </p:txBody>
      </p:sp>
      <p:sp>
        <p:nvSpPr>
          <p:cNvPr id="4" name="Slide Number Placeholder 3"/>
          <p:cNvSpPr>
            <a:spLocks noGrp="1"/>
          </p:cNvSpPr>
          <p:nvPr>
            <p:ph type="sldNum" sz="quarter" idx="5"/>
          </p:nvPr>
        </p:nvSpPr>
        <p:spPr/>
        <p:txBody>
          <a:bodyPr/>
          <a:lstStyle/>
          <a:p>
            <a:fld id="{B35F4AC4-BA29-43F5-AA34-089F25FB408E}" type="slidenum">
              <a:t>6</a:t>
            </a:fld>
            <a:endParaRPr lang="en-US"/>
          </a:p>
        </p:txBody>
      </p:sp>
    </p:spTree>
    <p:extLst>
      <p:ext uri="{BB962C8B-B14F-4D97-AF65-F5344CB8AC3E}">
        <p14:creationId xmlns:p14="http://schemas.microsoft.com/office/powerpoint/2010/main" val="4281265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Virtual threads are a major addition in Java 25, providing lightweight concurrency for high-throughput applications. Unlike traditional platform threads, virtual threads are managed by the JVM and allow thousands of concurrent tasks with minimal overhead. This simplifies concurrent programming and enhances scalability. Virtual threads are part of Project Loom and are now stable in Java 25, making it easier to write efficient and maintainable concurrent code.</a:t>
            </a:r>
          </a:p>
        </p:txBody>
      </p:sp>
      <p:sp>
        <p:nvSpPr>
          <p:cNvPr id="4" name="Slide Number Placeholder 3"/>
          <p:cNvSpPr>
            <a:spLocks noGrp="1"/>
          </p:cNvSpPr>
          <p:nvPr>
            <p:ph type="sldNum" sz="quarter" idx="5"/>
          </p:nvPr>
        </p:nvSpPr>
        <p:spPr/>
        <p:txBody>
          <a:bodyPr/>
          <a:lstStyle/>
          <a:p>
            <a:fld id="{B35F4AC4-BA29-43F5-AA34-089F25FB408E}" type="slidenum">
              <a:t>7</a:t>
            </a:fld>
            <a:endParaRPr lang="en-US"/>
          </a:p>
        </p:txBody>
      </p:sp>
    </p:spTree>
    <p:extLst>
      <p:ext uri="{BB962C8B-B14F-4D97-AF65-F5344CB8AC3E}">
        <p14:creationId xmlns:p14="http://schemas.microsoft.com/office/powerpoint/2010/main" val="16868485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Stream Gatherers (Preview)</a:t>
            </a:r>
          </a:p>
        </p:txBody>
      </p:sp>
      <p:sp>
        <p:nvSpPr>
          <p:cNvPr id="4" name="Slide Number Placeholder 3"/>
          <p:cNvSpPr>
            <a:spLocks noGrp="1"/>
          </p:cNvSpPr>
          <p:nvPr>
            <p:ph type="sldNum" sz="quarter" idx="5"/>
          </p:nvPr>
        </p:nvSpPr>
        <p:spPr/>
        <p:txBody>
          <a:bodyPr/>
          <a:lstStyle/>
          <a:p>
            <a:fld id="{B35F4AC4-BA29-43F5-AA34-089F25FB408E}" type="slidenum">
              <a:t>8</a:t>
            </a:fld>
            <a:endParaRPr lang="en-US"/>
          </a:p>
        </p:txBody>
      </p:sp>
    </p:spTree>
    <p:extLst>
      <p:ext uri="{BB962C8B-B14F-4D97-AF65-F5344CB8AC3E}">
        <p14:creationId xmlns:p14="http://schemas.microsoft.com/office/powerpoint/2010/main" val="661411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Stream Gatherers are introduced as a preview feature in Java 25, enabling custom intermediate operations in stream pipelines. This allows developers to collect and transform stream data more flexibly. For example, using `Stream.of(...).gather(Gatherers.windowFixed(3))` enables windowed processing of stream elements. Gatherers enhance the expressiveness of the Stream API and reduce the need for verbose custom collectors, making stream processing more powerful and concise.</a:t>
            </a:r>
          </a:p>
        </p:txBody>
      </p:sp>
      <p:sp>
        <p:nvSpPr>
          <p:cNvPr id="4" name="Slide Number Placeholder 3"/>
          <p:cNvSpPr>
            <a:spLocks noGrp="1"/>
          </p:cNvSpPr>
          <p:nvPr>
            <p:ph type="sldNum" sz="quarter" idx="5"/>
          </p:nvPr>
        </p:nvSpPr>
        <p:spPr/>
        <p:txBody>
          <a:bodyPr/>
          <a:lstStyle/>
          <a:p>
            <a:fld id="{B35F4AC4-BA29-43F5-AA34-089F25FB408E}" type="slidenum">
              <a:t>9</a:t>
            </a:fld>
            <a:endParaRPr lang="en-US"/>
          </a:p>
        </p:txBody>
      </p:sp>
    </p:spTree>
    <p:extLst>
      <p:ext uri="{BB962C8B-B14F-4D97-AF65-F5344CB8AC3E}">
        <p14:creationId xmlns:p14="http://schemas.microsoft.com/office/powerpoint/2010/main" val="3050894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1CBB8E81-5147-5506-5F4B-DBC0E7AF26E1}"/>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96332" y="768924"/>
            <a:ext cx="0" cy="48006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 uri="{C183D7F6-B498-43B3-948B-1728B52AA6E4}">
                <adec:decorative xmlns:adec="http://schemas.microsoft.com/office/drawing/2017/decorative" val="0"/>
              </a:ext>
            </a:extLst>
          </p:cNvPr>
          <p:cNvSpPr>
            <a:spLocks noGrp="1"/>
          </p:cNvSpPr>
          <p:nvPr>
            <p:ph type="pic" sz="quarter" idx="14" hasCustomPrompt="1"/>
          </p:nvPr>
        </p:nvSpPr>
        <p:spPr>
          <a:xfrm>
            <a:off x="5503863" y="1354138"/>
            <a:ext cx="5322887" cy="448151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914400" y="831992"/>
            <a:ext cx="5897880" cy="4258956"/>
          </a:xfrm>
          <a:solidFill>
            <a:schemeClr val="bg2"/>
          </a:solidFill>
        </p:spPr>
        <p:txBody>
          <a:bodyPr lIns="182880" rIns="228600" bIns="91440" anchor="b">
            <a:normAutofit/>
          </a:bodyPr>
          <a:lstStyle>
            <a:lvl1pPr algn="r">
              <a:lnSpc>
                <a:spcPct val="80000"/>
              </a:lnSpc>
              <a:defRPr sz="7200">
                <a:solidFill>
                  <a:schemeClr val="accent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05431" y="5372809"/>
            <a:ext cx="2364946" cy="909119"/>
          </a:xfrm>
          <a:solidFill>
            <a:schemeClr val="bg2"/>
          </a:solidFill>
        </p:spPr>
        <p:txBody>
          <a:bodyPr vert="horz" lIns="91440" tIns="45720" rIns="91440" bIns="45720" rtlCol="0" anchor="b">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547529" y="612251"/>
            <a:ext cx="2070397" cy="518965"/>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7326" y="5229935"/>
            <a:ext cx="1223795" cy="365125"/>
          </a:xfrm>
          <a:solidFill>
            <a:schemeClr val="bg2"/>
          </a:solidFill>
        </p:spPr>
        <p:txBody>
          <a:bodyPr rIns="182880"/>
          <a:lstStyle/>
          <a:p>
            <a:fld id="{F695BADC-4FD4-44DC-8CD5-A8F9C57A8D9D}"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01400" y="6029866"/>
            <a:ext cx="461438"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897622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28700"/>
            <a:ext cx="0" cy="480517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9"/>
            <a:ext cx="9197667" cy="4743474"/>
          </a:xfrm>
          <a:noFill/>
        </p:spPr>
        <p:txBody>
          <a:bodyPr vert="horz" lIns="91440" tIns="45720" rIns="91440" bIns="137160" rtlCol="0" anchor="t">
            <a:normAutofit/>
          </a:bodyPr>
          <a:lstStyle>
            <a:lvl1pPr>
              <a:lnSpc>
                <a:spcPct val="80000"/>
              </a:lnSpc>
              <a:defRPr lang="en-US" sz="11500" spc="-100" baseline="0" dirty="0">
                <a:solidFill>
                  <a:schemeClr val="bg2">
                    <a:lumMod val="75000"/>
                  </a:schemeClr>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84851" y="5486400"/>
            <a:ext cx="3834743" cy="771684"/>
          </a:xfrm>
        </p:spPr>
        <p:txBody>
          <a:bodyPr vert="horz" lIns="91440" tIns="45720" rIns="91440" bIns="45720" rtlCol="0" anchor="b">
            <a:normAutofit/>
          </a:bodyPr>
          <a:lstStyle>
            <a:lvl1pPr marL="0" indent="0">
              <a:buNone/>
              <a:defRPr lang="en-US" sz="1600" cap="all" spc="100" baseline="0" dirty="0">
                <a:solidFill>
                  <a:schemeClr val="accent1"/>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334826" y="463480"/>
            <a:ext cx="2287073" cy="549316"/>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93C8270A-2846-4BCB-A403-59E7E90A2BA8}"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544332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flipH="1">
            <a:off x="926297" y="6172185"/>
            <a:ext cx="10326757" cy="0"/>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15478846-46FB-2BEE-98D6-C903223E25CA}"/>
              </a:ext>
            </a:extLst>
          </p:cNvPr>
          <p:cNvSpPr>
            <a:spLocks noGrp="1"/>
          </p:cNvSpPr>
          <p:nvPr>
            <p:ph type="title" hasCustomPrompt="1"/>
          </p:nvPr>
        </p:nvSpPr>
        <p:spPr>
          <a:xfrm>
            <a:off x="128016" y="365760"/>
            <a:ext cx="11534790" cy="5525653"/>
          </a:xfrm>
          <a:noFill/>
        </p:spPr>
        <p:txBody>
          <a:bodyPr anchor="t">
            <a:normAutofit/>
          </a:bodyPr>
          <a:lstStyle>
            <a:lvl1pPr>
              <a:defRPr sz="11500" baseline="0">
                <a:ln>
                  <a:solidFill>
                    <a:schemeClr val="bg1"/>
                  </a:solidFill>
                </a:ln>
                <a:solidFill>
                  <a:schemeClr val="accent1"/>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solidFill>
            <a:schemeClr val="accent1"/>
          </a:solidFill>
        </p:spPr>
        <p:txBody>
          <a:bodyPr/>
          <a:lstStyle>
            <a:lvl1pP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solidFill>
            <a:schemeClr val="accent1"/>
          </a:solidFill>
        </p:spPr>
        <p:txBody>
          <a:bodyPr/>
          <a:lstStyle>
            <a:lvl1pPr>
              <a:defRPr>
                <a:solidFill>
                  <a:schemeClr val="bg1"/>
                </a:solidFill>
              </a:defRPr>
            </a:lvl1pPr>
          </a:lstStyle>
          <a:p>
            <a:fld id="{F205D05A-BA39-4B06-B20A-BF32BF994A68}" type="datetime1">
              <a:rPr lang="en-US" smtClean="0"/>
              <a:t>9/25/2025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073479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Header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D3069F5-8FDE-3652-E906-3619BF9A5D9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B286"/>
              </a:solidFill>
            </a:endParaRPr>
          </a:p>
        </p:txBody>
      </p:sp>
      <p:cxnSp>
        <p:nvCxnSpPr>
          <p:cNvPr id="8" name="Straight Connector 7">
            <a:extLst>
              <a:ext uri="{FF2B5EF4-FFF2-40B4-BE49-F238E27FC236}">
                <a16:creationId xmlns:a16="http://schemas.microsoft.com/office/drawing/2014/main" id="{7F3E913D-4F8E-6F1A-DB89-A9E5CB7D266C}"/>
              </a:ext>
              <a:ext uri="{C183D7F6-B498-43B3-948B-1728B52AA6E4}">
                <adec:decorative xmlns:adec="http://schemas.microsoft.com/office/drawing/2017/decorative" val="1"/>
              </a:ext>
            </a:extLst>
          </p:cNvPr>
          <p:cNvCxnSpPr>
            <a:cxnSpLocks/>
          </p:cNvCxnSpPr>
          <p:nvPr/>
        </p:nvCxnSpPr>
        <p:spPr>
          <a:xfrm>
            <a:off x="11506200" y="868362"/>
            <a:ext cx="0" cy="5270021"/>
          </a:xfrm>
          <a:prstGeom prst="line">
            <a:avLst/>
          </a:prstGeom>
          <a:ln w="12700">
            <a:solidFill>
              <a:schemeClr val="bg2">
                <a:alpha val="47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8907FF6-0445-6CA3-7211-D4B7444D7BC9}"/>
              </a:ext>
            </a:extLst>
          </p:cNvPr>
          <p:cNvSpPr>
            <a:spLocks noGrp="1"/>
          </p:cNvSpPr>
          <p:nvPr>
            <p:ph type="title" hasCustomPrompt="1"/>
          </p:nvPr>
        </p:nvSpPr>
        <p:spPr>
          <a:xfrm>
            <a:off x="185877" y="1062360"/>
            <a:ext cx="9948723" cy="5762371"/>
          </a:xfrm>
          <a:noFill/>
        </p:spPr>
        <p:txBody>
          <a:bodyPr bIns="0" anchor="b">
            <a:normAutofit/>
          </a:bodyPr>
          <a:lstStyle>
            <a:lvl1pPr>
              <a:lnSpc>
                <a:spcPct val="80000"/>
              </a:lnSpc>
              <a:defRPr sz="11500" spc="-170" baseline="0">
                <a:ln>
                  <a:noFill/>
                </a:ln>
                <a:solidFill>
                  <a:schemeClr val="accent2">
                    <a:lumMod val="60000"/>
                    <a:lumOff val="40000"/>
                    <a:alpha val="80000"/>
                  </a:schemeClr>
                </a:solidFill>
              </a:defRPr>
            </a:lvl1pPr>
          </a:lstStyle>
          <a:p>
            <a:r>
              <a:rPr lang="en-US" dirty="0"/>
              <a:t>Section Header</a:t>
            </a:r>
          </a:p>
        </p:txBody>
      </p:sp>
      <p:sp>
        <p:nvSpPr>
          <p:cNvPr id="5" name="Footer Placeholder 4">
            <a:extLst>
              <a:ext uri="{FF2B5EF4-FFF2-40B4-BE49-F238E27FC236}">
                <a16:creationId xmlns:a16="http://schemas.microsoft.com/office/drawing/2014/main" id="{37A8544F-8D58-BFED-5A2B-2F718BA6F4F4}"/>
              </a:ext>
            </a:extLst>
          </p:cNvPr>
          <p:cNvSpPr>
            <a:spLocks noGrp="1"/>
          </p:cNvSpPr>
          <p:nvPr>
            <p:ph type="ftr" sz="quarter" idx="11"/>
          </p:nvPr>
        </p:nvSpPr>
        <p:spPr>
          <a:xfrm>
            <a:off x="9677400" y="618213"/>
            <a:ext cx="1941441" cy="444147"/>
          </a:xfrm>
          <a:solidFill>
            <a:schemeClr val="accent1"/>
          </a:solidFill>
        </p:spPr>
        <p:txBody>
          <a:bodyPr anchor="t"/>
          <a:lstStyle>
            <a:lvl1pPr algn="r">
              <a:defRPr>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AB70139D-4890-4E0D-B3FD-098A02AB4ADF}"/>
              </a:ext>
            </a:extLst>
          </p:cNvPr>
          <p:cNvSpPr>
            <a:spLocks noGrp="1"/>
          </p:cNvSpPr>
          <p:nvPr>
            <p:ph type="dt" sz="half" idx="10"/>
          </p:nvPr>
        </p:nvSpPr>
        <p:spPr>
          <a:xfrm>
            <a:off x="10134600" y="5991663"/>
            <a:ext cx="1079954" cy="365125"/>
          </a:xfrm>
          <a:solidFill>
            <a:schemeClr val="accent1"/>
          </a:solidFill>
        </p:spPr>
        <p:txBody>
          <a:bodyPr/>
          <a:lstStyle>
            <a:lvl1pPr>
              <a:defRPr>
                <a:solidFill>
                  <a:schemeClr val="bg1"/>
                </a:solidFill>
              </a:defRPr>
            </a:lvl1pPr>
          </a:lstStyle>
          <a:p>
            <a:fld id="{3FC4DBFB-5124-40F9-A2E3-2D0FD410E55D}" type="datetime1">
              <a:rPr lang="en-US" smtClean="0"/>
              <a:t>9/25/2025</a:t>
            </a:fld>
            <a:endParaRPr lang="en-US"/>
          </a:p>
        </p:txBody>
      </p:sp>
      <p:sp>
        <p:nvSpPr>
          <p:cNvPr id="6" name="Slide Number Placeholder 5">
            <a:extLst>
              <a:ext uri="{FF2B5EF4-FFF2-40B4-BE49-F238E27FC236}">
                <a16:creationId xmlns:a16="http://schemas.microsoft.com/office/drawing/2014/main" id="{BA1CD1DB-3989-A34F-B5F7-DF66E018CF83}"/>
              </a:ext>
            </a:extLst>
          </p:cNvPr>
          <p:cNvSpPr>
            <a:spLocks noGrp="1"/>
          </p:cNvSpPr>
          <p:nvPr>
            <p:ph type="sldNum" sz="quarter" idx="12"/>
          </p:nvPr>
        </p:nvSpPr>
        <p:spPr>
          <a:xfrm>
            <a:off x="11210544" y="5991663"/>
            <a:ext cx="429372" cy="365125"/>
          </a:xfrm>
          <a:solidFill>
            <a:schemeClr val="accent1"/>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2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H="1">
            <a:off x="1321906" y="685800"/>
            <a:ext cx="10184294"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4724403" y="2043904"/>
            <a:ext cx="7467597" cy="48140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rot="16200000">
            <a:off x="-1406175" y="2720396"/>
            <a:ext cx="5645423" cy="2494309"/>
          </a:xfrm>
          <a:solidFill>
            <a:schemeClr val="bg2">
              <a:lumMod val="90000"/>
            </a:schemeClr>
          </a:solidFill>
        </p:spPr>
        <p:txBody>
          <a:bodyPr vert="horz" lIns="91440" tIns="45720" rIns="91440" bIns="137160" rtlCol="0" anchor="t">
            <a:normAutofit/>
          </a:bodyPr>
          <a:lstStyle>
            <a:lvl1pPr>
              <a:defRPr lang="en-US" sz="12000" dirty="0">
                <a:solidFill>
                  <a:schemeClr val="accent2"/>
                </a:solidFill>
              </a:defRPr>
            </a:lvl1pPr>
          </a:lstStyle>
          <a:p>
            <a:pPr lvl="0"/>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586410" y="569843"/>
            <a:ext cx="1470992" cy="541698"/>
          </a:xfrm>
          <a:solidFill>
            <a:schemeClr val="bg2">
              <a:lumMod val="90000"/>
            </a:schemeClr>
          </a:solidFill>
        </p:spPr>
        <p:txBody>
          <a:bodyPr anchor="t"/>
          <a:lstStyle>
            <a:lvl1pPr algn="l">
              <a:defRPr sz="105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10198" y="2743202"/>
            <a:ext cx="6096001" cy="3467098"/>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413627"/>
            <a:ext cx="1256738" cy="545500"/>
          </a:xfrm>
          <a:solidFill>
            <a:schemeClr val="bg2">
              <a:lumMod val="90000"/>
            </a:schemeClr>
          </a:solidFill>
        </p:spPr>
        <p:txBody>
          <a:bodyPr/>
          <a:lstStyle/>
          <a:p>
            <a:fld id="{6C2206C6-C6B2-4E06-A7AA-7F308C2F851D}"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413627"/>
            <a:ext cx="429372" cy="545500"/>
          </a:xfrm>
          <a:solidFill>
            <a:schemeClr val="bg2">
              <a:lumMod val="90000"/>
            </a:schemeClr>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5400498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Agenda with Pictur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1" y="0"/>
            <a:ext cx="12191996"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371603" y="3415504"/>
            <a:ext cx="10820397" cy="344249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flipV="1">
            <a:off x="11506200" y="1113182"/>
            <a:ext cx="0" cy="170401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0"/>
            <a:ext cx="7930892" cy="2238587"/>
          </a:xfrm>
          <a:noFill/>
        </p:spPr>
        <p:txBody>
          <a:bodyPr anchor="t">
            <a:normAutofit/>
          </a:bodyPr>
          <a:lstStyle>
            <a:lvl1pPr>
              <a:defRPr sz="12000" spc="-50" baseline="0">
                <a:solidFill>
                  <a:schemeClr val="accent2"/>
                </a:solidFill>
              </a:defRPr>
            </a:lvl1pPr>
          </a:lstStyle>
          <a:p>
            <a:r>
              <a:rPr lang="en-US" dirty="0"/>
              <a:t>Agenda</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1804946" y="3840480"/>
            <a:ext cx="6543924" cy="2536466"/>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134611" y="612381"/>
            <a:ext cx="1484228" cy="479352"/>
          </a:xfrm>
          <a:no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33512" y="2756699"/>
            <a:ext cx="1256738" cy="423823"/>
          </a:xfrm>
          <a:solidFill>
            <a:schemeClr val="bg2">
              <a:lumMod val="90000"/>
            </a:schemeClr>
          </a:solidFill>
        </p:spPr>
        <p:txBody>
          <a:bodyPr anchor="ctr"/>
          <a:lstStyle>
            <a:lvl1pPr algn="r">
              <a:defRPr/>
            </a:lvl1pPr>
          </a:lstStyle>
          <a:p>
            <a:fld id="{D1188C7A-78DB-4967-8643-716598F25D97}"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2756699"/>
            <a:ext cx="429372" cy="423823"/>
          </a:xfrm>
          <a:solidFill>
            <a:schemeClr val="bg2">
              <a:lumMod val="90000"/>
            </a:schemeClr>
          </a:solidFill>
        </p:spPr>
        <p:txBody>
          <a:bodyPr/>
          <a:lstStyle/>
          <a:p>
            <a:fld id="{27F8DDA4-3B80-4E8A-A8F5-521F73BF9127}" type="slidenum">
              <a:rPr lang="en-US" smtClean="0"/>
              <a:t>‹#›</a:t>
            </a:fld>
            <a:endParaRPr lang="en-US"/>
          </a:p>
        </p:txBody>
      </p:sp>
      <p:sp>
        <p:nvSpPr>
          <p:cNvPr id="14" name="Picture Placeholder 13">
            <a:extLst>
              <a:ext uri="{FF2B5EF4-FFF2-40B4-BE49-F238E27FC236}">
                <a16:creationId xmlns:a16="http://schemas.microsoft.com/office/drawing/2014/main" id="{1DA62460-475C-38E7-135D-916B98438D09}"/>
              </a:ext>
            </a:extLst>
          </p:cNvPr>
          <p:cNvSpPr>
            <a:spLocks noGrp="1"/>
          </p:cNvSpPr>
          <p:nvPr>
            <p:ph type="pic" sz="quarter" idx="13" hasCustomPrompt="1"/>
          </p:nvPr>
        </p:nvSpPr>
        <p:spPr>
          <a:xfrm>
            <a:off x="8763000" y="3415504"/>
            <a:ext cx="3429000" cy="3442496"/>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7229803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Agenda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53CEDCC-8645-A5B4-D871-D690615124B2}"/>
              </a:ext>
              <a:ext uri="{C183D7F6-B498-43B3-948B-1728B52AA6E4}">
                <adec:decorative xmlns:adec="http://schemas.microsoft.com/office/drawing/2017/decorative" val="1"/>
              </a:ext>
            </a:extLst>
          </p:cNvPr>
          <p:cNvSpPr/>
          <p:nvPr/>
        </p:nvSpPr>
        <p:spPr>
          <a:xfrm>
            <a:off x="0" y="0"/>
            <a:ext cx="12191997"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CC2FAA59-861A-3F3D-3441-F663554088BE}"/>
              </a:ext>
              <a:ext uri="{C183D7F6-B498-43B3-948B-1728B52AA6E4}">
                <adec:decorative xmlns:adec="http://schemas.microsoft.com/office/drawing/2017/decorative" val="1"/>
              </a:ext>
            </a:extLst>
          </p:cNvPr>
          <p:cNvSpPr/>
          <p:nvPr/>
        </p:nvSpPr>
        <p:spPr>
          <a:xfrm>
            <a:off x="1098960" y="3429002"/>
            <a:ext cx="11093040" cy="34289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5A45860-DB3A-9EDB-7B6D-FBF1001212E9}"/>
              </a:ext>
              <a:ext uri="{C183D7F6-B498-43B3-948B-1728B52AA6E4}">
                <adec:decorative xmlns:adec="http://schemas.microsoft.com/office/drawing/2017/decorative" val="1"/>
              </a:ext>
            </a:extLst>
          </p:cNvPr>
          <p:cNvCxnSpPr>
            <a:cxnSpLocks/>
          </p:cNvCxnSpPr>
          <p:nvPr/>
        </p:nvCxnSpPr>
        <p:spPr>
          <a:xfrm>
            <a:off x="11506200" y="685800"/>
            <a:ext cx="0" cy="54864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46306" y="182881"/>
            <a:ext cx="8320359" cy="2204720"/>
          </a:xfrm>
          <a:noFill/>
        </p:spPr>
        <p:txBody>
          <a:bodyPr anchor="t">
            <a:normAutofit/>
          </a:bodyPr>
          <a:lstStyle>
            <a:lvl1pPr>
              <a:defRPr sz="12400">
                <a:solidFill>
                  <a:schemeClr val="bg2"/>
                </a:solidFill>
              </a:defRPr>
            </a:lvl1pPr>
          </a:lstStyle>
          <a:p>
            <a:r>
              <a:rPr lang="en-US" dirty="0"/>
              <a:t>Agenda</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561444" y="612065"/>
            <a:ext cx="2057397" cy="489061"/>
          </a:xfrm>
          <a:solidFill>
            <a:schemeClr val="bg2">
              <a:lumMod val="90000"/>
            </a:schemeClr>
          </a:solidFill>
        </p:spPr>
        <p:txBody>
          <a:bodyPr anchor="t"/>
          <a:lstStyle>
            <a:lvl1pPr algn="r">
              <a:defRPr sz="1050"/>
            </a:lvl1pPr>
          </a:lstStyle>
          <a:p>
            <a:r>
              <a:rPr lang="en-US"/>
              <a:t>Sample Footer Text</a:t>
            </a:r>
          </a:p>
        </p:txBody>
      </p:sp>
      <p:sp>
        <p:nvSpPr>
          <p:cNvPr id="12" name="Picture Placeholder 11">
            <a:extLst>
              <a:ext uri="{FF2B5EF4-FFF2-40B4-BE49-F238E27FC236}">
                <a16:creationId xmlns:a16="http://schemas.microsoft.com/office/drawing/2014/main" id="{45746446-87C7-9BD2-BA30-C87D25C67AAA}"/>
              </a:ext>
            </a:extLst>
          </p:cNvPr>
          <p:cNvSpPr>
            <a:spLocks noGrp="1"/>
          </p:cNvSpPr>
          <p:nvPr>
            <p:ph type="pic" sz="quarter" idx="13" hasCustomPrompt="1"/>
          </p:nvPr>
        </p:nvSpPr>
        <p:spPr>
          <a:xfrm>
            <a:off x="1098550" y="3429000"/>
            <a:ext cx="3702050" cy="3443288"/>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51231" y="3904090"/>
            <a:ext cx="5805964" cy="2268110"/>
          </a:xfrm>
        </p:spPr>
        <p:txBody>
          <a:bodyPr>
            <a:normAutofit/>
          </a:bodyPr>
          <a:lstStyle>
            <a:lvl1pPr marL="342900" indent="-342900">
              <a:buClr>
                <a:schemeClr val="accent2"/>
              </a:buClr>
              <a:buFont typeface="+mj-lt"/>
              <a:buAutoNum type="arabicPeriod"/>
              <a:defRPr sz="1800"/>
            </a:lvl1pPr>
            <a:lvl2pPr marL="800100" indent="-342900">
              <a:buClr>
                <a:schemeClr val="accent2"/>
              </a:buClr>
              <a:buFont typeface="+mj-lt"/>
              <a:buAutoNum type="arabicPeriod"/>
              <a:defRPr sz="1600"/>
            </a:lvl2pPr>
            <a:lvl3pPr marL="1257300" indent="-342900">
              <a:buClr>
                <a:schemeClr val="accent2"/>
              </a:buClr>
              <a:buFont typeface="+mj-lt"/>
              <a:buAutoNum type="arabicPeriod"/>
              <a:defRPr sz="1400"/>
            </a:lvl3pPr>
            <a:lvl4pPr>
              <a:buClr>
                <a:schemeClr val="accent2"/>
              </a:buClr>
              <a:buFont typeface="+mj-lt"/>
              <a:buAutoNum type="arabicPeriod"/>
              <a:defRPr sz="1200"/>
            </a:lvl4pPr>
            <a:lvl5pPr>
              <a:buClr>
                <a:schemeClr val="accent2"/>
              </a:buClr>
              <a:buFont typeface="+mj-lt"/>
              <a:buAutoNum type="arabicPeriod"/>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57816" y="5888658"/>
            <a:ext cx="1256738" cy="545500"/>
          </a:xfrm>
          <a:noFill/>
        </p:spPr>
        <p:txBody>
          <a:bodyPr/>
          <a:lstStyle/>
          <a:p>
            <a:fld id="{CF3028B4-C775-4D6E-9ECF-E9C671E76E7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10544" y="5888658"/>
            <a:ext cx="429372" cy="545500"/>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8955327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800915" y="1001865"/>
            <a:ext cx="4683538" cy="1596220"/>
          </a:xfrm>
          <a:noFill/>
        </p:spPr>
        <p:txBody>
          <a:bodyPr anchor="b"/>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804557" y="3192236"/>
            <a:ext cx="4679897" cy="169439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A3EC7C9B-995E-4643-8C14-3CF0B0A04E72}"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64C8F070-E2F8-52B0-F70E-3C62AB5B4E40}"/>
              </a:ext>
              <a:ext uri="{C183D7F6-B498-43B3-948B-1728B52AA6E4}">
                <adec:decorative xmlns:adec="http://schemas.microsoft.com/office/drawing/2017/decorative" val="1"/>
              </a:ext>
            </a:extLst>
          </p:cNvPr>
          <p:cNvCxnSpPr>
            <a:cxnSpLocks/>
          </p:cNvCxnSpPr>
          <p:nvPr/>
        </p:nvCxnSpPr>
        <p:spPr>
          <a:xfrm flipV="1">
            <a:off x="6130458" y="2598084"/>
            <a:ext cx="3642" cy="47907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2285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2" y="1028700"/>
            <a:ext cx="4381494" cy="1526721"/>
          </a:xfrm>
          <a:noFill/>
        </p:spPr>
        <p:txBody>
          <a:bodyPr anchor="b"/>
          <a:lstStyle>
            <a:lvl1pPr algn="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864680" y="2743200"/>
            <a:ext cx="4035776" cy="2202515"/>
          </a:xfrm>
        </p:spPr>
        <p:txBody>
          <a:bodyPr anchor="b"/>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p>
            <a:fld id="{EB6F6598-C52E-418B-8497-C4DAE4F0985A}"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4DD4A231-1FAB-F0A7-7593-DC4A555F55FB}"/>
              </a:ext>
              <a:ext uri="{C183D7F6-B498-43B3-948B-1728B52AA6E4}">
                <adec:decorative xmlns:adec="http://schemas.microsoft.com/office/drawing/2017/decorative" val="1"/>
              </a:ext>
            </a:extLst>
          </p:cNvPr>
          <p:cNvCxnSpPr>
            <a:cxnSpLocks/>
          </p:cNvCxnSpPr>
          <p:nvPr/>
        </p:nvCxnSpPr>
        <p:spPr>
          <a:xfrm flipV="1">
            <a:off x="5486400" y="2743200"/>
            <a:ext cx="0" cy="2202516"/>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52818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2057399"/>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2057401"/>
            <a:ext cx="4648200" cy="2743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2E394BC2-7D23-4352-8AF3-6A490B666FB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149587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371601" y="1027622"/>
            <a:ext cx="3429000" cy="1868557"/>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486400" y="1027623"/>
            <a:ext cx="4648200" cy="44845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C3EE3A63-0174-4F36-AB66-61B83C7C9647}"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645888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2986" y="265728"/>
            <a:ext cx="10981137" cy="1325563"/>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2986" y="1736176"/>
            <a:ext cx="10981137" cy="41988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D849E410-BE9E-427B-BCB5-604E33C4348E}"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3123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31915"/>
            <a:ext cx="3968496" cy="149484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090020" y="1001865"/>
            <a:ext cx="6416180" cy="4683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4758A600-6D87-4303-8A2F-171F72E2237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5130727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50915"/>
            <a:ext cx="3054096" cy="1711285"/>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026716" y="650915"/>
            <a:ext cx="7479484" cy="52164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7"/>
            <a:ext cx="1179576" cy="365125"/>
          </a:xfrm>
        </p:spPr>
        <p:txBody>
          <a:bodyPr/>
          <a:lstStyle/>
          <a:p>
            <a:fld id="{E2E51BF4-D56D-4D12-A5A9-E780D160D1C6}"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0914696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1242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24384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3733800" y="1367622"/>
            <a:ext cx="7929006" cy="44775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3810000" y="6210300"/>
            <a:ext cx="76962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3657601"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FBFC4637-11C9-448C-8D4C-0CD0AE46C949}"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3672692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553299"/>
            <a:ext cx="8159496" cy="659274"/>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371601"/>
            <a:ext cx="8157568" cy="4654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642D680-A112-485C-AB9D-C4786EC59251}"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9448799" y="0"/>
            <a:ext cx="2743201" cy="55626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4194600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5486400" cy="55626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5063318" y="0"/>
            <a:ext cx="4385481" cy="1796124"/>
          </a:xfrm>
        </p:spPr>
        <p:txBody>
          <a:bodyPr lIns="137160"/>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5056" y="1965281"/>
            <a:ext cx="4859992" cy="3732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F79E3CBC-A2D6-42D3-976A-174CF7E26BA0}"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2236904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99475"/>
            <a:ext cx="3625442" cy="1474692"/>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2124222"/>
            <a:ext cx="3567404" cy="3488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4800601" y="0"/>
            <a:ext cx="73914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917E8D86-1037-438D-973A-F8D03A01BF16}"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751859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5">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FE64AB8-5CDA-105D-40FF-06105F0CAFAB}"/>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F05651F4-3862-056A-CAA1-54D59C5C0C31}"/>
              </a:ext>
            </a:extLst>
          </p:cNvPr>
          <p:cNvSpPr>
            <a:spLocks noGrp="1"/>
          </p:cNvSpPr>
          <p:nvPr>
            <p:ph type="pic" sz="quarter" idx="13" hasCustomPrompt="1"/>
          </p:nvPr>
        </p:nvSpPr>
        <p:spPr>
          <a:xfrm>
            <a:off x="0" y="0"/>
            <a:ext cx="41148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8999" y="0"/>
            <a:ext cx="6019801" cy="1593908"/>
          </a:xfrm>
        </p:spPr>
        <p:txBody>
          <a:bodyPr lIns="137160" rIns="27432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701509" y="1741394"/>
            <a:ext cx="6105157" cy="3843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701508" y="6029868"/>
            <a:ext cx="2020824"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A33876A1-EAF9-4915-94FE-FB92EEABD687}"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1494131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30047"/>
            <a:ext cx="4939005" cy="116627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5432" y="1746792"/>
            <a:ext cx="5776896" cy="3969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7391400" y="0"/>
            <a:ext cx="4800600" cy="55626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B0ECE3E5-DEB1-48A2-A1A9-7ABBE9A784F7}"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820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372472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7">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37719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124200" y="0"/>
            <a:ext cx="7391400" cy="1207008"/>
          </a:xfrm>
        </p:spPr>
        <p:txBody>
          <a:bodyPr lIns="137160" tIns="137160" bIns="91440" anchor="b"/>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358608" y="1367622"/>
            <a:ext cx="7171976" cy="44775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flipV="1">
            <a:off x="4495800" y="6210300"/>
            <a:ext cx="7010400" cy="213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35860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3D9CFEE7-1948-428C-8A1B-930C420A85C1}"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741177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7848600" cy="6858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7450456" y="0"/>
            <a:ext cx="4142830" cy="1978681"/>
          </a:xfrm>
        </p:spPr>
        <p:txBody>
          <a:bodyPr l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8442196" y="2112973"/>
            <a:ext cx="3151090" cy="3678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8439912" y="6029868"/>
            <a:ext cx="1911096"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351008" y="6029868"/>
            <a:ext cx="890077" cy="365125"/>
          </a:xfrm>
          <a:noFill/>
        </p:spPr>
        <p:txBody>
          <a:bodyPr/>
          <a:lstStyle/>
          <a:p>
            <a:fld id="{2B950759-980B-4783-B58D-96B69BC77CA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09445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703AEE2D-28E0-27BB-C888-0E680A8672DD}"/>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9" name="Picture Placeholder 18">
            <a:extLst>
              <a:ext uri="{FF2B5EF4-FFF2-40B4-BE49-F238E27FC236}">
                <a16:creationId xmlns:a16="http://schemas.microsoft.com/office/drawing/2014/main" id="{A4559E1C-1A97-34BF-0042-9A52A91DA7B8}"/>
              </a:ext>
            </a:extLst>
          </p:cNvPr>
          <p:cNvSpPr>
            <a:spLocks noGrp="1"/>
          </p:cNvSpPr>
          <p:nvPr>
            <p:ph type="pic" sz="quarter" idx="13" hasCustomPrompt="1"/>
          </p:nvPr>
        </p:nvSpPr>
        <p:spPr>
          <a:xfrm>
            <a:off x="0" y="0"/>
            <a:ext cx="8077200" cy="5486400"/>
          </a:xfrm>
          <a:custGeom>
            <a:avLst/>
            <a:gdLst>
              <a:gd name="connsiteX0" fmla="*/ 0 w 8077200"/>
              <a:gd name="connsiteY0" fmla="*/ 0 h 5486400"/>
              <a:gd name="connsiteX1" fmla="*/ 8077200 w 8077200"/>
              <a:gd name="connsiteY1" fmla="*/ 0 h 5486400"/>
              <a:gd name="connsiteX2" fmla="*/ 8077200 w 8077200"/>
              <a:gd name="connsiteY2" fmla="*/ 3429000 h 5486400"/>
              <a:gd name="connsiteX3" fmla="*/ 4003452 w 8077200"/>
              <a:gd name="connsiteY3" fmla="*/ 3429000 h 5486400"/>
              <a:gd name="connsiteX4" fmla="*/ 4003452 w 8077200"/>
              <a:gd name="connsiteY4" fmla="*/ 5486400 h 5486400"/>
              <a:gd name="connsiteX5" fmla="*/ 0 w 8077200"/>
              <a:gd name="connsiteY5" fmla="*/ 5486400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077200" h="5486400">
                <a:moveTo>
                  <a:pt x="0" y="0"/>
                </a:moveTo>
                <a:lnTo>
                  <a:pt x="8077200" y="0"/>
                </a:lnTo>
                <a:lnTo>
                  <a:pt x="8077200" y="3429000"/>
                </a:lnTo>
                <a:lnTo>
                  <a:pt x="4003452" y="3429000"/>
                </a:lnTo>
                <a:lnTo>
                  <a:pt x="4003452" y="5486400"/>
                </a:lnTo>
                <a:lnTo>
                  <a:pt x="0" y="54864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004737" y="3339967"/>
            <a:ext cx="6838935" cy="2657530"/>
          </a:xfrm>
          <a:solidFill>
            <a:schemeClr val="bg2"/>
          </a:solidFill>
        </p:spPr>
        <p:txBody>
          <a:bodyPr vert="horz" lIns="137160" tIns="228600" rIns="91440" bIns="137160" rtlCol="0" anchor="t">
            <a:normAutofit/>
          </a:bodyPr>
          <a:lstStyle>
            <a:lvl1pPr>
              <a:lnSpc>
                <a:spcPct val="80000"/>
              </a:lnSpc>
              <a:defRPr lang="en-US" sz="68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4004737" y="5997496"/>
            <a:ext cx="6881278" cy="582705"/>
          </a:xfrm>
        </p:spPr>
        <p:txBody>
          <a:bodyPr vert="horz" lIns="164592" tIns="45720" rIns="91440" bIns="45720" rtlCol="0">
            <a:normAutofit/>
          </a:bodyPr>
          <a:lstStyle>
            <a:lvl1pPr marL="0" indent="0">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465270" y="446266"/>
            <a:ext cx="3156629" cy="582705"/>
          </a:xfrm>
          <a:solidFill>
            <a:schemeClr val="bg2"/>
          </a:solidFill>
        </p:spPr>
        <p:txBody>
          <a:bodyPr anchor="ct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90996" y="5229935"/>
            <a:ext cx="1223793" cy="365125"/>
          </a:xfrm>
          <a:solidFill>
            <a:schemeClr val="bg2"/>
          </a:solidFill>
        </p:spPr>
        <p:txBody>
          <a:bodyPr rIns="182880"/>
          <a:lstStyle/>
          <a:p>
            <a:fld id="{FA9F19E7-5A41-482B-8FA2-1C0353416DB6}"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19688" y="6029868"/>
            <a:ext cx="429372"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14452118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9">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EEB1BA68-9980-8CBB-7BAF-A1D760EB21EC}"/>
              </a:ext>
            </a:extLst>
          </p:cNvPr>
          <p:cNvSpPr>
            <a:spLocks noGrp="1"/>
          </p:cNvSpPr>
          <p:nvPr>
            <p:ph type="pic" sz="quarter" idx="13" hasCustomPrompt="1"/>
          </p:nvPr>
        </p:nvSpPr>
        <p:spPr>
          <a:xfrm>
            <a:off x="0" y="1"/>
            <a:ext cx="12192000" cy="6858000"/>
          </a:xfrm>
          <a:custGeom>
            <a:avLst/>
            <a:gdLst>
              <a:gd name="connsiteX0" fmla="*/ 480060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 name="connsiteX4" fmla="*/ 0 w 12192000"/>
              <a:gd name="connsiteY4" fmla="*/ 5562599 h 6858000"/>
              <a:gd name="connsiteX5" fmla="*/ 4800600 w 12192000"/>
              <a:gd name="connsiteY5" fmla="*/ 55625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4800600" y="0"/>
                </a:moveTo>
                <a:lnTo>
                  <a:pt x="12192000" y="0"/>
                </a:lnTo>
                <a:lnTo>
                  <a:pt x="12192000" y="6858000"/>
                </a:lnTo>
                <a:lnTo>
                  <a:pt x="0" y="6858000"/>
                </a:lnTo>
                <a:lnTo>
                  <a:pt x="0" y="5562599"/>
                </a:lnTo>
                <a:lnTo>
                  <a:pt x="4800600" y="5562599"/>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1001376"/>
            <a:ext cx="3601122" cy="1362458"/>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504" y="2496848"/>
            <a:ext cx="3601122" cy="230375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4"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603504" y="4800600"/>
            <a:ext cx="1256738" cy="365125"/>
          </a:xfrm>
          <a:noFill/>
        </p:spPr>
        <p:txBody>
          <a:bodyPr/>
          <a:lstStyle>
            <a:lvl1pPr algn="l">
              <a:defRPr/>
            </a:lvl1pPr>
          </a:lstStyle>
          <a:p>
            <a:fld id="{75D8CBF3-D33E-488B-BE09-B302C350493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3947641" y="4800600"/>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091273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0">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9B15A2BF-1AB9-8F23-A598-958473764918}"/>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6705599 w 12192000"/>
              <a:gd name="connsiteY1" fmla="*/ 0 h 6858000"/>
              <a:gd name="connsiteX2" fmla="*/ 6705599 w 12192000"/>
              <a:gd name="connsiteY2" fmla="*/ 5524500 h 6858000"/>
              <a:gd name="connsiteX3" fmla="*/ 12192000 w 12192000"/>
              <a:gd name="connsiteY3" fmla="*/ 5524500 h 6858000"/>
              <a:gd name="connsiteX4" fmla="*/ 121920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6705599" y="0"/>
                </a:lnTo>
                <a:lnTo>
                  <a:pt x="6705599" y="5524500"/>
                </a:lnTo>
                <a:lnTo>
                  <a:pt x="12192000" y="5524500"/>
                </a:lnTo>
                <a:lnTo>
                  <a:pt x="121920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6" y="868363"/>
            <a:ext cx="4301403"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2059527"/>
            <a:ext cx="4301403" cy="262079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5032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4680321"/>
            <a:ext cx="1256738" cy="365125"/>
          </a:xfrm>
          <a:noFill/>
        </p:spPr>
        <p:txBody>
          <a:bodyPr/>
          <a:lstStyle>
            <a:lvl1pPr algn="l">
              <a:defRPr/>
            </a:lvl1pPr>
          </a:lstStyle>
          <a:p>
            <a:fld id="{8394C7EB-3255-4C04-9D3B-DA51FDFD7E92}"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46803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437778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1">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867A324D-1E02-47A7-E25C-2977C957FCF5}"/>
              </a:ext>
            </a:extLst>
          </p:cNvPr>
          <p:cNvSpPr>
            <a:spLocks noGrp="1"/>
          </p:cNvSpPr>
          <p:nvPr>
            <p:ph type="pic" sz="quarter" idx="13" hasCustomPrompt="1"/>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1371600 h 6858000"/>
              <a:gd name="connsiteX3" fmla="*/ 6705600 w 12192000"/>
              <a:gd name="connsiteY3" fmla="*/ 1371600 h 6858000"/>
              <a:gd name="connsiteX4" fmla="*/ 6705600 w 12192000"/>
              <a:gd name="connsiteY4" fmla="*/ 6858000 h 6858000"/>
              <a:gd name="connsiteX5" fmla="*/ 0 w 12192000"/>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0"/>
                </a:moveTo>
                <a:lnTo>
                  <a:pt x="12192000" y="0"/>
                </a:lnTo>
                <a:lnTo>
                  <a:pt x="12192000" y="1371600"/>
                </a:lnTo>
                <a:lnTo>
                  <a:pt x="6705600" y="1371600"/>
                </a:lnTo>
                <a:lnTo>
                  <a:pt x="6705600" y="6858000"/>
                </a:lnTo>
                <a:lnTo>
                  <a:pt x="0" y="6858000"/>
                </a:lnTo>
                <a:close/>
              </a:path>
            </a:pathLst>
          </a:custGeom>
          <a:blipFill>
            <a:blip r:embed="rId2">
              <a:alphaModFix amt="70000"/>
            </a:blip>
            <a:stretch>
              <a:fillRect/>
            </a:stretch>
          </a:blipFill>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7280997" y="2201863"/>
            <a:ext cx="4225204" cy="1058150"/>
          </a:xfrm>
          <a:noFill/>
        </p:spPr>
        <p:txBody>
          <a:bodyPr/>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280997" y="3393027"/>
            <a:ext cx="4225203" cy="247437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7280998" y="1836737"/>
            <a:ext cx="1907799" cy="365125"/>
          </a:xfrm>
          <a:noFill/>
        </p:spPr>
        <p:txBody>
          <a:bodyP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7280997" y="6013821"/>
            <a:ext cx="1256738" cy="365125"/>
          </a:xfrm>
          <a:noFill/>
        </p:spPr>
        <p:txBody>
          <a:bodyPr/>
          <a:lstStyle>
            <a:lvl1pPr algn="l">
              <a:defRPr/>
            </a:lvl1pPr>
          </a:lstStyle>
          <a:p>
            <a:fld id="{E396167E-13CB-492D-A43B-8BD084C7EA4B}"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29712" y="6013821"/>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95852495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4673955"/>
            <a:ext cx="3154680" cy="1287913"/>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41148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800" y="4647060"/>
            <a:ext cx="7552114" cy="1382807"/>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noFill/>
        </p:spPr>
        <p:txBody>
          <a:bodyPr/>
          <a:lstStyle/>
          <a:p>
            <a:fld id="{49885C97-4180-47D6-BA3E-83C74E1B1903}"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7542" y="6029868"/>
            <a:ext cx="429372" cy="365125"/>
          </a:xfrm>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6384938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3429000"/>
            <a:ext cx="3081528" cy="2438400"/>
          </a:xfrm>
          <a:noFill/>
        </p:spPr>
        <p:txBody>
          <a:bodyPr anchor="t"/>
          <a:lstStyle>
            <a:lvl1pPr>
              <a:defRPr/>
            </a:lvl1pPr>
          </a:lstStyle>
          <a:p>
            <a:r>
              <a:rPr lang="en-US" dirty="0"/>
              <a:t>Click to Edit Master Title style</a:t>
            </a:r>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0"/>
            <a:ext cx="12191999" cy="28956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3429000"/>
            <a:ext cx="7391401"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p:spPr>
        <p:txBody>
          <a:bodyPr/>
          <a:lstStyle/>
          <a:p>
            <a:fld id="{A3CF85C1-8AE5-42AC-A9E5-BFA1AA4ECE1A}"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9631660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3504" y="641214"/>
            <a:ext cx="3072384" cy="2775858"/>
          </a:xfrm>
          <a:noFill/>
        </p:spPr>
        <p:txBody>
          <a:bodyPr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114799" y="618269"/>
            <a:ext cx="7471769" cy="281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3551884"/>
            <a:ext cx="1907799" cy="365125"/>
          </a:xfrm>
          <a:noFill/>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3551884"/>
            <a:ext cx="1179576" cy="365125"/>
          </a:xfrm>
          <a:noFill/>
        </p:spPr>
        <p:txBody>
          <a:bodyPr/>
          <a:lstStyle/>
          <a:p>
            <a:fld id="{F9764A69-0D4A-41EE-B368-4D0114C52684}"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41368" y="3551884"/>
            <a:ext cx="429372" cy="365125"/>
          </a:xfrm>
          <a:noFill/>
        </p:spPr>
        <p:txBody>
          <a:bodyPr/>
          <a:lstStyle/>
          <a:p>
            <a:fld id="{27F8DDA4-3B80-4E8A-A8F5-521F73BF9127}" type="slidenum">
              <a:rPr lang="en-US" smtClean="0"/>
              <a:t>‹#›</a:t>
            </a:fld>
            <a:endParaRPr lang="en-US"/>
          </a:p>
        </p:txBody>
      </p:sp>
      <p:sp>
        <p:nvSpPr>
          <p:cNvPr id="16" name="Picture Placeholder 15">
            <a:extLst>
              <a:ext uri="{FF2B5EF4-FFF2-40B4-BE49-F238E27FC236}">
                <a16:creationId xmlns:a16="http://schemas.microsoft.com/office/drawing/2014/main" id="{16CAFF7D-6BAD-AE1B-CFE3-A9AB4D8667C6}"/>
              </a:ext>
            </a:extLst>
          </p:cNvPr>
          <p:cNvSpPr>
            <a:spLocks noGrp="1"/>
          </p:cNvSpPr>
          <p:nvPr>
            <p:ph type="pic" sz="quarter" idx="13" hasCustomPrompt="1"/>
          </p:nvPr>
        </p:nvSpPr>
        <p:spPr>
          <a:xfrm>
            <a:off x="0" y="4114800"/>
            <a:ext cx="12191999" cy="27432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66848161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1371599"/>
            <a:ext cx="6705602" cy="41910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4" y="313943"/>
            <a:ext cx="4939201" cy="1281526"/>
          </a:xfrm>
        </p:spPr>
        <p:txBody>
          <a:bodyPr tIns="91440" bIns="137160"/>
          <a:lstStyle>
            <a:lvl1pP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59144" y="1266426"/>
            <a:ext cx="3547056" cy="42961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EC869251-F212-4557-A92A-BBFE6D38B002}"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98778231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3505" y="337062"/>
            <a:ext cx="6787898" cy="845931"/>
          </a:xfrm>
        </p:spPr>
        <p:txBody>
          <a:bodyPr tIns="91440" bIns="91440"/>
          <a:lstStyle>
            <a:lvl1pPr>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5468" y="637706"/>
            <a:ext cx="1907799" cy="365125"/>
          </a:xfrm>
        </p:spPr>
        <p:txBody>
          <a:bodyPr anchor="t"/>
          <a:lstStyle>
            <a:lvl1pPr algn="r">
              <a:defRPr/>
            </a:lvl1pPr>
          </a:lstStyle>
          <a:p>
            <a:r>
              <a:rPr lang="en-US"/>
              <a:t>Sample Footer Text</a:t>
            </a:r>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371600"/>
            <a:ext cx="7391402" cy="54864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7966163" y="1266737"/>
            <a:ext cx="2894795" cy="47631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p:txBody>
          <a:bodyPr/>
          <a:lstStyle/>
          <a:p>
            <a:fld id="{9C7720E7-9D70-4C91-9C55-B922EC8FF4E1}"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cxnSp>
        <p:nvCxnSpPr>
          <p:cNvPr id="12" name="Straight Connector 11">
            <a:extLst>
              <a:ext uri="{FF2B5EF4-FFF2-40B4-BE49-F238E27FC236}">
                <a16:creationId xmlns:a16="http://schemas.microsoft.com/office/drawing/2014/main" id="{DF397562-DA4B-EE6B-8F6C-1CE4F33EBED1}"/>
              </a:ext>
              <a:ext uri="{C183D7F6-B498-43B3-948B-1728B52AA6E4}">
                <adec:decorative xmlns:adec="http://schemas.microsoft.com/office/drawing/2017/decorative" val="1"/>
              </a:ext>
            </a:extLst>
          </p:cNvPr>
          <p:cNvCxnSpPr>
            <a:cxnSpLocks/>
          </p:cNvCxnSpPr>
          <p:nvPr/>
        </p:nvCxnSpPr>
        <p:spPr>
          <a:xfrm>
            <a:off x="11502704" y="1028700"/>
            <a:ext cx="0" cy="480060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2253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with Picture 17">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3A8EAE1-78C6-0829-9C7B-07BF40315667}"/>
              </a:ext>
              <a:ext uri="{C183D7F6-B498-43B3-948B-1728B52AA6E4}">
                <adec:decorative xmlns:adec="http://schemas.microsoft.com/office/drawing/2017/decorative" val="1"/>
              </a:ext>
            </a:extLst>
          </p:cNvPr>
          <p:cNvCxnSpPr>
            <a:cxnSpLocks/>
          </p:cNvCxnSpPr>
          <p:nvPr/>
        </p:nvCxnSpPr>
        <p:spPr>
          <a:xfrm>
            <a:off x="11506200" y="637890"/>
            <a:ext cx="0" cy="557241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0"/>
            <a:ext cx="4114801" cy="4114801"/>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6" y="3666528"/>
            <a:ext cx="3282166" cy="1896071"/>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0337" y="1136232"/>
            <a:ext cx="5777888" cy="4761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01783" y="640080"/>
            <a:ext cx="1911096" cy="410486"/>
          </a:xfrm>
        </p:spPr>
        <p:txBody>
          <a:bodyPr anchor="t"/>
          <a:lstStyle>
            <a:lvl1pPr algn="r">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rot="5400000">
            <a:off x="10874790" y="5197321"/>
            <a:ext cx="1289031" cy="365120"/>
          </a:xfrm>
          <a:solidFill>
            <a:schemeClr val="bg1"/>
          </a:solidFill>
        </p:spPr>
        <p:txBody>
          <a:bodyPr rIns="182880"/>
          <a:lstStyle/>
          <a:p>
            <a:fld id="{C26E53DC-2C2B-436E-8F81-6F56D67B2094}"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1558147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0" y="1"/>
            <a:ext cx="4800600" cy="4822372"/>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1002085" y="4374100"/>
            <a:ext cx="3897905" cy="1380814"/>
          </a:xfrm>
        </p:spPr>
        <p:txBody>
          <a:bodyPr lIns="137160" tIns="137160" anchor="t"/>
          <a:lstStyle>
            <a:lvl1pPr>
              <a:defRPr/>
            </a:lvl1pPr>
          </a:lstStyle>
          <a:p>
            <a:r>
              <a:rPr lang="en-US" dirty="0"/>
              <a:t>Click to Edit Master title style</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5389516" y="685800"/>
            <a:ext cx="5430884" cy="5204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2974" y="6029867"/>
            <a:ext cx="1911096" cy="365126"/>
          </a:xfrm>
          <a:solidFill>
            <a:schemeClr val="bg1"/>
          </a:solidFill>
        </p:spPr>
        <p:txBody>
          <a:bodyPr anchor="ctr"/>
          <a:lstStyle>
            <a:lvl1pPr algn="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9576" cy="365125"/>
          </a:xfrm>
          <a:solidFill>
            <a:schemeClr val="bg1"/>
          </a:solidFill>
        </p:spPr>
        <p:txBody>
          <a:bodyPr/>
          <a:lstStyle/>
          <a:p>
            <a:fld id="{A25B1B0E-4CBA-421A-9FF9-BD907EE313C7}"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348872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396003"/>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FD120947-D69A-84F3-7617-0239E8E5C7F8}"/>
              </a:ext>
              <a:ext uri="{C183D7F6-B498-43B3-948B-1728B52AA6E4}">
                <adec:decorative xmlns:adec="http://schemas.microsoft.com/office/drawing/2017/decorative" val="0"/>
              </a:ext>
            </a:extLst>
          </p:cNvPr>
          <p:cNvSpPr>
            <a:spLocks noGrp="1"/>
          </p:cNvSpPr>
          <p:nvPr>
            <p:ph type="pic" sz="quarter" idx="13" hasCustomPrompt="1"/>
          </p:nvPr>
        </p:nvSpPr>
        <p:spPr>
          <a:xfrm>
            <a:off x="-791" y="1371600"/>
            <a:ext cx="6706392" cy="54864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4133850" y="685799"/>
            <a:ext cx="6373670" cy="2743201"/>
          </a:xfrm>
          <a:solidFill>
            <a:schemeClr val="bg2"/>
          </a:solidFill>
        </p:spPr>
        <p:txBody>
          <a:bodyPr vert="horz" lIns="182880" tIns="45720" rIns="91440" bIns="91440" rtlCol="0" anchor="b">
            <a:normAutofit/>
          </a:bodyPr>
          <a:lstStyle>
            <a:lvl1pPr>
              <a:lnSpc>
                <a:spcPct val="80000"/>
              </a:lnSpc>
              <a:defRPr lang="en-US" sz="6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7500457" y="5570290"/>
            <a:ext cx="4114799" cy="699518"/>
          </a:xfrm>
        </p:spPr>
        <p:txBody>
          <a:bodyPr vert="horz" lIns="91440" tIns="45720" rIns="91440" bIns="45720" rtlCol="0" anchor="b">
            <a:normAutofit/>
          </a:bodyPr>
          <a:lstStyle>
            <a:lvl1pPr marL="0" indent="0" algn="r">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6" name="Slide Number Placeholder 5">
            <a:extLst>
              <a:ext uri="{FF2B5EF4-FFF2-40B4-BE49-F238E27FC236}">
                <a16:creationId xmlns:a16="http://schemas.microsoft.com/office/drawing/2014/main" id="{B945FE83-3A40-27CC-D68D-E889297B8CA2}"/>
              </a:ext>
            </a:extLst>
          </p:cNvPr>
          <p:cNvSpPr>
            <a:spLocks noGrp="1"/>
          </p:cNvSpPr>
          <p:nvPr>
            <p:ph type="sldNum" sz="quarter" idx="14"/>
          </p:nvPr>
        </p:nvSpPr>
        <p:spPr>
          <a:xfrm>
            <a:off x="145716" y="508084"/>
            <a:ext cx="429372" cy="365125"/>
          </a:xfrm>
          <a:noFill/>
        </p:spPr>
        <p:txBody>
          <a:bodyPr/>
          <a:lstStyle/>
          <a:p>
            <a:fld id="{27F8DDA4-3B80-4E8A-A8F5-521F73BF9127}" type="slidenum">
              <a:rPr lang="en-US" smtClean="0"/>
              <a:t>‹#›</a:t>
            </a:fld>
            <a:endParaRPr lang="en-US"/>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603663" y="508084"/>
            <a:ext cx="1203320" cy="365125"/>
          </a:xfrm>
          <a:solidFill>
            <a:schemeClr val="bg2"/>
          </a:solidFill>
        </p:spPr>
        <p:txBody>
          <a:bodyPr/>
          <a:lstStyle>
            <a:lvl1pPr algn="l">
              <a:defRPr/>
            </a:lvl1pPr>
          </a:lstStyle>
          <a:p>
            <a:fld id="{D666FC17-48E9-4EB3-BB0E-C81F4FBF1D65}" type="datetime1">
              <a:rPr lang="en-US" smtClean="0"/>
              <a:t>9/25/2025</a:t>
            </a:fld>
            <a:endParaRPr lang="en-US"/>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10134603" y="612063"/>
            <a:ext cx="1487296" cy="478334"/>
          </a:xfrm>
          <a:solidFill>
            <a:schemeClr val="bg2"/>
          </a:solidFill>
        </p:spPr>
        <p:txBody>
          <a:bodyPr anchor="t"/>
          <a:lstStyle>
            <a:lvl1pPr algn="r">
              <a:defRPr sz="1050"/>
            </a:lvl1pPr>
          </a:lstStyle>
          <a:p>
            <a:r>
              <a:rPr lang="en-US"/>
              <a:t>Sample Footer Text</a:t>
            </a:r>
          </a:p>
        </p:txBody>
      </p:sp>
    </p:spTree>
    <p:extLst>
      <p:ext uri="{BB962C8B-B14F-4D97-AF65-F5344CB8AC3E}">
        <p14:creationId xmlns:p14="http://schemas.microsoft.com/office/powerpoint/2010/main" val="296327467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95138" y="551542"/>
            <a:ext cx="3737426" cy="1490472"/>
          </a:xfrm>
        </p:spPr>
        <p:txBody>
          <a:bodyPr lIns="137160" tIns="137160" anchor="t"/>
          <a:lstStyle>
            <a:lvl1pP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B95E85AE-6D30-80EB-DDF8-337E49DD6E5B}"/>
              </a:ext>
            </a:extLst>
          </p:cNvPr>
          <p:cNvSpPr>
            <a:spLocks noGrp="1"/>
          </p:cNvSpPr>
          <p:nvPr>
            <p:ph type="pic" sz="quarter" idx="13" hasCustomPrompt="1"/>
          </p:nvPr>
        </p:nvSpPr>
        <p:spPr>
          <a:xfrm>
            <a:off x="685800" y="2057400"/>
            <a:ext cx="3429000" cy="4152900"/>
          </a:xfrm>
          <a:blipFill>
            <a:blip r:embed="rId2">
              <a:alphaModFix amt="70000"/>
            </a:blip>
            <a:stretch>
              <a:fillRect/>
            </a:stretch>
          </a:blipFill>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4681057" y="595083"/>
            <a:ext cx="6981749" cy="5303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BB460515-4779-2CA9-5335-1F4AD158B79D}"/>
              </a:ext>
              <a:ext uri="{C183D7F6-B498-43B3-948B-1728B52AA6E4}">
                <adec:decorative xmlns:adec="http://schemas.microsoft.com/office/drawing/2017/decorative" val="1"/>
              </a:ext>
            </a:extLst>
          </p:cNvPr>
          <p:cNvCxnSpPr>
            <a:cxnSpLocks/>
          </p:cNvCxnSpPr>
          <p:nvPr/>
        </p:nvCxnSpPr>
        <p:spPr>
          <a:xfrm>
            <a:off x="4800600" y="6210300"/>
            <a:ext cx="6705600"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4681058" y="6029868"/>
            <a:ext cx="2024542" cy="365125"/>
          </a:xfrm>
        </p:spPr>
        <p:txBody>
          <a:body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75034" cy="365125"/>
          </a:xfrm>
        </p:spPr>
        <p:txBody>
          <a:bodyPr/>
          <a:lstStyle/>
          <a:p>
            <a:fld id="{1A3891DC-7E15-43B5-BCFB-370696C3039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49987196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 preserve="1">
  <p:cSld name="Number Lar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800599" y="5149121"/>
            <a:ext cx="6861107" cy="842527"/>
          </a:xfrm>
          <a:noFill/>
        </p:spPr>
        <p:txBody>
          <a:bodyPr anchor="t"/>
          <a:lstStyle>
            <a:lvl1pPr algn="r">
              <a:defRPr b="0" cap="all" baseline="0">
                <a:solidFill>
                  <a:schemeClr val="accent1"/>
                </a:solidFill>
                <a:effectLst/>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lIns="0" tIns="0" rIns="0" bIns="0" anchor="b">
            <a:normAutofit/>
          </a:bodyPr>
          <a:lstStyle>
            <a:lvl1pPr marL="0" indent="0">
              <a:buNone/>
              <a:defRPr sz="28000" spc="-200" baseline="0">
                <a:solidFill>
                  <a:schemeClr val="accent3"/>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7"/>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E5E07D1D-D1D5-479B-A8E5-C908666570C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9" name="Straight Connector 8">
            <a:extLst>
              <a:ext uri="{FF2B5EF4-FFF2-40B4-BE49-F238E27FC236}">
                <a16:creationId xmlns:a16="http://schemas.microsoft.com/office/drawing/2014/main" id="{838393CD-94B6-EC8A-E14F-A09689A25C51}"/>
              </a:ext>
              <a:ext uri="{C183D7F6-B498-43B3-948B-1728B52AA6E4}">
                <adec:decorative xmlns:adec="http://schemas.microsoft.com/office/drawing/2017/decorative" val="1"/>
              </a:ext>
            </a:extLst>
          </p:cNvPr>
          <p:cNvCxnSpPr>
            <a:cxnSpLocks/>
          </p:cNvCxnSpPr>
          <p:nvPr/>
        </p:nvCxnSpPr>
        <p:spPr>
          <a:xfrm>
            <a:off x="11503594" y="675861"/>
            <a:ext cx="0" cy="418429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2521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Number Larg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alpha val="8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429000" y="5042130"/>
            <a:ext cx="8232707" cy="949518"/>
          </a:xfrm>
          <a:noFill/>
        </p:spPr>
        <p:txBody>
          <a:bodyPr anchor="t">
            <a:normAutofit/>
          </a:bodyPr>
          <a:lstStyle>
            <a:lvl1pPr algn="r">
              <a:defRPr sz="3200" b="0" cap="none" baseline="0">
                <a:solidFill>
                  <a:schemeClr val="accent5">
                    <a:lumMod val="75000"/>
                  </a:schemeClr>
                </a:solidFill>
                <a:effectLst/>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6" y="120765"/>
            <a:ext cx="10723000" cy="4260404"/>
          </a:xfrm>
        </p:spPr>
        <p:txBody>
          <a:bodyPr anchor="b">
            <a:normAutofit/>
          </a:bodyPr>
          <a:lstStyle>
            <a:lvl1pPr marL="0" indent="0">
              <a:buNone/>
              <a:defRPr sz="28000" spc="-200" baseline="0">
                <a:solidFill>
                  <a:schemeClr val="accent1"/>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868"/>
            <a:ext cx="2137769" cy="365125"/>
          </a:xfrm>
          <a:noFill/>
        </p:spPr>
        <p:txBody>
          <a:bodyPr/>
          <a:lstStyle>
            <a:lvl1pPr>
              <a:defRPr b="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tx2"/>
                </a:solidFill>
              </a:defRPr>
            </a:lvl1pPr>
          </a:lstStyle>
          <a:p>
            <a:fld id="{DC860212-EC80-4550-8977-412BA68CEEAD}"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tx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24739"/>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1881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 preserve="1">
  <p:cSld name="Number Large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4114799" y="5230607"/>
            <a:ext cx="7634369" cy="761041"/>
          </a:xfrm>
          <a:noFill/>
        </p:spPr>
        <p:txBody>
          <a:bodyPr anchor="t"/>
          <a:lstStyle>
            <a:lvl1pPr algn="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bIns="0" anchor="b">
            <a:normAutofit/>
          </a:bodyPr>
          <a:lstStyle>
            <a:lvl1pPr marL="0" indent="0">
              <a:buNone/>
              <a:defRPr sz="31000" spc="-100" baseline="0">
                <a:solidFill>
                  <a:schemeClr val="accent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1"/>
                </a:solidFill>
              </a:defRPr>
            </a:lvl1pPr>
          </a:lstStyle>
          <a:p>
            <a:fld id="{C58B63FC-A13C-4EAB-9220-41BEA3370D02}"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1"/>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29606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obj" preserve="1">
  <p:cSld name="Number Large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230607"/>
            <a:ext cx="7948445" cy="761041"/>
          </a:xfrm>
          <a:noFill/>
        </p:spPr>
        <p:txBody>
          <a:bodyPr anchor="t"/>
          <a:lstStyle>
            <a:lvl1pPr algn="r">
              <a:defRPr b="1" spc="100" baseline="0">
                <a:solidFill>
                  <a:schemeClr val="bg2"/>
                </a:solidFill>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657225"/>
            <a:ext cx="10924355" cy="5887832"/>
          </a:xfrm>
        </p:spPr>
        <p:txBody>
          <a:bodyPr lIns="0" tIns="0" rIns="0" bIns="0" anchor="ctr">
            <a:normAutofit/>
          </a:bodyPr>
          <a:lstStyle>
            <a:lvl1pPr marL="0" indent="0">
              <a:buNone/>
              <a:defRPr sz="31000" spc="-100" baseline="0">
                <a:solidFill>
                  <a:schemeClr val="bg2"/>
                </a:solid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32480"/>
            <a:ext cx="2137769" cy="365125"/>
          </a:xfrm>
          <a:noFill/>
        </p:spPr>
        <p:txBody>
          <a:bodyPr/>
          <a:lstStyle>
            <a:lvl1pP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4D133BBB-C9BA-478D-ACC3-56E69C31B4D0}"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8" name="Straight Connector 7">
            <a:extLst>
              <a:ext uri="{FF2B5EF4-FFF2-40B4-BE49-F238E27FC236}">
                <a16:creationId xmlns:a16="http://schemas.microsoft.com/office/drawing/2014/main" id="{5129594E-9391-9519-E286-4ED9732CC6C8}"/>
              </a:ext>
              <a:ext uri="{C183D7F6-B498-43B3-948B-1728B52AA6E4}">
                <adec:decorative xmlns:adec="http://schemas.microsoft.com/office/drawing/2017/decorative" val="1"/>
              </a:ext>
            </a:extLst>
          </p:cNvPr>
          <p:cNvCxnSpPr>
            <a:cxnSpLocks/>
          </p:cNvCxnSpPr>
          <p:nvPr/>
        </p:nvCxnSpPr>
        <p:spPr>
          <a:xfrm>
            <a:off x="11509025" y="735417"/>
            <a:ext cx="0" cy="4185948"/>
          </a:xfrm>
          <a:prstGeom prst="line">
            <a:avLst/>
          </a:prstGeom>
          <a:ln w="12700">
            <a:solidFill>
              <a:srgbClr val="EFEDE7">
                <a:alpha val="75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3304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 preserve="1">
  <p:cSld name="Number Large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424EAB6-808C-672B-68A5-49764748CDD8}"/>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800723" y="5122417"/>
            <a:ext cx="7948445" cy="869232"/>
          </a:xfrm>
          <a:noFill/>
        </p:spPr>
        <p:txBody>
          <a:bodyPr anchor="t">
            <a:normAutofit/>
          </a:bodyPr>
          <a:lstStyle>
            <a:lvl1pPr algn="r">
              <a:defRPr sz="2800" b="0" spc="100" baseline="0">
                <a:solidFill>
                  <a:schemeClr val="bg2"/>
                </a:solidFill>
                <a:latin typeface="+mj-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434195" y="120765"/>
            <a:ext cx="10659375" cy="4800600"/>
          </a:xfrm>
        </p:spPr>
        <p:txBody>
          <a:bodyPr lIns="0" tIns="0" rIns="0" anchor="b">
            <a:normAutofit/>
          </a:bodyPr>
          <a:lstStyle>
            <a:lvl1pPr marL="0" indent="0">
              <a:spcBef>
                <a:spcPts val="0"/>
              </a:spcBef>
              <a:buNone/>
              <a:defRPr sz="31000" spc="-100" baseline="0">
                <a:ln w="15875">
                  <a:solidFill>
                    <a:schemeClr val="bg2"/>
                  </a:solidFill>
                </a:ln>
                <a:noFill/>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10263391" y="616226"/>
            <a:ext cx="1352320" cy="412474"/>
          </a:xfrm>
          <a:noFill/>
        </p:spPr>
        <p:txBody>
          <a:bodyPr anchor="t"/>
          <a:lstStyle>
            <a:lvl1pPr algn="r">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D386BD3A-3427-4776-A455-FF38304F487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755032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 preserve="1">
  <p:cSld name="Statem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10169921" cy="4949687"/>
          </a:xfrm>
        </p:spPr>
        <p:txBody>
          <a:bodyPr anchor="b">
            <a:normAutofit/>
          </a:bodyPr>
          <a:lstStyle>
            <a:lvl1pPr marL="0" indent="0">
              <a:lnSpc>
                <a:spcPct val="80000"/>
              </a:lnSpc>
              <a:spcBef>
                <a:spcPts val="0"/>
              </a:spcBef>
              <a:buNone/>
              <a:defRPr sz="7200" cap="all" spc="-100" baseline="0">
                <a:solidFill>
                  <a:schemeClr val="accent1"/>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85800"/>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lumMod val="60000"/>
              <a:lumOff val="40000"/>
            </a:schemeClr>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01227"/>
            <a:ext cx="1256738" cy="365125"/>
          </a:xfrm>
          <a:solidFill>
            <a:schemeClr val="accent2">
              <a:lumMod val="60000"/>
              <a:lumOff val="40000"/>
            </a:schemeClr>
          </a:solidFill>
        </p:spPr>
        <p:txBody>
          <a:bodyPr/>
          <a:lstStyle>
            <a:lvl1pPr>
              <a:defRPr>
                <a:solidFill>
                  <a:schemeClr val="bg1"/>
                </a:solidFill>
              </a:defRPr>
            </a:lvl1pPr>
          </a:lstStyle>
          <a:p>
            <a:fld id="{90907655-BDED-4A88-9727-947E0245664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6" y="501227"/>
            <a:ext cx="429372" cy="365125"/>
          </a:xfrm>
          <a:solidFill>
            <a:schemeClr val="accent2">
              <a:lumMod val="60000"/>
              <a:lumOff val="40000"/>
            </a:schemeClr>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1128135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 preserve="1">
  <p:cSld name="Statem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1649896"/>
            <a:ext cx="9666226" cy="4949687"/>
          </a:xfrm>
        </p:spPr>
        <p:txBody>
          <a:bodyPr anchor="b">
            <a:normAutofit/>
          </a:bodyPr>
          <a:lstStyle>
            <a:lvl1pPr marL="0" indent="0">
              <a:lnSpc>
                <a:spcPct val="80000"/>
              </a:lnSpc>
              <a:spcBef>
                <a:spcPts val="0"/>
              </a:spcBef>
              <a:buNone/>
              <a:defRPr sz="7200" cap="all" spc="-100" baseline="0">
                <a:solidFill>
                  <a:schemeClr val="accent2">
                    <a:lumMod val="40000"/>
                    <a:lumOff val="60000"/>
                  </a:schemeClr>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729532"/>
            <a:ext cx="10326757" cy="0"/>
          </a:xfrm>
          <a:prstGeom prst="line">
            <a:avLst/>
          </a:prstGeom>
          <a:ln w="12700">
            <a:solidFill>
              <a:schemeClr val="bg1">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501227"/>
            <a:ext cx="1907799" cy="365125"/>
          </a:xfrm>
          <a:solidFill>
            <a:schemeClr val="accent2"/>
          </a:solidFill>
        </p:spPr>
        <p:txBody>
          <a:bodyPr/>
          <a:lstStyle>
            <a:lvl1pPr>
              <a:defRPr b="0" spc="0">
                <a:solidFill>
                  <a:schemeClr val="bg1"/>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900458" y="544329"/>
            <a:ext cx="1256738" cy="365125"/>
          </a:xfrm>
          <a:solidFill>
            <a:schemeClr val="accent2"/>
          </a:solidFill>
        </p:spPr>
        <p:txBody>
          <a:bodyPr/>
          <a:lstStyle>
            <a:lvl1pPr>
              <a:defRPr>
                <a:solidFill>
                  <a:schemeClr val="bg1"/>
                </a:solidFill>
              </a:defRPr>
            </a:lvl1pPr>
          </a:lstStyle>
          <a:p>
            <a:fld id="{F0400140-9243-4AE1-A76C-D8BD9EF938F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157195" y="544329"/>
            <a:ext cx="449721" cy="365125"/>
          </a:xfrm>
          <a:solidFill>
            <a:schemeClr val="accent2"/>
          </a:solidFill>
        </p:spPr>
        <p:txBody>
          <a:bodyPr/>
          <a:lstStyle>
            <a:lvl1pPr>
              <a:defRPr>
                <a:solidFill>
                  <a:schemeClr val="bg1"/>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50732657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obj" preserve="1">
  <p:cSld name="Statement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2"/>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F978418A-E4AD-4F4D-B99D-9E40C1234D23}"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230173432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obj" preserve="1">
  <p:cSld name="Statem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3"/>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bg2"/>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bg2"/>
          </a:solidFill>
        </p:spPr>
        <p:txBody>
          <a:bodyPr/>
          <a:lstStyle>
            <a:lvl1pPr>
              <a:defRPr>
                <a:solidFill>
                  <a:schemeClr val="tx2"/>
                </a:solidFill>
              </a:defRPr>
            </a:lvl1pPr>
          </a:lstStyle>
          <a:p>
            <a:fld id="{1A57725C-F3FD-4B16-984B-FC904AD58D64}"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bg2"/>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48123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34852B95-CFB8-EEBE-3973-7363B361118A}"/>
              </a:ext>
              <a:ext uri="{C183D7F6-B498-43B3-948B-1728B52AA6E4}">
                <adec:decorative xmlns:adec="http://schemas.microsoft.com/office/drawing/2017/decorative" val="1"/>
              </a:ext>
            </a:extLst>
          </p:cNvPr>
          <p:cNvCxnSpPr>
            <a:cxnSpLocks/>
          </p:cNvCxnSpPr>
          <p:nvPr/>
        </p:nvCxnSpPr>
        <p:spPr>
          <a:xfrm>
            <a:off x="687188" y="1339110"/>
            <a:ext cx="0" cy="335280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923544" y="6212428"/>
            <a:ext cx="10326625" cy="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10" name="Picture Placeholder 9">
            <a:extLst>
              <a:ext uri="{FF2B5EF4-FFF2-40B4-BE49-F238E27FC236}">
                <a16:creationId xmlns:a16="http://schemas.microsoft.com/office/drawing/2014/main" id="{F1A205B3-F30A-B2B0-2AFF-593443D32773}"/>
              </a:ext>
            </a:extLst>
          </p:cNvPr>
          <p:cNvSpPr>
            <a:spLocks noGrp="1"/>
          </p:cNvSpPr>
          <p:nvPr>
            <p:ph type="pic" sz="quarter" idx="14" hasCustomPrompt="1"/>
          </p:nvPr>
        </p:nvSpPr>
        <p:spPr>
          <a:xfrm>
            <a:off x="4800600" y="1371600"/>
            <a:ext cx="6705599" cy="4191000"/>
          </a:xfrm>
          <a:blipFill>
            <a:blip r:embed="rId2">
              <a:alphaModFix amt="70000"/>
            </a:blip>
            <a:stretch>
              <a:fillRect/>
            </a:stretch>
          </a:blipFill>
        </p:spPr>
        <p:txBody>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500213" y="3447288"/>
            <a:ext cx="5852160" cy="3072792"/>
          </a:xfrm>
          <a:solidFill>
            <a:schemeClr val="bg2"/>
          </a:solidFill>
        </p:spPr>
        <p:txBody>
          <a:bodyPr vert="horz" lIns="182880" tIns="45720" rIns="228600" bIns="91440" rtlCol="0" anchor="b">
            <a:normAutofit/>
          </a:bodyPr>
          <a:lstStyle>
            <a:lvl1pPr>
              <a:lnSpc>
                <a:spcPct val="80000"/>
              </a:lnSpc>
              <a:defRPr lang="en-US" sz="72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92362" y="612648"/>
            <a:ext cx="3248116" cy="758952"/>
          </a:xfrm>
          <a:solidFill>
            <a:schemeClr val="bg2"/>
          </a:solidFill>
        </p:spPr>
        <p:txBody>
          <a:bodyPr vert="horz" lIns="91440" tIns="45720" rIns="91440" bIns="45720" rtlCol="0">
            <a:normAutofit/>
          </a:bodyPr>
          <a:lstStyle>
            <a:lvl1pPr marL="0" indent="0">
              <a:lnSpc>
                <a:spcPct val="100000"/>
              </a:lnSpc>
              <a:buNone/>
              <a:defRPr lang="en-US" sz="1600" cap="all" baseline="0" dirty="0">
                <a:solidFill>
                  <a:schemeClr val="accent3">
                    <a:lumMod val="75000"/>
                  </a:schemeClr>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8763000" y="620267"/>
            <a:ext cx="2854926" cy="443682"/>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a:off x="9973610" y="6055170"/>
            <a:ext cx="1256738" cy="365125"/>
          </a:xfrm>
          <a:solidFill>
            <a:schemeClr val="bg2"/>
          </a:solidFill>
        </p:spPr>
        <p:txBody>
          <a:bodyPr/>
          <a:lstStyle/>
          <a:p>
            <a:fld id="{4C6CA39F-8041-4925-BD95-F0F6BD0D2137}"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30348" y="6055170"/>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76693426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obj" preserve="1">
  <p:cSld name="Statement 5">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5FCAFD-B73A-5597-B603-55FD5D3AAC1E}"/>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605431" y="-785191"/>
            <a:ext cx="10981137" cy="640080"/>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337930" y="441641"/>
            <a:ext cx="9796670" cy="4358960"/>
          </a:xfrm>
        </p:spPr>
        <p:txBody>
          <a:bodyPr anchor="t">
            <a:normAutofit/>
          </a:bodyPr>
          <a:lstStyle>
            <a:lvl1pPr marL="0" indent="0">
              <a:lnSpc>
                <a:spcPct val="80000"/>
              </a:lnSpc>
              <a:spcBef>
                <a:spcPts val="0"/>
              </a:spcBef>
              <a:buNone/>
              <a:defRPr sz="7200" cap="all" spc="-100" baseline="0">
                <a:solidFill>
                  <a:schemeClr val="accent5"/>
                </a:solidFill>
                <a:latin typeface="+mj-lt"/>
              </a:defRPr>
            </a:lvl1pPr>
            <a:lvl2pPr marL="457200" indent="0">
              <a:lnSpc>
                <a:spcPct val="80000"/>
              </a:lnSpc>
              <a:buNone/>
              <a:defRPr sz="7200" cap="all" baseline="0">
                <a:solidFill>
                  <a:schemeClr val="bg1"/>
                </a:solidFill>
                <a:latin typeface="+mj-lt"/>
              </a:defRPr>
            </a:lvl2pPr>
            <a:lvl3pPr marL="914400" indent="0">
              <a:lnSpc>
                <a:spcPct val="80000"/>
              </a:lnSpc>
              <a:buNone/>
              <a:defRPr sz="7200" cap="all" baseline="0">
                <a:solidFill>
                  <a:schemeClr val="bg1"/>
                </a:solidFill>
                <a:latin typeface="+mj-lt"/>
              </a:defRPr>
            </a:lvl3pPr>
            <a:lvl4pPr marL="1371600" indent="0">
              <a:lnSpc>
                <a:spcPct val="80000"/>
              </a:lnSpc>
              <a:buNone/>
              <a:defRPr sz="6600" cap="all" baseline="0">
                <a:solidFill>
                  <a:schemeClr val="bg1"/>
                </a:solidFill>
                <a:latin typeface="+mj-lt"/>
              </a:defRPr>
            </a:lvl4pPr>
            <a:lvl5pPr marL="1828800" indent="0">
              <a:lnSpc>
                <a:spcPct val="80000"/>
              </a:lnSpc>
              <a:buNone/>
              <a:defRPr sz="6600" cap="all" baseline="0">
                <a:solidFill>
                  <a:schemeClr val="bg1"/>
                </a:solidFill>
                <a:latin typeface="+mj-lt"/>
              </a:defRPr>
            </a:lvl5pPr>
          </a:lstStyle>
          <a:p>
            <a:pPr lvl="0"/>
            <a:r>
              <a:rPr lang="en-US" dirty="0"/>
              <a:t>Click to edit statement</a:t>
            </a:r>
          </a:p>
        </p:txBody>
      </p:sp>
      <p:cxnSp>
        <p:nvCxnSpPr>
          <p:cNvPr id="9" name="Straight Connector 8">
            <a:extLst>
              <a:ext uri="{FF2B5EF4-FFF2-40B4-BE49-F238E27FC236}">
                <a16:creationId xmlns:a16="http://schemas.microsoft.com/office/drawing/2014/main" id="{E9C1887E-643E-BB68-F557-E1EAB0A0A644}"/>
              </a:ext>
              <a:ext uri="{C183D7F6-B498-43B3-948B-1728B52AA6E4}">
                <adec:decorative xmlns:adec="http://schemas.microsoft.com/office/drawing/2017/decorative" val="1"/>
              </a:ext>
            </a:extLst>
          </p:cNvPr>
          <p:cNvCxnSpPr>
            <a:cxnSpLocks/>
          </p:cNvCxnSpPr>
          <p:nvPr/>
        </p:nvCxnSpPr>
        <p:spPr>
          <a:xfrm flipH="1">
            <a:off x="926297" y="6172200"/>
            <a:ext cx="10326757" cy="0"/>
          </a:xfrm>
          <a:prstGeom prst="line">
            <a:avLst/>
          </a:prstGeom>
          <a:ln w="12700">
            <a:solidFill>
              <a:schemeClr val="tx2">
                <a:alpha val="47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1" y="6029270"/>
            <a:ext cx="1907799" cy="365125"/>
          </a:xfrm>
          <a:solidFill>
            <a:schemeClr val="accent5">
              <a:lumMod val="40000"/>
              <a:lumOff val="60000"/>
            </a:schemeClr>
          </a:solidFill>
        </p:spPr>
        <p:txBody>
          <a:bodyPr/>
          <a:lstStyle>
            <a:lvl1pPr>
              <a:defRPr b="0" spc="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134599" y="6029271"/>
            <a:ext cx="1098141" cy="365125"/>
          </a:xfrm>
          <a:solidFill>
            <a:schemeClr val="accent5">
              <a:lumMod val="40000"/>
              <a:lumOff val="60000"/>
            </a:schemeClr>
          </a:solidFill>
        </p:spPr>
        <p:txBody>
          <a:bodyPr/>
          <a:lstStyle>
            <a:lvl1pPr>
              <a:defRPr>
                <a:solidFill>
                  <a:schemeClr val="tx2"/>
                </a:solidFill>
              </a:defRPr>
            </a:lvl1pPr>
          </a:lstStyle>
          <a:p>
            <a:fld id="{F4C780C6-F0FD-455F-A2B8-0A9691723AFF}"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2741" y="6029271"/>
            <a:ext cx="429372" cy="365125"/>
          </a:xfrm>
          <a:solidFill>
            <a:schemeClr val="accent5">
              <a:lumMod val="40000"/>
              <a:lumOff val="60000"/>
            </a:schemeClr>
          </a:solidFill>
        </p:spPr>
        <p:txBody>
          <a:bodyPr/>
          <a:lstStyle>
            <a:lvl1pPr>
              <a:defRPr>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08885021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0" y="0"/>
            <a:ext cx="12191999" cy="6858001"/>
          </a:xfrm>
          <a:prstGeom prst="rect">
            <a:avLst/>
          </a:prstGeom>
          <a:solidFill>
            <a:schemeClr val="accent3">
              <a:lumMod val="60000"/>
              <a:lumOff val="4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1" y="2"/>
            <a:ext cx="8763000" cy="5038338"/>
          </a:xfrm>
          <a:prstGeom prst="rect">
            <a:avLst/>
          </a:prstGeom>
          <a:solidFill>
            <a:schemeClr val="accent3">
              <a:lumMod val="40000"/>
              <a:lumOff val="6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ABB386FE-4A21-B72A-BB2B-D4FDFDC3ECA5}"/>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accent5">
                <a:alpha val="45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D4813FB1-9165-4DD7-C4C2-EAFC20602DB8}"/>
              </a:ext>
            </a:extLst>
          </p:cNvPr>
          <p:cNvSpPr>
            <a:spLocks noGrp="1"/>
          </p:cNvSpPr>
          <p:nvPr>
            <p:ph type="title" hasCustomPrompt="1"/>
          </p:nvPr>
        </p:nvSpPr>
        <p:spPr>
          <a:xfrm>
            <a:off x="4114800" y="5410203"/>
            <a:ext cx="7543800" cy="372746"/>
          </a:xfrm>
          <a:noFill/>
        </p:spPr>
        <p:txBody>
          <a:bodyPr tIns="91440" bIns="91440" anchor="ctr">
            <a:normAutofit/>
          </a:bodyPr>
          <a:lstStyle>
            <a:lvl1pPr algn="r">
              <a:defRPr sz="2000">
                <a:solidFill>
                  <a:schemeClr val="accent1"/>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845296" cy="3656168"/>
          </a:xfrm>
        </p:spPr>
        <p:txBody>
          <a:bodyPr>
            <a:normAutofit/>
          </a:bodyPr>
          <a:lstStyle>
            <a:lvl1pPr marL="228600" indent="-228600">
              <a:lnSpc>
                <a:spcPct val="85000"/>
              </a:lnSpc>
              <a:spcBef>
                <a:spcPts val="0"/>
              </a:spcBef>
              <a:buNone/>
              <a:defRPr sz="5800" b="0" cap="all" spc="0" baseline="0">
                <a:solidFill>
                  <a:schemeClr val="accent5"/>
                </a:solidFill>
                <a:latin typeface="+mj-lt"/>
              </a:defRPr>
            </a:lvl1pPr>
          </a:lstStyle>
          <a:p>
            <a:pPr lvl="0"/>
            <a:r>
              <a:rPr lang="en-US" dirty="0"/>
              <a:t>Click to edit quote</a:t>
            </a:r>
          </a:p>
        </p:txBody>
      </p:sp>
      <p:sp>
        <p:nvSpPr>
          <p:cNvPr id="10" name="Footer Placeholder 9">
            <a:extLst>
              <a:ext uri="{FF2B5EF4-FFF2-40B4-BE49-F238E27FC236}">
                <a16:creationId xmlns:a16="http://schemas.microsoft.com/office/drawing/2014/main" id="{94F49A81-8721-B846-5567-52769C04D66C}"/>
              </a:ext>
            </a:extLst>
          </p:cNvPr>
          <p:cNvSpPr>
            <a:spLocks noGrp="1"/>
          </p:cNvSpPr>
          <p:nvPr>
            <p:ph type="ftr" sz="quarter" idx="11"/>
          </p:nvPr>
        </p:nvSpPr>
        <p:spPr>
          <a:xfrm>
            <a:off x="605430" y="6029868"/>
            <a:ext cx="1911096" cy="365125"/>
          </a:xfrm>
          <a:solidFill>
            <a:schemeClr val="accent3">
              <a:lumMod val="60000"/>
              <a:lumOff val="40000"/>
            </a:schemeClr>
          </a:solidFill>
        </p:spPr>
        <p:txBody>
          <a:bodyPr/>
          <a:lstStyle>
            <a:lvl1pPr>
              <a:defRPr b="0">
                <a:solidFill>
                  <a:schemeClr val="accent5"/>
                </a:solidFill>
                <a:latin typeface="+mn-lt"/>
              </a:defRPr>
            </a:lvl1pPr>
          </a:lstStyle>
          <a:p>
            <a:r>
              <a:rPr lang="en-US"/>
              <a:t>Sample Footer Text</a:t>
            </a:r>
          </a:p>
        </p:txBody>
      </p:sp>
      <p:sp>
        <p:nvSpPr>
          <p:cNvPr id="9" name="Date Placeholder 8">
            <a:extLst>
              <a:ext uri="{FF2B5EF4-FFF2-40B4-BE49-F238E27FC236}">
                <a16:creationId xmlns:a16="http://schemas.microsoft.com/office/drawing/2014/main" id="{FB3E54B7-FFB1-7BFC-0189-A17360728C52}"/>
              </a:ext>
            </a:extLst>
          </p:cNvPr>
          <p:cNvSpPr>
            <a:spLocks noGrp="1"/>
          </p:cNvSpPr>
          <p:nvPr>
            <p:ph type="dt" sz="half" idx="10"/>
          </p:nvPr>
        </p:nvSpPr>
        <p:spPr>
          <a:xfrm>
            <a:off x="9802368" y="6029868"/>
            <a:ext cx="1435608" cy="365125"/>
          </a:xfrm>
          <a:solidFill>
            <a:schemeClr val="accent3">
              <a:lumMod val="60000"/>
              <a:lumOff val="40000"/>
            </a:schemeClr>
          </a:solidFill>
        </p:spPr>
        <p:txBody>
          <a:bodyPr/>
          <a:lstStyle>
            <a:lvl1pPr>
              <a:defRPr b="0">
                <a:solidFill>
                  <a:schemeClr val="accent5"/>
                </a:solidFill>
                <a:latin typeface="+mn-lt"/>
              </a:defRPr>
            </a:lvl1pPr>
          </a:lstStyle>
          <a:p>
            <a:fld id="{D348C769-7AB4-4647-BD58-CC3E9CA66889}" type="datetime1">
              <a:rPr lang="en-US" smtClean="0"/>
              <a:t>9/25/2025</a:t>
            </a:fld>
            <a:endParaRPr lang="en-US"/>
          </a:p>
        </p:txBody>
      </p:sp>
      <p:sp>
        <p:nvSpPr>
          <p:cNvPr id="11" name="Slide Number Placeholder 10">
            <a:extLst>
              <a:ext uri="{FF2B5EF4-FFF2-40B4-BE49-F238E27FC236}">
                <a16:creationId xmlns:a16="http://schemas.microsoft.com/office/drawing/2014/main" id="{D1DF2706-0EDF-0D3B-C01B-613E7D1BB6CC}"/>
              </a:ext>
            </a:extLst>
          </p:cNvPr>
          <p:cNvSpPr>
            <a:spLocks noGrp="1"/>
          </p:cNvSpPr>
          <p:nvPr>
            <p:ph type="sldNum" sz="quarter" idx="12"/>
          </p:nvPr>
        </p:nvSpPr>
        <p:spPr>
          <a:solidFill>
            <a:schemeClr val="accent3">
              <a:lumMod val="60000"/>
              <a:lumOff val="40000"/>
            </a:schemeClr>
          </a:solid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20599613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Quote 2">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cxnSp>
        <p:nvCxnSpPr>
          <p:cNvPr id="13" name="Straight Connector 12">
            <a:extLst>
              <a:ext uri="{FF2B5EF4-FFF2-40B4-BE49-F238E27FC236}">
                <a16:creationId xmlns:a16="http://schemas.microsoft.com/office/drawing/2014/main" id="{B4DD8063-0B64-5552-D964-11CA84F7ABD9}"/>
              </a:ext>
              <a:ext uri="{C183D7F6-B498-43B3-948B-1728B52AA6E4}">
                <adec:decorative xmlns:adec="http://schemas.microsoft.com/office/drawing/2017/decorative" val="1"/>
              </a:ext>
            </a:extLst>
          </p:cNvPr>
          <p:cNvCxnSpPr>
            <a:cxnSpLocks/>
          </p:cNvCxnSpPr>
          <p:nvPr/>
        </p:nvCxnSpPr>
        <p:spPr>
          <a:xfrm>
            <a:off x="11082528" y="725556"/>
            <a:ext cx="0" cy="4135136"/>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4443564" y="5167222"/>
            <a:ext cx="6789870" cy="679510"/>
          </a:xfrm>
          <a:solidFill>
            <a:schemeClr val="bg2"/>
          </a:solidFill>
        </p:spPr>
        <p:txBody>
          <a:bodyPr tIns="91440" bIns="91440" anchor="ctr">
            <a:normAutofit/>
          </a:bodyPr>
          <a:lstStyle>
            <a:lvl1pPr algn="r">
              <a:defRPr sz="2000" b="1" cap="none" baseline="0">
                <a:solidFill>
                  <a:schemeClr val="accent5"/>
                </a:solidFill>
                <a:latin typeface="+mn-lt"/>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725556"/>
            <a:ext cx="8653281" cy="4075044"/>
          </a:xfrm>
        </p:spPr>
        <p:txBody>
          <a:bodyPr>
            <a:normAutofit/>
          </a:bodyPr>
          <a:lstStyle>
            <a:lvl1pPr marL="228600" indent="-228600">
              <a:lnSpc>
                <a:spcPct val="85000"/>
              </a:lnSpc>
              <a:spcBef>
                <a:spcPts val="0"/>
              </a:spcBef>
              <a:buNone/>
              <a:defRPr sz="5400" b="0" cap="all" spc="0" baseline="0">
                <a:solidFill>
                  <a:schemeClr val="accent2"/>
                </a:solidFill>
                <a:latin typeface="+mj-lt"/>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3503" y="6029868"/>
            <a:ext cx="1911096" cy="367060"/>
          </a:xfrm>
          <a:noFill/>
        </p:spPr>
        <p:txBody>
          <a:bodyPr anchor="ctr"/>
          <a:lstStyle>
            <a:lvl1pPr algn="l">
              <a:defRPr b="0" spc="0">
                <a:solidFill>
                  <a:schemeClr val="accent5"/>
                </a:solidFill>
                <a:latin typeface="+mn-lt"/>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801193" y="6029868"/>
            <a:ext cx="1439323" cy="365125"/>
          </a:xfrm>
          <a:noFill/>
        </p:spPr>
        <p:txBody>
          <a:bodyPr/>
          <a:lstStyle>
            <a:lvl1pPr algn="r">
              <a:defRPr b="0">
                <a:solidFill>
                  <a:schemeClr val="accent5"/>
                </a:solidFill>
                <a:latin typeface="+mn-lt"/>
              </a:defRPr>
            </a:lvl1pPr>
          </a:lstStyle>
          <a:p>
            <a:fld id="{67891EA0-6E5D-4821-92F4-23CFFDAC5E38}"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xfrm>
            <a:off x="11233434" y="6029868"/>
            <a:ext cx="429372" cy="365125"/>
          </a:xfrm>
          <a:noFill/>
        </p:spPr>
        <p:txBody>
          <a:bodyPr/>
          <a:lstStyle>
            <a:lvl1pPr>
              <a:defRPr b="0">
                <a:solidFill>
                  <a:schemeClr val="accent5"/>
                </a:solidFill>
                <a:latin typeface="+mn-lt"/>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4475764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8" name="Rectangle 7">
            <a:extLst>
              <a:ext uri="{FF2B5EF4-FFF2-40B4-BE49-F238E27FC236}">
                <a16:creationId xmlns:a16="http://schemas.microsoft.com/office/drawing/2014/main" id="{358D5F78-0179-D9C3-74D3-62CE152FFECE}"/>
              </a:ext>
              <a:ext uri="{C183D7F6-B498-43B3-948B-1728B52AA6E4}">
                <adec:decorative xmlns:adec="http://schemas.microsoft.com/office/drawing/2017/decorative" val="1"/>
              </a:ext>
            </a:extLst>
          </p:cNvPr>
          <p:cNvSpPr/>
          <p:nvPr/>
        </p:nvSpPr>
        <p:spPr>
          <a:xfrm>
            <a:off x="3439120" y="1202645"/>
            <a:ext cx="5301113" cy="445270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EDCDC8B-43A9-5AA8-8ACB-3F984DC1BEBF}"/>
              </a:ext>
              <a:ext uri="{C183D7F6-B498-43B3-948B-1728B52AA6E4}">
                <adec:decorative xmlns:adec="http://schemas.microsoft.com/office/drawing/2017/decorative" val="1"/>
              </a:ext>
            </a:extLst>
          </p:cNvPr>
          <p:cNvCxnSpPr>
            <a:cxnSpLocks/>
          </p:cNvCxnSpPr>
          <p:nvPr/>
        </p:nvCxnSpPr>
        <p:spPr>
          <a:xfrm flipV="1">
            <a:off x="6096000" y="540251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6096000" y="0"/>
            <a:ext cx="0" cy="145549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3963474" y="4659653"/>
            <a:ext cx="4252404" cy="520187"/>
          </a:xfrm>
          <a:noFill/>
        </p:spPr>
        <p:txBody>
          <a:bodyPr anchor="ctr">
            <a:normAutofit/>
          </a:bodyPr>
          <a:lstStyle>
            <a:lvl1pPr algn="ctr">
              <a:defRPr sz="1600">
                <a:solidFill>
                  <a:schemeClr val="accent2"/>
                </a:solidFill>
              </a:defRPr>
            </a:lvl1pPr>
          </a:lstStyle>
          <a:p>
            <a:r>
              <a:rPr lang="en-US" dirty="0"/>
              <a:t>Quote Author</a:t>
            </a:r>
          </a:p>
        </p:txBody>
      </p:sp>
      <p:sp>
        <p:nvSpPr>
          <p:cNvPr id="14" name="Footer Placeholder 13">
            <a:extLst>
              <a:ext uri="{FF2B5EF4-FFF2-40B4-BE49-F238E27FC236}">
                <a16:creationId xmlns:a16="http://schemas.microsoft.com/office/drawing/2014/main" id="{B22420FA-FDBE-1BD5-73B2-9577BE200CF2}"/>
              </a:ext>
            </a:extLst>
          </p:cNvPr>
          <p:cNvSpPr>
            <a:spLocks noGrp="1"/>
          </p:cNvSpPr>
          <p:nvPr>
            <p:ph type="ftr" sz="quarter" idx="11"/>
          </p:nvPr>
        </p:nvSpPr>
        <p:spPr>
          <a:noFill/>
        </p:spPr>
        <p:txBody>
          <a:bodyPr/>
          <a:lstStyle>
            <a:lvl1pPr>
              <a:defRPr b="0">
                <a:solidFill>
                  <a:schemeClr val="accent5"/>
                </a:solidFill>
              </a:defRPr>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2312230" y="1793287"/>
            <a:ext cx="7554892" cy="2494627"/>
          </a:xfrm>
        </p:spPr>
        <p:txBody>
          <a:bodyPr anchor="ctr">
            <a:normAutofit/>
          </a:bodyPr>
          <a:lstStyle>
            <a:lvl1pPr marL="0" indent="0" algn="ctr">
              <a:lnSpc>
                <a:spcPct val="85000"/>
              </a:lnSpc>
              <a:buNone/>
              <a:defRPr sz="4800" b="0" cap="none" spc="0" baseline="0">
                <a:solidFill>
                  <a:schemeClr val="accent5"/>
                </a:solidFill>
                <a:latin typeface="+mn-lt"/>
              </a:defRPr>
            </a:lvl1pPr>
          </a:lstStyle>
          <a:p>
            <a:pPr lvl="0"/>
            <a:r>
              <a:rPr lang="en-US" dirty="0"/>
              <a:t>Click to edit quote</a:t>
            </a:r>
          </a:p>
        </p:txBody>
      </p:sp>
      <p:sp>
        <p:nvSpPr>
          <p:cNvPr id="13" name="Date Placeholder 12">
            <a:extLst>
              <a:ext uri="{FF2B5EF4-FFF2-40B4-BE49-F238E27FC236}">
                <a16:creationId xmlns:a16="http://schemas.microsoft.com/office/drawing/2014/main" id="{44359CE5-9894-7A66-486B-F830CCE17772}"/>
              </a:ext>
            </a:extLst>
          </p:cNvPr>
          <p:cNvSpPr>
            <a:spLocks noGrp="1"/>
          </p:cNvSpPr>
          <p:nvPr>
            <p:ph type="dt" sz="half" idx="10"/>
          </p:nvPr>
        </p:nvSpPr>
        <p:spPr>
          <a:noFill/>
        </p:spPr>
        <p:txBody>
          <a:bodyPr/>
          <a:lstStyle>
            <a:lvl1pPr>
              <a:defRPr>
                <a:solidFill>
                  <a:schemeClr val="accent5"/>
                </a:solidFill>
              </a:defRPr>
            </a:lvl1pPr>
          </a:lstStyle>
          <a:p>
            <a:fld id="{869CC736-6517-4DE3-9A18-5EB6F27EF875}" type="datetime1">
              <a:rPr lang="en-US" smtClean="0"/>
              <a:t>9/25/2025</a:t>
            </a:fld>
            <a:endParaRPr lang="en-US"/>
          </a:p>
        </p:txBody>
      </p:sp>
      <p:sp>
        <p:nvSpPr>
          <p:cNvPr id="15" name="Slide Number Placeholder 14">
            <a:extLst>
              <a:ext uri="{FF2B5EF4-FFF2-40B4-BE49-F238E27FC236}">
                <a16:creationId xmlns:a16="http://schemas.microsoft.com/office/drawing/2014/main" id="{4A2B012E-FACE-13C2-4909-F2AE04FD18CB}"/>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41445583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Quote 4">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0"/>
            <a:ext cx="12192000" cy="6858000"/>
          </a:xfrm>
          <a:prstGeom prst="rect">
            <a:avLst/>
          </a:prstGeom>
          <a:solidFill>
            <a:schemeClr val="accent5"/>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pic>
        <p:nvPicPr>
          <p:cNvPr id="8" name="Picture 7">
            <a:extLst>
              <a:ext uri="{FF2B5EF4-FFF2-40B4-BE49-F238E27FC236}">
                <a16:creationId xmlns:a16="http://schemas.microsoft.com/office/drawing/2014/main" id="{E2FBFD51-0E30-9113-3F4A-D0B88575143F}"/>
              </a:ext>
              <a:ext uri="{C183D7F6-B498-43B3-948B-1728B52AA6E4}">
                <adec:decorative xmlns:adec="http://schemas.microsoft.com/office/drawing/2017/decorative" val="1"/>
              </a:ext>
            </a:extLst>
          </p:cNvPr>
          <p:cNvPicPr>
            <a:picLocks noChangeAspect="1"/>
          </p:cNvPicPr>
          <p:nvPr/>
        </p:nvPicPr>
        <p:blipFill>
          <a:blip r:embed="rId2" cstate="email">
            <a:alphaModFix amt="28000"/>
            <a:duotone>
              <a:prstClr val="black"/>
              <a:schemeClr val="accent3">
                <a:tint val="45000"/>
                <a:satMod val="400000"/>
              </a:schemeClr>
            </a:duotone>
            <a:extLst>
              <a:ext uri="{28A0092B-C50C-407E-A947-70E740481C1C}">
                <a14:useLocalDpi xmlns:a14="http://schemas.microsoft.com/office/drawing/2010/main"/>
              </a:ext>
            </a:extLst>
          </a:blip>
          <a:srcRect/>
          <a:stretch>
            <a:fillRect/>
          </a:stretch>
        </p:blipFill>
        <p:spPr>
          <a:xfrm flipH="1">
            <a:off x="0" y="0"/>
            <a:ext cx="12192000" cy="6858000"/>
          </a:xfrm>
          <a:prstGeom prst="rect">
            <a:avLst/>
          </a:prstGeom>
        </p:spPr>
      </p:pic>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606447" y="5204117"/>
            <a:ext cx="11019882" cy="715858"/>
          </a:xfrm>
          <a:noFill/>
        </p:spPr>
        <p:txBody>
          <a:bodyPr tIns="91440" bIns="91440" anchor="ctr">
            <a:normAutofit/>
          </a:bodyPr>
          <a:lstStyle>
            <a:lvl1pPr algn="r">
              <a:defRPr sz="1800">
                <a:solidFill>
                  <a:schemeClr val="accent2"/>
                </a:solidFill>
              </a:defRPr>
            </a:lvl1pPr>
          </a:lstStyle>
          <a:p>
            <a:r>
              <a:rPr lang="en-US" dirty="0"/>
              <a:t>Quote Author</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hasCustomPrompt="1"/>
          </p:nvPr>
        </p:nvSpPr>
        <p:spPr>
          <a:xfrm>
            <a:off x="603504" y="539646"/>
            <a:ext cx="8406832" cy="3709557"/>
          </a:xfrm>
        </p:spPr>
        <p:txBody>
          <a:bodyPr>
            <a:normAutofit/>
          </a:bodyPr>
          <a:lstStyle>
            <a:lvl1pPr marL="228600" indent="-228600">
              <a:lnSpc>
                <a:spcPct val="100000"/>
              </a:lnSpc>
              <a:spcBef>
                <a:spcPts val="0"/>
              </a:spcBef>
              <a:buNone/>
              <a:defRPr sz="5400" b="0" cap="none" spc="0" baseline="0">
                <a:solidFill>
                  <a:schemeClr val="bg2"/>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3" y="6028848"/>
            <a:ext cx="1828970" cy="366144"/>
          </a:xfrm>
          <a:noFill/>
        </p:spPr>
        <p:txBody>
          <a:bodyPr/>
          <a:lstStyle>
            <a:lvl1pPr algn="l">
              <a:defRPr b="0" spc="0">
                <a:solidFill>
                  <a:schemeClr val="bg2"/>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noFill/>
        </p:spPr>
        <p:txBody>
          <a:bodyPr/>
          <a:lstStyle>
            <a:lvl1pPr>
              <a:defRPr>
                <a:solidFill>
                  <a:schemeClr val="bg2"/>
                </a:solidFill>
              </a:defRPr>
            </a:lvl1pPr>
          </a:lstStyle>
          <a:p>
            <a:fld id="{55971960-CC10-477C-A0E8-32CE7F9D38E0}"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bg2"/>
                </a:solidFill>
              </a:defRPr>
            </a:lvl1pPr>
          </a:lstStyle>
          <a:p>
            <a:fld id="{27F8DDA4-3B80-4E8A-A8F5-521F73BF9127}" type="slidenum">
              <a:rPr lang="en-US" smtClean="0"/>
              <a:t>‹#›</a:t>
            </a:fld>
            <a:endParaRPr lang="en-US"/>
          </a:p>
        </p:txBody>
      </p:sp>
      <p:cxnSp>
        <p:nvCxnSpPr>
          <p:cNvPr id="7" name="Straight Connector 6">
            <a:extLst>
              <a:ext uri="{FF2B5EF4-FFF2-40B4-BE49-F238E27FC236}">
                <a16:creationId xmlns:a16="http://schemas.microsoft.com/office/drawing/2014/main" id="{390E99C4-92E7-3B92-2013-C034357E2D72}"/>
              </a:ext>
              <a:ext uri="{C183D7F6-B498-43B3-948B-1728B52AA6E4}">
                <adec:decorative xmlns:adec="http://schemas.microsoft.com/office/drawing/2017/decorative" val="1"/>
              </a:ext>
            </a:extLst>
          </p:cNvPr>
          <p:cNvCxnSpPr>
            <a:cxnSpLocks/>
          </p:cNvCxnSpPr>
          <p:nvPr/>
        </p:nvCxnSpPr>
        <p:spPr>
          <a:xfrm>
            <a:off x="685800" y="4804478"/>
            <a:ext cx="10820400"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722097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Quot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052C017-FC5C-A7A2-BA15-6C113717C33C}"/>
              </a:ext>
              <a:ext uri="{C183D7F6-B498-43B3-948B-1728B52AA6E4}">
                <adec:decorative xmlns:adec="http://schemas.microsoft.com/office/drawing/2017/decorative" val="1"/>
              </a:ext>
            </a:extLst>
          </p:cNvPr>
          <p:cNvSpPr/>
          <p:nvPr/>
        </p:nvSpPr>
        <p:spPr>
          <a:xfrm>
            <a:off x="1" y="-1"/>
            <a:ext cx="12192000" cy="685800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8A4F"/>
              </a:solidFill>
            </a:endParaRPr>
          </a:p>
        </p:txBody>
      </p:sp>
      <p:sp>
        <p:nvSpPr>
          <p:cNvPr id="11" name="Rectangle 10">
            <a:extLst>
              <a:ext uri="{FF2B5EF4-FFF2-40B4-BE49-F238E27FC236}">
                <a16:creationId xmlns:a16="http://schemas.microsoft.com/office/drawing/2014/main" id="{C278D15F-775B-01A1-AD5A-860DC9A2EA8C}"/>
              </a:ext>
              <a:ext uri="{C183D7F6-B498-43B3-948B-1728B52AA6E4}">
                <adec:decorative xmlns:adec="http://schemas.microsoft.com/office/drawing/2017/decorative" val="1"/>
              </a:ext>
            </a:extLst>
          </p:cNvPr>
          <p:cNvSpPr/>
          <p:nvPr/>
        </p:nvSpPr>
        <p:spPr>
          <a:xfrm>
            <a:off x="0" y="1"/>
            <a:ext cx="9448801" cy="4800599"/>
          </a:xfrm>
          <a:prstGeom prst="rect">
            <a:avLst/>
          </a:prstGeom>
          <a:solidFill>
            <a:schemeClr val="bg1"/>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FE70F6-FCE2-0FC4-2CD2-165DDD7471FB}"/>
              </a:ext>
              <a:ext uri="{C183D7F6-B498-43B3-948B-1728B52AA6E4}">
                <adec:decorative xmlns:adec="http://schemas.microsoft.com/office/drawing/2017/decorative" val="1"/>
              </a:ext>
            </a:extLst>
          </p:cNvPr>
          <p:cNvCxnSpPr>
            <a:cxnSpLocks/>
          </p:cNvCxnSpPr>
          <p:nvPr/>
        </p:nvCxnSpPr>
        <p:spPr>
          <a:xfrm flipV="1">
            <a:off x="11081989" y="698720"/>
            <a:ext cx="0" cy="4101880"/>
          </a:xfrm>
          <a:prstGeom prst="line">
            <a:avLst/>
          </a:prstGeom>
          <a:ln w="12700">
            <a:solidFill>
              <a:schemeClr val="tx2">
                <a:alpha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hasCustomPrompt="1"/>
          </p:nvPr>
        </p:nvSpPr>
        <p:spPr>
          <a:xfrm>
            <a:off x="984864" y="5257800"/>
            <a:ext cx="10255196" cy="748275"/>
          </a:xfrm>
          <a:noFill/>
        </p:spPr>
        <p:txBody>
          <a:bodyPr anchor="ctr">
            <a:normAutofit/>
          </a:bodyPr>
          <a:lstStyle>
            <a:lvl1pPr algn="r">
              <a:defRPr sz="1800">
                <a:solidFill>
                  <a:schemeClr val="accent2"/>
                </a:solidFill>
              </a:defRPr>
            </a:lvl1pPr>
          </a:lstStyle>
          <a:p>
            <a:r>
              <a:rPr lang="en-US" dirty="0"/>
              <a:t>Quote Author</a:t>
            </a:r>
          </a:p>
        </p:txBody>
      </p:sp>
      <p:sp>
        <p:nvSpPr>
          <p:cNvPr id="8" name="Content Placeholder 7">
            <a:extLst>
              <a:ext uri="{FF2B5EF4-FFF2-40B4-BE49-F238E27FC236}">
                <a16:creationId xmlns:a16="http://schemas.microsoft.com/office/drawing/2014/main" id="{64AEC05F-4937-10A8-1A19-6FA315BE7ADF}"/>
              </a:ext>
            </a:extLst>
          </p:cNvPr>
          <p:cNvSpPr>
            <a:spLocks noGrp="1"/>
          </p:cNvSpPr>
          <p:nvPr>
            <p:ph sz="quarter" idx="13" hasCustomPrompt="1"/>
          </p:nvPr>
        </p:nvSpPr>
        <p:spPr>
          <a:xfrm>
            <a:off x="887413" y="1033272"/>
            <a:ext cx="9247187" cy="3257550"/>
          </a:xfrm>
        </p:spPr>
        <p:txBody>
          <a:bodyPr>
            <a:normAutofit/>
          </a:bodyPr>
          <a:lstStyle>
            <a:lvl1pPr marL="228600" indent="-228600">
              <a:lnSpc>
                <a:spcPct val="85000"/>
              </a:lnSpc>
              <a:buNone/>
              <a:defRPr sz="5400">
                <a:solidFill>
                  <a:schemeClr val="accent5"/>
                </a:solidFill>
              </a:defRPr>
            </a:lvl1pPr>
          </a:lstStyle>
          <a:p>
            <a:pPr lvl="0"/>
            <a:r>
              <a:rPr lang="en-US" dirty="0"/>
              <a:t>Click to edit quote</a:t>
            </a:r>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lstStyle>
            <a:lvl1pPr algn="l">
              <a:defRPr b="0" spc="0">
                <a:solidFill>
                  <a:schemeClr val="accent5"/>
                </a:solidFill>
              </a:defRPr>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10058400" y="6029868"/>
            <a:ext cx="1182686" cy="365125"/>
          </a:xfrm>
          <a:noFill/>
        </p:spPr>
        <p:txBody>
          <a:bodyPr/>
          <a:lstStyle>
            <a:lvl1pPr algn="r">
              <a:defRPr>
                <a:solidFill>
                  <a:schemeClr val="accent5"/>
                </a:solidFill>
              </a:defRPr>
            </a:lvl1pPr>
          </a:lstStyle>
          <a:p>
            <a:fld id="{84D8584C-2125-40A2-8519-09FB9A8C3315}"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lvl1pPr>
              <a:defRPr>
                <a:solidFill>
                  <a:schemeClr val="accent5"/>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39271735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0773-1259-8F51-3561-DF3A80B264DE}"/>
              </a:ext>
            </a:extLst>
          </p:cNvPr>
          <p:cNvSpPr>
            <a:spLocks noGrp="1"/>
          </p:cNvSpPr>
          <p:nvPr>
            <p:ph type="title"/>
          </p:nvPr>
        </p:nvSpPr>
        <p:spPr>
          <a:xfrm>
            <a:off x="603504" y="521185"/>
            <a:ext cx="10902696" cy="1070849"/>
          </a:xfrm>
          <a:noFill/>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C966CF-BE4B-28C8-6D17-E087E97C0E98}"/>
              </a:ext>
            </a:extLst>
          </p:cNvPr>
          <p:cNvSpPr>
            <a:spLocks noGrp="1"/>
          </p:cNvSpPr>
          <p:nvPr>
            <p:ph sz="half" idx="1"/>
          </p:nvPr>
        </p:nvSpPr>
        <p:spPr>
          <a:xfrm>
            <a:off x="605431"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1559437-5037-4EE7-88FA-80C5AA0870F2}"/>
              </a:ext>
            </a:extLst>
          </p:cNvPr>
          <p:cNvSpPr>
            <a:spLocks noGrp="1"/>
          </p:cNvSpPr>
          <p:nvPr>
            <p:ph sz="half" idx="2"/>
          </p:nvPr>
        </p:nvSpPr>
        <p:spPr>
          <a:xfrm>
            <a:off x="6324600" y="1756230"/>
            <a:ext cx="5181600" cy="40349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68326746-DF44-9DEF-8471-A5E1F6CCC502}"/>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15850B58-64D5-F359-1AC8-3D57AA87BFBD}"/>
              </a:ext>
            </a:extLst>
          </p:cNvPr>
          <p:cNvSpPr>
            <a:spLocks noGrp="1"/>
          </p:cNvSpPr>
          <p:nvPr>
            <p:ph type="dt" sz="half" idx="10"/>
          </p:nvPr>
        </p:nvSpPr>
        <p:spPr/>
        <p:txBody>
          <a:bodyPr/>
          <a:lstStyle/>
          <a:p>
            <a:fld id="{B3C0EDEC-0890-4E6D-9DE0-ECAF543851A7}" type="datetime1">
              <a:rPr lang="en-US" smtClean="0"/>
              <a:t>9/25/2025</a:t>
            </a:fld>
            <a:endParaRPr lang="en-US"/>
          </a:p>
        </p:txBody>
      </p:sp>
      <p:sp>
        <p:nvSpPr>
          <p:cNvPr id="7" name="Slide Number Placeholder 6">
            <a:extLst>
              <a:ext uri="{FF2B5EF4-FFF2-40B4-BE49-F238E27FC236}">
                <a16:creationId xmlns:a16="http://schemas.microsoft.com/office/drawing/2014/main" id="{9F6A22FA-48E7-5BF5-6432-6C7A54D7E031}"/>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07170327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D87-72DE-A210-5C2D-570A1B01D41E}"/>
              </a:ext>
            </a:extLst>
          </p:cNvPr>
          <p:cNvSpPr>
            <a:spLocks noGrp="1"/>
          </p:cNvSpPr>
          <p:nvPr>
            <p:ph type="title"/>
          </p:nvPr>
        </p:nvSpPr>
        <p:spPr>
          <a:xfrm>
            <a:off x="603504" y="521206"/>
            <a:ext cx="10899648" cy="1069848"/>
          </a:xfrm>
          <a:noFill/>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73932A9-21A4-5A57-9D72-8C46993E6B11}"/>
              </a:ext>
            </a:extLst>
          </p:cNvPr>
          <p:cNvSpPr>
            <a:spLocks noGrp="1"/>
          </p:cNvSpPr>
          <p:nvPr>
            <p:ph type="body" idx="1"/>
          </p:nvPr>
        </p:nvSpPr>
        <p:spPr>
          <a:xfrm>
            <a:off x="605431" y="1631076"/>
            <a:ext cx="5157787" cy="709394"/>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83D4B4-A366-E12D-19BB-C17B71466184}"/>
              </a:ext>
            </a:extLst>
          </p:cNvPr>
          <p:cNvSpPr>
            <a:spLocks noGrp="1"/>
          </p:cNvSpPr>
          <p:nvPr>
            <p:ph sz="half" idx="2"/>
          </p:nvPr>
        </p:nvSpPr>
        <p:spPr>
          <a:xfrm>
            <a:off x="605431" y="2372146"/>
            <a:ext cx="5157787" cy="34952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BC06DAAF-1A05-D83C-70C1-CEADA4EB7389}"/>
              </a:ext>
            </a:extLst>
          </p:cNvPr>
          <p:cNvSpPr>
            <a:spLocks noGrp="1"/>
          </p:cNvSpPr>
          <p:nvPr>
            <p:ph type="body" sz="quarter" idx="3"/>
          </p:nvPr>
        </p:nvSpPr>
        <p:spPr>
          <a:xfrm>
            <a:off x="6324600" y="1631076"/>
            <a:ext cx="5183188" cy="709393"/>
          </a:xfrm>
        </p:spPr>
        <p:txBody>
          <a:bodyPr anchor="b">
            <a:normAutofit/>
          </a:bodyPr>
          <a:lstStyle>
            <a:lvl1pPr marL="0" indent="0">
              <a:buNone/>
              <a:defRPr sz="1800" b="1" cap="all" spc="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E7B13-3453-6313-B416-E9FF9DA2E010}"/>
              </a:ext>
            </a:extLst>
          </p:cNvPr>
          <p:cNvSpPr>
            <a:spLocks noGrp="1"/>
          </p:cNvSpPr>
          <p:nvPr>
            <p:ph sz="quarter" idx="4"/>
          </p:nvPr>
        </p:nvSpPr>
        <p:spPr>
          <a:xfrm>
            <a:off x="6324600" y="2372146"/>
            <a:ext cx="5183188" cy="34952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061BE2D-E1A3-1A5C-AE37-9DC52A9717B7}"/>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71D5902D-DF04-F2A8-C2F8-EBDD2A897D21}"/>
              </a:ext>
            </a:extLst>
          </p:cNvPr>
          <p:cNvSpPr>
            <a:spLocks noGrp="1"/>
          </p:cNvSpPr>
          <p:nvPr>
            <p:ph type="dt" sz="half" idx="10"/>
          </p:nvPr>
        </p:nvSpPr>
        <p:spPr/>
        <p:txBody>
          <a:bodyPr/>
          <a:lstStyle/>
          <a:p>
            <a:fld id="{2DD88318-BA47-4AD0-805B-25EB53D81BBB}" type="datetime1">
              <a:rPr lang="en-US" smtClean="0"/>
              <a:t>9/25/2025</a:t>
            </a:fld>
            <a:endParaRPr lang="en-US"/>
          </a:p>
        </p:txBody>
      </p:sp>
      <p:sp>
        <p:nvSpPr>
          <p:cNvPr id="9" name="Slide Number Placeholder 8">
            <a:extLst>
              <a:ext uri="{FF2B5EF4-FFF2-40B4-BE49-F238E27FC236}">
                <a16:creationId xmlns:a16="http://schemas.microsoft.com/office/drawing/2014/main" id="{DA4FDDA8-940A-B407-4EB2-85DC9BEDB476}"/>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0950143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151FC-CD6F-656F-54A8-59B782BEFB30}"/>
              </a:ext>
            </a:extLst>
          </p:cNvPr>
          <p:cNvSpPr>
            <a:spLocks noGrp="1"/>
          </p:cNvSpPr>
          <p:nvPr>
            <p:ph type="title"/>
          </p:nvPr>
        </p:nvSpPr>
        <p:spPr>
          <a:xfrm>
            <a:off x="603504" y="265176"/>
            <a:ext cx="11028923" cy="1325880"/>
          </a:xfrm>
          <a:noFill/>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07D307A-FF1F-38A3-7DE5-F11DC31CA5B8}"/>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1E4C539B-20CB-8D83-0ECC-5F682BD06D6F}"/>
              </a:ext>
            </a:extLst>
          </p:cNvPr>
          <p:cNvSpPr>
            <a:spLocks noGrp="1"/>
          </p:cNvSpPr>
          <p:nvPr>
            <p:ph type="dt" sz="half" idx="10"/>
          </p:nvPr>
        </p:nvSpPr>
        <p:spPr/>
        <p:txBody>
          <a:bodyPr/>
          <a:lstStyle/>
          <a:p>
            <a:fld id="{30AD3F20-2AB6-4A04-8E99-A7FB006776B6}" type="datetime1">
              <a:rPr lang="en-US" smtClean="0"/>
              <a:t>9/25/2025</a:t>
            </a:fld>
            <a:endParaRPr lang="en-US"/>
          </a:p>
        </p:txBody>
      </p:sp>
      <p:sp>
        <p:nvSpPr>
          <p:cNvPr id="5" name="Slide Number Placeholder 4">
            <a:extLst>
              <a:ext uri="{FF2B5EF4-FFF2-40B4-BE49-F238E27FC236}">
                <a16:creationId xmlns:a16="http://schemas.microsoft.com/office/drawing/2014/main" id="{466EB674-912E-381A-49CE-08E49DFF46A7}"/>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06158008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FA0B77-3CB1-4071-30F6-B0766D75C10A}"/>
              </a:ext>
            </a:extLst>
          </p:cNvPr>
          <p:cNvSpPr>
            <a:spLocks noGrp="1"/>
          </p:cNvSpPr>
          <p:nvPr>
            <p:ph type="ftr" sz="quarter" idx="11"/>
          </p:nvPr>
        </p:nvSpPr>
        <p:spPr/>
        <p:txBody>
          <a:bodyPr/>
          <a:lstStyle/>
          <a:p>
            <a:r>
              <a:rPr lang="en-US"/>
              <a:t>Sample Footer Text</a:t>
            </a:r>
          </a:p>
        </p:txBody>
      </p:sp>
      <p:sp>
        <p:nvSpPr>
          <p:cNvPr id="2" name="Date Placeholder 1">
            <a:extLst>
              <a:ext uri="{FF2B5EF4-FFF2-40B4-BE49-F238E27FC236}">
                <a16:creationId xmlns:a16="http://schemas.microsoft.com/office/drawing/2014/main" id="{4B4A81A7-FC7B-1689-D59F-4173A1763CB9}"/>
              </a:ext>
            </a:extLst>
          </p:cNvPr>
          <p:cNvSpPr>
            <a:spLocks noGrp="1"/>
          </p:cNvSpPr>
          <p:nvPr>
            <p:ph type="dt" sz="half" idx="10"/>
          </p:nvPr>
        </p:nvSpPr>
        <p:spPr/>
        <p:txBody>
          <a:bodyPr/>
          <a:lstStyle/>
          <a:p>
            <a:fld id="{3AEA2087-1351-4A66-BC4B-B8C73F209E6A}" type="datetime1">
              <a:rPr lang="en-US" smtClean="0"/>
              <a:t>9/25/2025</a:t>
            </a:fld>
            <a:endParaRPr lang="en-US"/>
          </a:p>
        </p:txBody>
      </p:sp>
      <p:sp>
        <p:nvSpPr>
          <p:cNvPr id="4" name="Slide Number Placeholder 3">
            <a:extLst>
              <a:ext uri="{FF2B5EF4-FFF2-40B4-BE49-F238E27FC236}">
                <a16:creationId xmlns:a16="http://schemas.microsoft.com/office/drawing/2014/main" id="{5D080D98-2C9A-3434-E8A3-DA6CCD2F5EFE}"/>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570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with Picture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0489" y="1054208"/>
            <a:ext cx="0" cy="47819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73753" y="355601"/>
            <a:ext cx="8275505" cy="1693334"/>
          </a:xfrm>
          <a:noFill/>
        </p:spPr>
        <p:txBody>
          <a:bodyPr vert="horz" lIns="91440" tIns="45720" rIns="91440" bIns="137160" rtlCol="0" anchor="b">
            <a:normAutofit/>
          </a:bodyPr>
          <a:lstStyle>
            <a:lvl1pPr>
              <a:lnSpc>
                <a:spcPct val="80000"/>
              </a:lnSpc>
              <a:defRPr lang="en-US" sz="5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73752" y="1902527"/>
            <a:ext cx="8275504" cy="49802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1" y="2441123"/>
            <a:ext cx="10495289" cy="4416877"/>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753600" y="613218"/>
            <a:ext cx="1865242" cy="535746"/>
          </a:xfrm>
          <a:solidFill>
            <a:schemeClr val="bg2"/>
          </a:solidFill>
        </p:spPr>
        <p:txBody>
          <a:bodyPr anchor="t"/>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880856" y="5137717"/>
            <a:ext cx="1256738" cy="365125"/>
          </a:xfrm>
          <a:solidFill>
            <a:schemeClr val="bg2"/>
          </a:solidFill>
        </p:spPr>
        <p:txBody>
          <a:bodyPr/>
          <a:lstStyle/>
          <a:p>
            <a:fld id="{A198F7BC-ABFF-4CAB-9ECC-8B1B0BCD965C}"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186803" y="6029867"/>
            <a:ext cx="461440"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39269168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C3A53-0764-6B81-0CF9-98A31577BE9D}"/>
              </a:ext>
            </a:extLst>
          </p:cNvPr>
          <p:cNvSpPr>
            <a:spLocks noGrp="1"/>
          </p:cNvSpPr>
          <p:nvPr>
            <p:ph type="title"/>
          </p:nvPr>
        </p:nvSpPr>
        <p:spPr>
          <a:xfrm>
            <a:off x="605431" y="932688"/>
            <a:ext cx="4195169" cy="1124712"/>
          </a:xfrm>
          <a:noFill/>
        </p:spPr>
        <p:txBody>
          <a:bodyPr anchor="t">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1FE505A-8E22-72EF-7229-3828AF9454D5}"/>
              </a:ext>
            </a:extLst>
          </p:cNvPr>
          <p:cNvSpPr>
            <a:spLocks noGrp="1"/>
          </p:cNvSpPr>
          <p:nvPr>
            <p:ph type="body" sz="half" idx="2"/>
          </p:nvPr>
        </p:nvSpPr>
        <p:spPr>
          <a:xfrm>
            <a:off x="605431" y="2057400"/>
            <a:ext cx="4195169"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70A4E78B-DAF0-5E30-C9F0-EA1D81066DBC}"/>
              </a:ext>
            </a:extLst>
          </p:cNvPr>
          <p:cNvSpPr>
            <a:spLocks noGrp="1"/>
          </p:cNvSpPr>
          <p:nvPr>
            <p:ph idx="1"/>
          </p:nvPr>
        </p:nvSpPr>
        <p:spPr>
          <a:xfrm>
            <a:off x="5486400" y="903515"/>
            <a:ext cx="6019800" cy="495753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5FB557B-A6AB-0141-61F5-2C6D1D26D589}"/>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A4346670-62CE-41B6-24CD-DB7BF2AECDF4}"/>
              </a:ext>
            </a:extLst>
          </p:cNvPr>
          <p:cNvSpPr>
            <a:spLocks noGrp="1"/>
          </p:cNvSpPr>
          <p:nvPr>
            <p:ph type="dt" sz="half" idx="10"/>
          </p:nvPr>
        </p:nvSpPr>
        <p:spPr/>
        <p:txBody>
          <a:bodyPr/>
          <a:lstStyle/>
          <a:p>
            <a:fld id="{95967112-4E38-4DE6-886D-C6360575EE2E}" type="datetime1">
              <a:rPr lang="en-US" smtClean="0"/>
              <a:t>9/25/2025</a:t>
            </a:fld>
            <a:endParaRPr lang="en-US"/>
          </a:p>
        </p:txBody>
      </p:sp>
      <p:sp>
        <p:nvSpPr>
          <p:cNvPr id="7" name="Slide Number Placeholder 6">
            <a:extLst>
              <a:ext uri="{FF2B5EF4-FFF2-40B4-BE49-F238E27FC236}">
                <a16:creationId xmlns:a16="http://schemas.microsoft.com/office/drawing/2014/main" id="{FB2C964C-100B-6E0E-8C9C-FEDE515F230D}"/>
              </a:ext>
            </a:extLst>
          </p:cNvPr>
          <p:cNvSpPr>
            <a:spLocks noGrp="1"/>
          </p:cNvSpPr>
          <p:nvPr>
            <p:ph type="sldNum" sz="quarter" idx="12"/>
          </p:nvPr>
        </p:nvSpPr>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4940005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52BCA-373C-52F0-00A4-DB648AB6DDCB}"/>
              </a:ext>
            </a:extLst>
          </p:cNvPr>
          <p:cNvSpPr>
            <a:spLocks noGrp="1"/>
          </p:cNvSpPr>
          <p:nvPr>
            <p:ph type="title"/>
          </p:nvPr>
        </p:nvSpPr>
        <p:spPr>
          <a:xfrm>
            <a:off x="605432" y="228599"/>
            <a:ext cx="3658560" cy="1742175"/>
          </a:xfrm>
          <a:noFill/>
        </p:spPr>
        <p:txBody>
          <a:bodyPr anchor="b">
            <a:normAutofit/>
          </a:bodyPr>
          <a:lstStyle>
            <a:lvl1pPr>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85DCE8E-6071-4972-B85E-E495AB0FF686}"/>
              </a:ext>
            </a:extLst>
          </p:cNvPr>
          <p:cNvSpPr>
            <a:spLocks noGrp="1"/>
          </p:cNvSpPr>
          <p:nvPr>
            <p:ph type="body" sz="half" idx="2"/>
          </p:nvPr>
        </p:nvSpPr>
        <p:spPr>
          <a:xfrm>
            <a:off x="1371600" y="2337134"/>
            <a:ext cx="2892392" cy="3331342"/>
          </a:xfrm>
        </p:spPr>
        <p:txBody>
          <a:bodyPr anchor="b"/>
          <a:lstStyle>
            <a:lvl1pPr marL="0" indent="0" algn="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FEBAE75E-255D-9B56-3A67-14178C54EB59}"/>
              </a:ext>
            </a:extLst>
          </p:cNvPr>
          <p:cNvSpPr>
            <a:spLocks noGrp="1"/>
          </p:cNvSpPr>
          <p:nvPr>
            <p:ph type="pic" idx="1" hasCustomPrompt="1"/>
          </p:nvPr>
        </p:nvSpPr>
        <p:spPr>
          <a:xfrm>
            <a:off x="4800600" y="685800"/>
            <a:ext cx="6705600" cy="4876801"/>
          </a:xfrm>
          <a:blipFill>
            <a:blip r:embed="rId2">
              <a:alphaModFix amt="70000"/>
            </a:blip>
            <a:stretch>
              <a:fillRect/>
            </a:stretch>
          </a:blipFill>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FB5E2938-E6DE-EB90-C8DE-0D078BDD0A83}"/>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008928D8-1666-BE45-30C8-65C74E2283DC}"/>
              </a:ext>
            </a:extLst>
          </p:cNvPr>
          <p:cNvSpPr>
            <a:spLocks noGrp="1"/>
          </p:cNvSpPr>
          <p:nvPr>
            <p:ph type="dt" sz="half" idx="10"/>
          </p:nvPr>
        </p:nvSpPr>
        <p:spPr>
          <a:xfrm>
            <a:off x="10058400" y="6029868"/>
            <a:ext cx="1182686" cy="365125"/>
          </a:xfrm>
        </p:spPr>
        <p:txBody>
          <a:bodyPr/>
          <a:lstStyle/>
          <a:p>
            <a:fld id="{8493712A-E27F-4D57-B2CA-5B36D6E8A4B0}" type="datetime1">
              <a:rPr lang="en-US" smtClean="0"/>
              <a:t>9/25/2025</a:t>
            </a:fld>
            <a:endParaRPr lang="en-US"/>
          </a:p>
        </p:txBody>
      </p:sp>
      <p:sp>
        <p:nvSpPr>
          <p:cNvPr id="7" name="Slide Number Placeholder 6">
            <a:extLst>
              <a:ext uri="{FF2B5EF4-FFF2-40B4-BE49-F238E27FC236}">
                <a16:creationId xmlns:a16="http://schemas.microsoft.com/office/drawing/2014/main" id="{8D79A9FD-2464-F09D-1603-6DF07EF20752}"/>
              </a:ext>
            </a:extLst>
          </p:cNvPr>
          <p:cNvSpPr>
            <a:spLocks noGrp="1"/>
          </p:cNvSpPr>
          <p:nvPr>
            <p:ph type="sldNum" sz="quarter" idx="12"/>
          </p:nvPr>
        </p:nvSpPr>
        <p:spPr>
          <a:xfrm>
            <a:off x="11237976" y="6029868"/>
            <a:ext cx="429372" cy="365125"/>
          </a:xfrm>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4721828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p:cSld name="Conclusi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lumMod val="90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22766A-BE9C-B780-CC66-44ECFC5C0A47}"/>
              </a:ext>
              <a:ext uri="{C183D7F6-B498-43B3-948B-1728B52AA6E4}">
                <adec:decorative xmlns:adec="http://schemas.microsoft.com/office/drawing/2017/decorative" val="1"/>
              </a:ext>
            </a:extLst>
          </p:cNvPr>
          <p:cNvSpPr/>
          <p:nvPr/>
        </p:nvSpPr>
        <p:spPr>
          <a:xfrm>
            <a:off x="2057400" y="3084659"/>
            <a:ext cx="10133956" cy="3773341"/>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146306" y="182881"/>
            <a:ext cx="8616684" cy="1874520"/>
          </a:xfrm>
          <a:noFill/>
        </p:spPr>
        <p:txBody>
          <a:bodyPr anchor="t">
            <a:normAutofit/>
          </a:bodyPr>
          <a:lstStyle>
            <a:lvl1pPr>
              <a:defRPr sz="9600">
                <a:solidFill>
                  <a:schemeClr val="accent2"/>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9753600" y="617923"/>
            <a:ext cx="1866897" cy="461881"/>
          </a:xfrm>
          <a:noFill/>
        </p:spPr>
        <p:txBody>
          <a:bodyPr anchor="t"/>
          <a:lstStyle>
            <a:lvl1pPr algn="r">
              <a:defRPr sz="900"/>
            </a:lvl1pPr>
          </a:lstStyle>
          <a:p>
            <a:r>
              <a:rPr lang="en-US"/>
              <a:t>Sample Footer Text</a:t>
            </a:r>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2595846" y="3544866"/>
            <a:ext cx="8990722" cy="2446782"/>
          </a:xfrm>
        </p:spPr>
        <p:txBody>
          <a:bodyP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2595846" y="6024816"/>
            <a:ext cx="1809495" cy="365125"/>
          </a:xfrm>
          <a:solidFill>
            <a:schemeClr val="bg2"/>
          </a:solidFill>
        </p:spPr>
        <p:txBody>
          <a:bodyPr/>
          <a:lstStyle>
            <a:lvl1pPr algn="l">
              <a:defRPr/>
            </a:lvl1pPr>
          </a:lstStyle>
          <a:p>
            <a:fld id="{A8EB468F-DE53-43FF-8B87-9F03EBF19C21}"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43713830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Conclusion 2">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8073289-DB44-2F27-575B-3B0123960D1D}"/>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72AC4BE-2FD3-AAF4-8A1B-0633F1BEE33B}"/>
              </a:ext>
              <a:ext uri="{C183D7F6-B498-43B3-948B-1728B52AA6E4}">
                <adec:decorative xmlns:adec="http://schemas.microsoft.com/office/drawing/2017/decorative" val="1"/>
              </a:ext>
            </a:extLst>
          </p:cNvPr>
          <p:cNvSpPr/>
          <p:nvPr/>
        </p:nvSpPr>
        <p:spPr>
          <a:xfrm>
            <a:off x="0" y="0"/>
            <a:ext cx="8436077" cy="20574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7652D305-42E1-E86E-632C-9DFD4F747E62}"/>
              </a:ext>
              <a:ext uri="{C183D7F6-B498-43B3-948B-1728B52AA6E4}">
                <adec:decorative xmlns:adec="http://schemas.microsoft.com/office/drawing/2017/decorative" val="1"/>
              </a:ext>
            </a:extLst>
          </p:cNvPr>
          <p:cNvCxnSpPr>
            <a:cxnSpLocks/>
          </p:cNvCxnSpPr>
          <p:nvPr/>
        </p:nvCxnSpPr>
        <p:spPr>
          <a:xfrm>
            <a:off x="685800" y="4564627"/>
            <a:ext cx="5068016"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21917DD-3691-27F7-68C8-EACE32AEAF6A}"/>
              </a:ext>
            </a:extLst>
          </p:cNvPr>
          <p:cNvSpPr>
            <a:spLocks noGrp="1"/>
          </p:cNvSpPr>
          <p:nvPr>
            <p:ph type="title"/>
          </p:nvPr>
        </p:nvSpPr>
        <p:spPr>
          <a:xfrm>
            <a:off x="373625" y="530940"/>
            <a:ext cx="7703576" cy="1308290"/>
          </a:xfrm>
          <a:noFill/>
        </p:spPr>
        <p:txBody>
          <a:bodyPr anchor="t">
            <a:normAutofit/>
          </a:bodyPr>
          <a:lstStyle>
            <a:lvl1pPr>
              <a:defRPr sz="8000">
                <a:solidFill>
                  <a:schemeClr val="accent2"/>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DDF1F66-DA3A-1E9E-183A-4FB86FC67F15}"/>
              </a:ext>
            </a:extLst>
          </p:cNvPr>
          <p:cNvSpPr>
            <a:spLocks noGrp="1"/>
          </p:cNvSpPr>
          <p:nvPr>
            <p:ph idx="1"/>
          </p:nvPr>
        </p:nvSpPr>
        <p:spPr>
          <a:xfrm>
            <a:off x="6037005" y="3571531"/>
            <a:ext cx="5009534" cy="1987694"/>
          </a:xfrm>
        </p:spPr>
        <p:txBody>
          <a:bodyPr anchor="ctr">
            <a:normAutofit/>
          </a:bodyPr>
          <a:lstStyle>
            <a:lvl1pPr marL="0" indent="0">
              <a:buClr>
                <a:schemeClr val="tx2"/>
              </a:buClr>
              <a:buFont typeface="Arial" panose="020B0604020202020204" pitchFamily="34" charset="0"/>
              <a:buNone/>
              <a:defRPr sz="1800"/>
            </a:lvl1pPr>
            <a:lvl2pPr marL="457200" indent="0">
              <a:buClr>
                <a:schemeClr val="tx2"/>
              </a:buClr>
              <a:buFont typeface="Arial" panose="020B0604020202020204" pitchFamily="34" charset="0"/>
              <a:buNone/>
              <a:defRPr sz="1600"/>
            </a:lvl2pPr>
            <a:lvl3pPr marL="914400" indent="0">
              <a:buClr>
                <a:schemeClr val="tx2"/>
              </a:buClr>
              <a:buFont typeface="Arial" panose="020B0604020202020204" pitchFamily="34" charset="0"/>
              <a:buNone/>
              <a:defRPr sz="1400"/>
            </a:lvl3pPr>
            <a:lvl4pPr marL="1371600" indent="0">
              <a:buClr>
                <a:schemeClr val="tx2"/>
              </a:buClr>
              <a:buFont typeface="Arial" panose="020B0604020202020204" pitchFamily="34" charset="0"/>
              <a:buNone/>
              <a:defRPr sz="1200"/>
            </a:lvl4pPr>
            <a:lvl5pPr marL="1828800" indent="0">
              <a:buClr>
                <a:schemeClr val="tx2"/>
              </a:buClr>
              <a:buFont typeface="Arial" panose="020B0604020202020204" pitchFamily="34" charse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1D27EA8-C1D8-B105-9F54-16985594DB0A}"/>
              </a:ext>
            </a:extLst>
          </p:cNvPr>
          <p:cNvSpPr>
            <a:spLocks noGrp="1"/>
          </p:cNvSpPr>
          <p:nvPr>
            <p:ph type="ftr" sz="quarter" idx="11"/>
          </p:nvPr>
        </p:nvSpPr>
        <p:spPr>
          <a:xfrm>
            <a:off x="605430" y="6029867"/>
            <a:ext cx="1911096" cy="365126"/>
          </a:xfrm>
          <a:no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4C64A704-5499-D0F7-F550-5994C49F8C26}"/>
              </a:ext>
            </a:extLst>
          </p:cNvPr>
          <p:cNvSpPr>
            <a:spLocks noGrp="1"/>
          </p:cNvSpPr>
          <p:nvPr>
            <p:ph type="dt" sz="half" idx="10"/>
          </p:nvPr>
        </p:nvSpPr>
        <p:spPr>
          <a:xfrm>
            <a:off x="9799320" y="6029867"/>
            <a:ext cx="1441766" cy="365125"/>
          </a:xfrm>
          <a:noFill/>
        </p:spPr>
        <p:txBody>
          <a:bodyPr/>
          <a:lstStyle>
            <a:lvl1pPr algn="r">
              <a:defRPr/>
            </a:lvl1pPr>
          </a:lstStyle>
          <a:p>
            <a:fld id="{77D9A748-B116-46F1-81D5-0BE225FE4EB1}" type="datetime1">
              <a:rPr lang="en-US" smtClean="0"/>
              <a:t>9/25/2025</a:t>
            </a:fld>
            <a:endParaRPr lang="en-US"/>
          </a:p>
        </p:txBody>
      </p:sp>
      <p:sp>
        <p:nvSpPr>
          <p:cNvPr id="6" name="Slide Number Placeholder 5">
            <a:extLst>
              <a:ext uri="{FF2B5EF4-FFF2-40B4-BE49-F238E27FC236}">
                <a16:creationId xmlns:a16="http://schemas.microsoft.com/office/drawing/2014/main" id="{AD2F2DDE-AF7B-917E-704F-1E12AB9BFFCD}"/>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632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Picture 6">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A180A8E-4668-486A-95D0-DBD6BDD7C43F}"/>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84A713A6-3149-A53D-DA59-E54D39D6841D}"/>
              </a:ext>
              <a:ext uri="{C183D7F6-B498-43B3-948B-1728B52AA6E4}">
                <adec:decorative xmlns:adec="http://schemas.microsoft.com/office/drawing/2017/decorative" val="1"/>
              </a:ext>
            </a:extLst>
          </p:cNvPr>
          <p:cNvCxnSpPr>
            <a:cxnSpLocks/>
          </p:cNvCxnSpPr>
          <p:nvPr/>
        </p:nvCxnSpPr>
        <p:spPr>
          <a:xfrm>
            <a:off x="11502284" y="760367"/>
            <a:ext cx="0" cy="5387340"/>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634070" y="4370832"/>
            <a:ext cx="9546250" cy="1668980"/>
          </a:xfrm>
          <a:solidFill>
            <a:schemeClr val="bg2"/>
          </a:solidFill>
        </p:spPr>
        <p:txBody>
          <a:bodyPr vert="horz" lIns="91440" tIns="45720" rIns="91440" bIns="0" rtlCol="0" anchor="b">
            <a:normAutofit/>
          </a:bodyPr>
          <a:lstStyle>
            <a:lvl1pPr>
              <a:lnSpc>
                <a:spcPct val="80000"/>
              </a:lnSpc>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634070" y="6055054"/>
            <a:ext cx="9546250" cy="473761"/>
          </a:xfrm>
        </p:spPr>
        <p:txBody>
          <a:bodyPr vert="horz" lIns="91440" tIns="45720" rIns="91440" bIns="45720" rtlCol="0">
            <a:normAutofit/>
          </a:bodyPr>
          <a:lstStyle>
            <a:lvl1pPr marL="0" indent="0">
              <a:lnSpc>
                <a:spcPct val="100000"/>
              </a:lnSpc>
              <a:buNone/>
              <a:defRPr lang="en-US" sz="1400" cap="all" baseline="0" dirty="0">
                <a:solidFill>
                  <a:schemeClr val="accent5"/>
                </a:solidFill>
                <a:latin typeface="+mj-lt"/>
              </a:defRPr>
            </a:lvl1pPr>
          </a:lstStyle>
          <a:p>
            <a:pPr lvl="0"/>
            <a:r>
              <a:rPr lang="en-US"/>
              <a:t>Click to edit Master subtitle style</a:t>
            </a:r>
            <a:endParaRPr lang="en-US" dirty="0"/>
          </a:p>
        </p:txBody>
      </p:sp>
      <p:sp>
        <p:nvSpPr>
          <p:cNvPr id="10" name="Picture Placeholder 9">
            <a:extLst>
              <a:ext uri="{FF2B5EF4-FFF2-40B4-BE49-F238E27FC236}">
                <a16:creationId xmlns:a16="http://schemas.microsoft.com/office/drawing/2014/main" id="{4F8C8803-B94B-A385-87A1-A21C9AD88D84}"/>
              </a:ext>
            </a:extLst>
          </p:cNvPr>
          <p:cNvSpPr>
            <a:spLocks noGrp="1"/>
          </p:cNvSpPr>
          <p:nvPr>
            <p:ph type="pic" sz="quarter" idx="13" hasCustomPrompt="1"/>
          </p:nvPr>
        </p:nvSpPr>
        <p:spPr>
          <a:xfrm>
            <a:off x="0" y="1"/>
            <a:ext cx="10820400" cy="4114800"/>
          </a:xfrm>
          <a:blipFill>
            <a:blip r:embed="rId2">
              <a:alphaModFix amt="70000"/>
            </a:blip>
            <a:stretch>
              <a:fillRect/>
            </a:stretch>
          </a:blipFill>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rot="5400000">
            <a:off x="10667029" y="1260113"/>
            <a:ext cx="1678344" cy="365125"/>
          </a:xfrm>
          <a:solidFill>
            <a:schemeClr val="bg2"/>
          </a:solidFill>
        </p:spPr>
        <p:txBody>
          <a:bodyPr anchor="ctr"/>
          <a:lstStyle>
            <a:lvl1pPr algn="l">
              <a:defRPr sz="900" b="1"/>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xfrm rot="5400000">
            <a:off x="10961764" y="5297730"/>
            <a:ext cx="1091183" cy="365128"/>
          </a:xfrm>
          <a:solidFill>
            <a:schemeClr val="bg2"/>
          </a:solidFill>
        </p:spPr>
        <p:txBody>
          <a:bodyPr/>
          <a:lstStyle/>
          <a:p>
            <a:fld id="{3939EC85-F003-4305-AB12-223D18998537}"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xfrm>
            <a:off x="11225781" y="6029867"/>
            <a:ext cx="422461" cy="365125"/>
          </a:xfrm>
          <a:solidFill>
            <a:schemeClr val="bg2"/>
          </a:solid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207056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238427E1-A276-BBD2-B377-380EC166BB79}"/>
              </a:ext>
              <a:ext uri="{C183D7F6-B498-43B3-948B-1728B52AA6E4}">
                <adec:decorative xmlns:adec="http://schemas.microsoft.com/office/drawing/2017/decorative" val="1"/>
              </a:ext>
            </a:extLst>
          </p:cNvPr>
          <p:cNvCxnSpPr>
            <a:cxnSpLocks/>
          </p:cNvCxnSpPr>
          <p:nvPr/>
        </p:nvCxnSpPr>
        <p:spPr>
          <a:xfrm>
            <a:off x="689066" y="1014984"/>
            <a:ext cx="0" cy="4471416"/>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90397"/>
            <a:ext cx="0" cy="4743475"/>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9006837" cy="3776472"/>
          </a:xfrm>
          <a:solidFill>
            <a:schemeClr val="bg2"/>
          </a:solidFill>
        </p:spPr>
        <p:txBody>
          <a:bodyPr vert="horz" lIns="91440" tIns="45720" rIns="91440" bIns="137160" rtlCol="0" anchor="t">
            <a:normAutofit/>
          </a:bodyPr>
          <a:lstStyle>
            <a:lvl1pPr>
              <a:lnSpc>
                <a:spcPct val="80000"/>
              </a:lnSpc>
              <a:defRPr lang="en-US" sz="8000" spc="-100" baseline="0" dirty="0">
                <a:solidFill>
                  <a:schemeClr val="accent1"/>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529194" y="5496339"/>
            <a:ext cx="3585604" cy="771684"/>
          </a:xfrm>
        </p:spPr>
        <p:txBody>
          <a:bodyPr vert="horz" lIns="91440" tIns="45720" rIns="91440" bIns="45720" rtlCol="0" anchor="b">
            <a:normAutofit/>
          </a:bodyPr>
          <a:lstStyle>
            <a:lvl1pPr marL="0" indent="0">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87335"/>
            <a:ext cx="2474835" cy="496639"/>
          </a:xfrm>
          <a:noFill/>
        </p:spPr>
        <p:txBody>
          <a:bodyPr/>
          <a:lstStyle>
            <a:lvl1pPr algn="r">
              <a:defRPr sz="1050"/>
            </a:lvl1pPr>
          </a:lstStyle>
          <a:p>
            <a:r>
              <a:rPr lang="en-US" dirty="0"/>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06866CBB-6F1F-436D-A8C6-FABC4CF2B536}"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313544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C4281C-DEF6-4D7C-EC36-131C16834D55}"/>
              </a:ext>
              <a:ext uri="{C183D7F6-B498-43B3-948B-1728B52AA6E4}">
                <adec:decorative xmlns:adec="http://schemas.microsoft.com/office/drawing/2017/decorative" val="1"/>
              </a:ext>
            </a:extLst>
          </p:cNvPr>
          <p:cNvSpPr/>
          <p:nvPr/>
        </p:nvSpPr>
        <p:spPr>
          <a:xfrm>
            <a:off x="0" y="0"/>
            <a:ext cx="12192000" cy="68580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9B7AE09E-7342-F8D6-76B9-3191D2C214A6}"/>
              </a:ext>
              <a:ext uri="{C183D7F6-B498-43B3-948B-1728B52AA6E4}">
                <adec:decorative xmlns:adec="http://schemas.microsoft.com/office/drawing/2017/decorative" val="1"/>
              </a:ext>
            </a:extLst>
          </p:cNvPr>
          <p:cNvCxnSpPr>
            <a:cxnSpLocks/>
          </p:cNvCxnSpPr>
          <p:nvPr/>
        </p:nvCxnSpPr>
        <p:spPr>
          <a:xfrm>
            <a:off x="11502895" y="1033580"/>
            <a:ext cx="0" cy="4800292"/>
          </a:xfrm>
          <a:prstGeom prst="line">
            <a:avLst/>
          </a:prstGeom>
          <a:ln w="12700">
            <a:solidFill>
              <a:schemeClr val="tx2">
                <a:alpha val="7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E07B916-0B90-35E7-AFFD-50AAA1ED4584}"/>
              </a:ext>
            </a:extLst>
          </p:cNvPr>
          <p:cNvSpPr>
            <a:spLocks noGrp="1"/>
          </p:cNvSpPr>
          <p:nvPr>
            <p:ph type="ctrTitle"/>
          </p:nvPr>
        </p:nvSpPr>
        <p:spPr>
          <a:xfrm>
            <a:off x="137159" y="338328"/>
            <a:ext cx="8168640" cy="4462272"/>
          </a:xfrm>
          <a:noFill/>
        </p:spPr>
        <p:txBody>
          <a:bodyPr vert="horz" lIns="91440" tIns="45720" rIns="91440" bIns="137160" rtlCol="0" anchor="t">
            <a:normAutofit/>
          </a:bodyPr>
          <a:lstStyle>
            <a:lvl1pPr>
              <a:lnSpc>
                <a:spcPct val="80000"/>
              </a:lnSpc>
              <a:defRPr lang="en-US" sz="9600" spc="-100" baseline="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926AEA00-2D64-E177-C13E-F879B49AC353}"/>
              </a:ext>
            </a:extLst>
          </p:cNvPr>
          <p:cNvSpPr>
            <a:spLocks noGrp="1"/>
          </p:cNvSpPr>
          <p:nvPr>
            <p:ph type="subTitle" idx="1"/>
          </p:nvPr>
        </p:nvSpPr>
        <p:spPr>
          <a:xfrm>
            <a:off x="8534400" y="4754729"/>
            <a:ext cx="3084441" cy="1080302"/>
          </a:xfrm>
          <a:solidFill>
            <a:schemeClr val="bg2"/>
          </a:solidFill>
        </p:spPr>
        <p:txBody>
          <a:bodyPr vert="horz" lIns="91440" tIns="45720" rIns="91440" bIns="45720" rtlCol="0" anchor="b">
            <a:normAutofit/>
          </a:bodyPr>
          <a:lstStyle>
            <a:lvl1pPr marL="0" indent="0" algn="r">
              <a:buNone/>
              <a:defRPr lang="en-US" sz="1600" cap="all" spc="100" baseline="0" dirty="0">
                <a:solidFill>
                  <a:schemeClr val="accent5"/>
                </a:solidFill>
                <a:latin typeface="+mj-lt"/>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4098519F-6576-5C5F-82CA-E9D93EB8AD91}"/>
              </a:ext>
            </a:extLst>
          </p:cNvPr>
          <p:cNvSpPr>
            <a:spLocks noGrp="1"/>
          </p:cNvSpPr>
          <p:nvPr>
            <p:ph type="ftr" sz="quarter" idx="11"/>
          </p:nvPr>
        </p:nvSpPr>
        <p:spPr>
          <a:xfrm>
            <a:off x="9144000" y="447579"/>
            <a:ext cx="2477899" cy="586001"/>
          </a:xfrm>
          <a:noFill/>
        </p:spPr>
        <p:txBody>
          <a:bodyPr/>
          <a:lstStyle>
            <a:lvl1pPr algn="r">
              <a:defRPr sz="1050"/>
            </a:lvl1pPr>
          </a:lstStyle>
          <a:p>
            <a:r>
              <a:rPr lang="en-US"/>
              <a:t>Sample Footer Text</a:t>
            </a:r>
          </a:p>
        </p:txBody>
      </p:sp>
      <p:sp>
        <p:nvSpPr>
          <p:cNvPr id="4" name="Date Placeholder 3">
            <a:extLst>
              <a:ext uri="{FF2B5EF4-FFF2-40B4-BE49-F238E27FC236}">
                <a16:creationId xmlns:a16="http://schemas.microsoft.com/office/drawing/2014/main" id="{F8C94BB4-778E-86AE-EEFF-88EE621D2809}"/>
              </a:ext>
            </a:extLst>
          </p:cNvPr>
          <p:cNvSpPr>
            <a:spLocks noGrp="1"/>
          </p:cNvSpPr>
          <p:nvPr>
            <p:ph type="dt" sz="half" idx="10"/>
          </p:nvPr>
        </p:nvSpPr>
        <p:spPr>
          <a:noFill/>
        </p:spPr>
        <p:txBody>
          <a:bodyPr/>
          <a:lstStyle/>
          <a:p>
            <a:fld id="{DFE1FB2C-1600-49CF-ABE3-F2743AC651C3}" type="datetime1">
              <a:rPr lang="en-US" smtClean="0"/>
              <a:t>9/25/2025</a:t>
            </a:fld>
            <a:endParaRPr lang="en-US"/>
          </a:p>
        </p:txBody>
      </p:sp>
      <p:sp>
        <p:nvSpPr>
          <p:cNvPr id="6" name="Slide Number Placeholder 5">
            <a:extLst>
              <a:ext uri="{FF2B5EF4-FFF2-40B4-BE49-F238E27FC236}">
                <a16:creationId xmlns:a16="http://schemas.microsoft.com/office/drawing/2014/main" id="{758D55B4-EFB5-E5DE-2242-A16C643CABC8}"/>
              </a:ext>
            </a:extLst>
          </p:cNvPr>
          <p:cNvSpPr>
            <a:spLocks noGrp="1"/>
          </p:cNvSpPr>
          <p:nvPr>
            <p:ph type="sldNum" sz="quarter" idx="12"/>
          </p:nvPr>
        </p:nvSpPr>
        <p:spPr>
          <a:noFill/>
        </p:spPr>
        <p:txBody>
          <a:bodyPr/>
          <a:lstStyle/>
          <a:p>
            <a:fld id="{27F8DDA4-3B80-4E8A-A8F5-521F73BF9127}" type="slidenum">
              <a:rPr lang="en-US" smtClean="0"/>
              <a:t>‹#›</a:t>
            </a:fld>
            <a:endParaRPr lang="en-US"/>
          </a:p>
        </p:txBody>
      </p:sp>
    </p:spTree>
    <p:extLst>
      <p:ext uri="{BB962C8B-B14F-4D97-AF65-F5344CB8AC3E}">
        <p14:creationId xmlns:p14="http://schemas.microsoft.com/office/powerpoint/2010/main" val="18860823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FBAF5C3-82B6-427E-5D2E-900A2D90AD99}"/>
              </a:ext>
              <a:ext uri="{C183D7F6-B498-43B3-948B-1728B52AA6E4}">
                <adec:decorative xmlns:adec="http://schemas.microsoft.com/office/drawing/2017/decorative" val="1"/>
              </a:ext>
            </a:extLst>
          </p:cNvPr>
          <p:cNvCxnSpPr>
            <a:cxnSpLocks/>
          </p:cNvCxnSpPr>
          <p:nvPr/>
        </p:nvCxnSpPr>
        <p:spPr>
          <a:xfrm flipH="1">
            <a:off x="722427" y="6212437"/>
            <a:ext cx="10808612" cy="0"/>
          </a:xfrm>
          <a:prstGeom prst="line">
            <a:avLst/>
          </a:prstGeom>
          <a:ln w="12700">
            <a:solidFill>
              <a:schemeClr val="tx2">
                <a:alpha val="5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01AA792-727F-F91C-6564-A882FAF11ED4}"/>
              </a:ext>
            </a:extLst>
          </p:cNvPr>
          <p:cNvSpPr>
            <a:spLocks noGrp="1"/>
          </p:cNvSpPr>
          <p:nvPr>
            <p:ph type="title"/>
          </p:nvPr>
        </p:nvSpPr>
        <p:spPr>
          <a:xfrm>
            <a:off x="603504" y="351270"/>
            <a:ext cx="10981137" cy="1239720"/>
          </a:xfrm>
          <a:prstGeom prst="rect">
            <a:avLst/>
          </a:prstGeom>
          <a:solidFill>
            <a:schemeClr val="bg1"/>
          </a:solidFill>
        </p:spPr>
        <p:txBody>
          <a:bodyPr vert="horz" lIns="91440" tIns="45720" rIns="91440" bIns="13716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390A246-77A4-EC4C-28B8-90388BB8E78F}"/>
              </a:ext>
            </a:extLst>
          </p:cNvPr>
          <p:cNvSpPr>
            <a:spLocks noGrp="1"/>
          </p:cNvSpPr>
          <p:nvPr>
            <p:ph type="body" idx="1"/>
          </p:nvPr>
        </p:nvSpPr>
        <p:spPr>
          <a:xfrm>
            <a:off x="605431" y="1745956"/>
            <a:ext cx="10981137" cy="39834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3EF6714-5B6F-439F-4173-D51823712315}"/>
              </a:ext>
            </a:extLst>
          </p:cNvPr>
          <p:cNvSpPr>
            <a:spLocks noGrp="1"/>
          </p:cNvSpPr>
          <p:nvPr>
            <p:ph type="ftr" sz="quarter" idx="3"/>
          </p:nvPr>
        </p:nvSpPr>
        <p:spPr>
          <a:xfrm>
            <a:off x="605430" y="6029868"/>
            <a:ext cx="1911096" cy="365125"/>
          </a:xfrm>
          <a:prstGeom prst="rect">
            <a:avLst/>
          </a:prstGeom>
          <a:solidFill>
            <a:schemeClr val="bg1"/>
          </a:solidFill>
        </p:spPr>
        <p:txBody>
          <a:bodyPr vert="horz" lIns="91440" tIns="45720" rIns="91440" bIns="45720" rtlCol="0" anchor="ctr"/>
          <a:lstStyle>
            <a:lvl1pPr algn="l">
              <a:defRPr sz="900" b="1" cap="all" spc="60" baseline="0">
                <a:solidFill>
                  <a:schemeClr val="tx2"/>
                </a:solidFill>
              </a:defRPr>
            </a:lvl1pPr>
          </a:lstStyle>
          <a:p>
            <a:r>
              <a:rPr lang="en-US"/>
              <a:t>Sample Footer Text</a:t>
            </a:r>
          </a:p>
        </p:txBody>
      </p:sp>
      <p:sp>
        <p:nvSpPr>
          <p:cNvPr id="4" name="Date Placeholder 3">
            <a:extLst>
              <a:ext uri="{FF2B5EF4-FFF2-40B4-BE49-F238E27FC236}">
                <a16:creationId xmlns:a16="http://schemas.microsoft.com/office/drawing/2014/main" id="{BF9842E6-B4ED-431B-B1A0-22352BA620AE}"/>
              </a:ext>
            </a:extLst>
          </p:cNvPr>
          <p:cNvSpPr>
            <a:spLocks noGrp="1"/>
          </p:cNvSpPr>
          <p:nvPr>
            <p:ph type="dt" sz="half" idx="2"/>
          </p:nvPr>
        </p:nvSpPr>
        <p:spPr>
          <a:xfrm>
            <a:off x="10058400" y="6029868"/>
            <a:ext cx="1182686"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82B9AEC8-204B-4AD5-8041-BCAF36A74EBE}" type="datetime1">
              <a:rPr lang="en-US" smtClean="0"/>
              <a:t>9/25/2025</a:t>
            </a:fld>
            <a:endParaRPr lang="en-US"/>
          </a:p>
        </p:txBody>
      </p:sp>
      <p:sp>
        <p:nvSpPr>
          <p:cNvPr id="6" name="Slide Number Placeholder 5">
            <a:extLst>
              <a:ext uri="{FF2B5EF4-FFF2-40B4-BE49-F238E27FC236}">
                <a16:creationId xmlns:a16="http://schemas.microsoft.com/office/drawing/2014/main" id="{156743A1-0EE5-84FA-44EE-3CDDB793AAC4}"/>
              </a:ext>
            </a:extLst>
          </p:cNvPr>
          <p:cNvSpPr>
            <a:spLocks noGrp="1"/>
          </p:cNvSpPr>
          <p:nvPr>
            <p:ph type="sldNum" sz="quarter" idx="4"/>
          </p:nvPr>
        </p:nvSpPr>
        <p:spPr>
          <a:xfrm>
            <a:off x="11233434" y="6029868"/>
            <a:ext cx="429372" cy="365125"/>
          </a:xfrm>
          <a:prstGeom prst="rect">
            <a:avLst/>
          </a:prstGeom>
          <a:solidFill>
            <a:schemeClr val="bg1"/>
          </a:solidFill>
        </p:spPr>
        <p:txBody>
          <a:bodyPr vert="horz" lIns="91440" tIns="45720" rIns="91440" bIns="45720" rtlCol="0" anchor="ctr"/>
          <a:lstStyle>
            <a:lvl1pPr algn="r">
              <a:defRPr sz="900" cap="all" baseline="0">
                <a:solidFill>
                  <a:schemeClr val="tx2"/>
                </a:solidFill>
              </a:defRPr>
            </a:lvl1pPr>
          </a:lstStyle>
          <a:p>
            <a:fld id="{27F8DDA4-3B80-4E8A-A8F5-521F73BF9127}" type="slidenum">
              <a:rPr lang="en-US" smtClean="0"/>
              <a:t>‹#›</a:t>
            </a:fld>
            <a:endParaRPr lang="en-US"/>
          </a:p>
        </p:txBody>
      </p:sp>
    </p:spTree>
    <p:extLst>
      <p:ext uri="{BB962C8B-B14F-4D97-AF65-F5344CB8AC3E}">
        <p14:creationId xmlns:p14="http://schemas.microsoft.com/office/powerpoint/2010/main" val="1376992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Lst>
  <p:hf hdr="0"/>
  <p:txStyles>
    <p:titleStyle>
      <a:lvl1pPr marL="0" algn="l" defTabSz="914400" rtl="0" eaLnBrk="1" latinLnBrk="0" hangingPunct="1">
        <a:lnSpc>
          <a:spcPct val="100000"/>
        </a:lnSpc>
        <a:spcBef>
          <a:spcPct val="0"/>
        </a:spcBef>
        <a:spcAft>
          <a:spcPts val="0"/>
        </a:spcAft>
        <a:buNone/>
        <a:defRPr sz="2800" kern="1200" cap="all" baseline="0">
          <a:solidFill>
            <a:schemeClr val="accent5"/>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864">
          <p15:clr>
            <a:srgbClr val="F26B43"/>
          </p15:clr>
        </p15:guide>
        <p15:guide id="3" pos="432">
          <p15:clr>
            <a:srgbClr val="F26B43"/>
          </p15:clr>
        </p15:guide>
        <p15:guide id="4" orient="horz" pos="3912">
          <p15:clr>
            <a:srgbClr val="F26B43"/>
          </p15:clr>
        </p15:guide>
        <p15:guide id="5" orient="horz" pos="3504">
          <p15:clr>
            <a:srgbClr val="F26B43"/>
          </p15:clr>
        </p15:guide>
        <p15:guide id="6" orient="horz" pos="3024">
          <p15:clr>
            <a:srgbClr val="F26B43"/>
          </p15:clr>
        </p15:guide>
        <p15:guide id="7" orient="horz" pos="2592">
          <p15:clr>
            <a:srgbClr val="F26B43"/>
          </p15:clr>
        </p15:guide>
        <p15:guide id="8" orient="horz" pos="1728">
          <p15:clr>
            <a:srgbClr val="F26B43"/>
          </p15:clr>
        </p15:guide>
        <p15:guide id="9" orient="horz" pos="1296">
          <p15:clr>
            <a:srgbClr val="F26B43"/>
          </p15:clr>
        </p15:guide>
        <p15:guide id="10" orient="horz" pos="864">
          <p15:clr>
            <a:srgbClr val="F26B43"/>
          </p15:clr>
        </p15:guide>
        <p15:guide id="11" orient="horz" pos="432">
          <p15:clr>
            <a:srgbClr val="F26B43"/>
          </p15:clr>
        </p15:guide>
        <p15:guide id="12" pos="1296">
          <p15:clr>
            <a:srgbClr val="F26B43"/>
          </p15:clr>
        </p15:guide>
        <p15:guide id="13" pos="1728">
          <p15:clr>
            <a:srgbClr val="F26B43"/>
          </p15:clr>
        </p15:guide>
        <p15:guide id="18" pos="2160">
          <p15:clr>
            <a:srgbClr val="F26B43"/>
          </p15:clr>
        </p15:guide>
        <p15:guide id="20" pos="5520">
          <p15:clr>
            <a:srgbClr val="F26B43"/>
          </p15:clr>
        </p15:guide>
        <p15:guide id="21" pos="5952">
          <p15:clr>
            <a:srgbClr val="F26B43"/>
          </p15:clr>
        </p15:guide>
        <p15:guide id="22" pos="6384">
          <p15:clr>
            <a:srgbClr val="F26B43"/>
          </p15:clr>
        </p15:guide>
        <p15:guide id="24" pos="6816">
          <p15:clr>
            <a:srgbClr val="F26B43"/>
          </p15:clr>
        </p15:guide>
        <p15:guide id="25" pos="7248">
          <p15:clr>
            <a:srgbClr val="F26B43"/>
          </p15:clr>
        </p15:guide>
        <p15:guide id="26" pos="5088">
          <p15:clr>
            <a:srgbClr val="F26B43"/>
          </p15:clr>
        </p15:guide>
        <p15:guide id="27" pos="4656">
          <p15:clr>
            <a:srgbClr val="F26B43"/>
          </p15:clr>
        </p15:guide>
        <p15:guide id="28" pos="4224">
          <p15:clr>
            <a:srgbClr val="F26B43"/>
          </p15:clr>
        </p15:guide>
        <p15:guide id="29" pos="2592">
          <p15:clr>
            <a:srgbClr val="F26B43"/>
          </p15:clr>
        </p15:guide>
        <p15:guide id="30" pos="3024">
          <p15:clr>
            <a:srgbClr val="F26B43"/>
          </p15:clr>
        </p15:guide>
        <p15:guide id="31" pos="3456">
          <p15:clr>
            <a:srgbClr val="F26B43"/>
          </p15:clr>
        </p15:guide>
        <p15:guide id="32" orient="horz" pos="6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5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3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4217-55FB-BAAC-9133-146AEEA8633B}"/>
              </a:ext>
            </a:extLst>
          </p:cNvPr>
          <p:cNvSpPr>
            <a:spLocks noGrp="1"/>
          </p:cNvSpPr>
          <p:nvPr>
            <p:ph type="ctrTitle"/>
          </p:nvPr>
        </p:nvSpPr>
        <p:spPr>
          <a:xfrm>
            <a:off x="137159" y="338328"/>
            <a:ext cx="8168640" cy="4462272"/>
          </a:xfrm>
        </p:spPr>
        <p:txBody>
          <a:bodyPr anchor="t">
            <a:normAutofit/>
          </a:bodyPr>
          <a:lstStyle/>
          <a:p>
            <a:r>
              <a:rPr lang="en-US"/>
              <a:t>Java 25 – The Future of Coding</a:t>
            </a:r>
          </a:p>
        </p:txBody>
      </p:sp>
      <p:sp>
        <p:nvSpPr>
          <p:cNvPr id="3" name="Subtitle 2">
            <a:extLst>
              <a:ext uri="{FF2B5EF4-FFF2-40B4-BE49-F238E27FC236}">
                <a16:creationId xmlns:a16="http://schemas.microsoft.com/office/drawing/2014/main" id="{1385B63C-3751-EA74-6A68-9D02B6022127}"/>
              </a:ext>
            </a:extLst>
          </p:cNvPr>
          <p:cNvSpPr>
            <a:spLocks noGrp="1"/>
          </p:cNvSpPr>
          <p:nvPr>
            <p:ph type="subTitle" idx="1"/>
          </p:nvPr>
        </p:nvSpPr>
        <p:spPr>
          <a:xfrm>
            <a:off x="8534400" y="4754729"/>
            <a:ext cx="3084441" cy="1080302"/>
          </a:xfrm>
        </p:spPr>
        <p:txBody>
          <a:bodyPr anchor="b">
            <a:normAutofit/>
          </a:bodyPr>
          <a:lstStyle/>
          <a:p>
            <a:r>
              <a:rPr lang="en-US" sz="1500"/>
              <a:t>Exploring upcoming innovations and programming advancements</a:t>
            </a:r>
          </a:p>
        </p:txBody>
      </p:sp>
      <p:sp>
        <p:nvSpPr>
          <p:cNvPr id="4" name="Footer Placeholder 3">
            <a:extLst>
              <a:ext uri="{FF2B5EF4-FFF2-40B4-BE49-F238E27FC236}">
                <a16:creationId xmlns:a16="http://schemas.microsoft.com/office/drawing/2014/main" id="{ED1478E9-D950-D295-ACB1-4D6BBEB974D1}"/>
              </a:ext>
            </a:extLst>
          </p:cNvPr>
          <p:cNvSpPr>
            <a:spLocks noGrp="1"/>
          </p:cNvSpPr>
          <p:nvPr>
            <p:ph type="ftr" sz="quarter" idx="11"/>
          </p:nvPr>
        </p:nvSpPr>
        <p:spPr>
          <a:xfrm>
            <a:off x="9144000" y="447579"/>
            <a:ext cx="2477899" cy="586001"/>
          </a:xfrm>
        </p:spPr>
        <p:txBody>
          <a:bodyPr anchor="ctr">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516DD9F2-3F6D-C317-D502-DB1E454953F2}"/>
              </a:ext>
            </a:extLst>
          </p:cNvPr>
          <p:cNvSpPr>
            <a:spLocks noGrp="1"/>
          </p:cNvSpPr>
          <p:nvPr>
            <p:ph type="dt" sz="half" idx="10"/>
          </p:nvPr>
        </p:nvSpPr>
        <p:spPr>
          <a:xfrm>
            <a:off x="10058400" y="6029868"/>
            <a:ext cx="1182686"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CAC517AA-D88D-4013-9881-A15E4386B708}"/>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a:t>
            </a:fld>
            <a:endParaRPr lang="en-US"/>
          </a:p>
        </p:txBody>
      </p:sp>
    </p:spTree>
    <p:extLst>
      <p:ext uri="{BB962C8B-B14F-4D97-AF65-F5344CB8AC3E}">
        <p14:creationId xmlns:p14="http://schemas.microsoft.com/office/powerpoint/2010/main" val="225340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bg/>
                                          </p:spTgt>
                                        </p:tgtEl>
                                        <p:attrNameLst>
                                          <p:attrName>style.visibility</p:attrName>
                                        </p:attrNameLst>
                                      </p:cBhvr>
                                      <p:to>
                                        <p:strVal val="visible"/>
                                      </p:to>
                                    </p:set>
                                    <p:animEffect transition="in" filter="fade">
                                      <p:cBhvr>
                                        <p:cTn id="10" dur="1000"/>
                                        <p:tgtEl>
                                          <p:spTgt spid="3">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0" end="0"/>
                                            </p:txEl>
                                          </p:spTgt>
                                        </p:tgtEl>
                                        <p:attrNameLst>
                                          <p:attrName>style.visibility</p:attrName>
                                        </p:attrNameLst>
                                      </p:cBhvr>
                                      <p:to>
                                        <p:strVal val="visible"/>
                                      </p:to>
                                    </p:set>
                                    <p:animEffect transition="in" filter="fade">
                                      <p:cBhvr>
                                        <p:cTn id="15" dur="1000"/>
                                        <p:tgtEl>
                                          <p:spTgt spid="3">
                                            <p:txEl>
                                              <p:pRg st="0" end="0"/>
                                            </p:txEl>
                                          </p:spTgt>
                                        </p:tgtEl>
                                      </p:cBhvr>
                                    </p:animEffect>
                                  </p:childTnLst>
                                </p:cTn>
                              </p:par>
                              <p:par>
                                <p:cTn id="16" presetID="42" presetClass="entr" presetSubtype="0" fill="hold" grpId="1" nodeType="withEffect">
                                  <p:stCondLst>
                                    <p:cond delay="250"/>
                                  </p:stCondLst>
                                  <p:iterate>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anim calcmode="lin" valueType="num">
                                      <p:cBhvr>
                                        <p:cTn id="19" dur="250" fill="hold"/>
                                        <p:tgtEl>
                                          <p:spTgt spid="3"/>
                                        </p:tgtEl>
                                        <p:attrNameLst>
                                          <p:attrName>ppt_x</p:attrName>
                                        </p:attrNameLst>
                                      </p:cBhvr>
                                      <p:tavLst>
                                        <p:tav tm="0">
                                          <p:val>
                                            <p:strVal val="#ppt_x"/>
                                          </p:val>
                                        </p:tav>
                                        <p:tav tm="100000">
                                          <p:val>
                                            <p:strVal val="#ppt_x"/>
                                          </p:val>
                                        </p:tav>
                                      </p:tavLst>
                                    </p:anim>
                                    <p:anim calcmode="lin" valueType="num">
                                      <p:cBhvr>
                                        <p:cTn id="20"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3"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B6401-3CB2-7E55-9082-D5F84794B79E}"/>
              </a:ext>
            </a:extLst>
          </p:cNvPr>
          <p:cNvSpPr>
            <a:spLocks noGrp="1"/>
          </p:cNvSpPr>
          <p:nvPr>
            <p:ph type="title"/>
          </p:nvPr>
        </p:nvSpPr>
        <p:spPr>
          <a:xfrm>
            <a:off x="185877" y="1062360"/>
            <a:ext cx="9948723" cy="5762371"/>
          </a:xfrm>
        </p:spPr>
        <p:txBody>
          <a:bodyPr anchor="b">
            <a:normAutofit/>
          </a:bodyPr>
          <a:lstStyle/>
          <a:p>
            <a:r>
              <a:rPr lang="en-US"/>
              <a:t>Scoped Values</a:t>
            </a:r>
          </a:p>
        </p:txBody>
      </p:sp>
      <p:sp>
        <p:nvSpPr>
          <p:cNvPr id="4" name="Footer Placeholder 3">
            <a:extLst>
              <a:ext uri="{FF2B5EF4-FFF2-40B4-BE49-F238E27FC236}">
                <a16:creationId xmlns:a16="http://schemas.microsoft.com/office/drawing/2014/main" id="{CE6176AE-343B-24B7-D8E4-C77E6EF89C08}"/>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A7AE0B2D-ED0D-58B3-B62B-085E251B8D2B}"/>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C62B4879-D443-7AAC-661E-E22A7D757012}"/>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10</a:t>
            </a:fld>
            <a:endParaRPr lang="en-US"/>
          </a:p>
        </p:txBody>
      </p:sp>
    </p:spTree>
    <p:extLst>
      <p:ext uri="{BB962C8B-B14F-4D97-AF65-F5344CB8AC3E}">
        <p14:creationId xmlns:p14="http://schemas.microsoft.com/office/powerpoint/2010/main" val="38615363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EF21-0F73-91B5-49A3-E7F1DB7CEF14}"/>
              </a:ext>
            </a:extLst>
          </p:cNvPr>
          <p:cNvSpPr>
            <a:spLocks noGrp="1"/>
          </p:cNvSpPr>
          <p:nvPr>
            <p:ph type="title"/>
          </p:nvPr>
        </p:nvSpPr>
        <p:spPr>
          <a:xfrm>
            <a:off x="602986" y="265728"/>
            <a:ext cx="10981137" cy="1325563"/>
          </a:xfrm>
        </p:spPr>
        <p:txBody>
          <a:bodyPr anchor="b">
            <a:normAutofit/>
          </a:bodyPr>
          <a:lstStyle/>
          <a:p>
            <a:r>
              <a:rPr lang="en-US"/>
              <a:t>Scoped Values for Thread Safety</a:t>
            </a:r>
          </a:p>
        </p:txBody>
      </p:sp>
      <p:sp>
        <p:nvSpPr>
          <p:cNvPr id="4" name="Footer Placeholder 3">
            <a:extLst>
              <a:ext uri="{FF2B5EF4-FFF2-40B4-BE49-F238E27FC236}">
                <a16:creationId xmlns:a16="http://schemas.microsoft.com/office/drawing/2014/main" id="{72ECF4BA-61CC-097F-BC95-27051BD1D518}"/>
              </a:ext>
            </a:extLst>
          </p:cNvPr>
          <p:cNvSpPr>
            <a:spLocks noGrp="1"/>
          </p:cNvSpPr>
          <p:nvPr>
            <p:ph type="ftr" sz="quarter" idx="11"/>
          </p:nvPr>
        </p:nvSpPr>
        <p:spPr>
          <a:xfrm>
            <a:off x="605430" y="6029868"/>
            <a:ext cx="1911096" cy="365125"/>
          </a:xfrm>
        </p:spPr>
        <p:txBody>
          <a:bodyPr anchor="ctr">
            <a:normAutofit/>
          </a:bodyPr>
          <a:lstStyle/>
          <a:p>
            <a:pPr>
              <a:spcAft>
                <a:spcPts val="600"/>
              </a:spcAft>
            </a:pPr>
            <a:r>
              <a:rPr lang="en-US"/>
              <a:t>Sample Footer Text</a:t>
            </a:r>
          </a:p>
        </p:txBody>
      </p:sp>
      <p:sp>
        <p:nvSpPr>
          <p:cNvPr id="5" name="Date Placeholder 4">
            <a:extLst>
              <a:ext uri="{FF2B5EF4-FFF2-40B4-BE49-F238E27FC236}">
                <a16:creationId xmlns:a16="http://schemas.microsoft.com/office/drawing/2014/main" id="{AD4C256D-BC0A-2BB4-A5A3-6AD5EF9A1D84}"/>
              </a:ext>
            </a:extLst>
          </p:cNvPr>
          <p:cNvSpPr>
            <a:spLocks noGrp="1"/>
          </p:cNvSpPr>
          <p:nvPr>
            <p:ph type="dt" sz="half" idx="10"/>
          </p:nvPr>
        </p:nvSpPr>
        <p:spPr>
          <a:xfrm>
            <a:off x="10058400" y="6029868"/>
            <a:ext cx="1182686" cy="365125"/>
          </a:xfrm>
        </p:spPr>
        <p:txBody>
          <a:bodyPr anchor="ctr">
            <a:normAutofit/>
          </a:bodyPr>
          <a:lstStyle/>
          <a:p>
            <a:pPr>
              <a:spcAft>
                <a:spcPts val="600"/>
              </a:spcAft>
            </a:pPr>
            <a:fld id="{D849E410-BE9E-427B-BCB5-604E33C4348E}"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7F4943C1-95C2-0C4B-439D-18998103D6F4}"/>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11</a:t>
            </a:fld>
            <a:endParaRPr lang="en-US"/>
          </a:p>
        </p:txBody>
      </p:sp>
      <p:graphicFrame>
        <p:nvGraphicFramePr>
          <p:cNvPr id="7" name="Content Placeholder 6">
            <a:extLst>
              <a:ext uri="{FF2B5EF4-FFF2-40B4-BE49-F238E27FC236}">
                <a16:creationId xmlns:a16="http://schemas.microsoft.com/office/drawing/2014/main" id="{823A6572-82A6-4DFC-9818-339A38E34809}"/>
              </a:ext>
            </a:extLst>
          </p:cNvPr>
          <p:cNvGraphicFramePr>
            <a:graphicFrameLocks noGrp="1"/>
          </p:cNvGraphicFramePr>
          <p:nvPr>
            <p:ph idx="1"/>
            <p:extLst>
              <p:ext uri="{D42A27DB-BD31-4B8C-83A1-F6EECF244321}">
                <p14:modId xmlns:p14="http://schemas.microsoft.com/office/powerpoint/2010/main" val="2140301277"/>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602986" y="1736176"/>
          <a:ext cx="10981137" cy="4198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411941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B7AB4-2741-A568-81DA-E938DF7E290B}"/>
              </a:ext>
            </a:extLst>
          </p:cNvPr>
          <p:cNvSpPr>
            <a:spLocks noGrp="1"/>
          </p:cNvSpPr>
          <p:nvPr>
            <p:ph type="title"/>
          </p:nvPr>
        </p:nvSpPr>
        <p:spPr>
          <a:xfrm>
            <a:off x="185877" y="1062360"/>
            <a:ext cx="9948723" cy="5762371"/>
          </a:xfrm>
        </p:spPr>
        <p:txBody>
          <a:bodyPr anchor="b">
            <a:normAutofit/>
          </a:bodyPr>
          <a:lstStyle/>
          <a:p>
            <a:r>
              <a:rPr lang="en-US"/>
              <a:t>Low-Level API Enhancements</a:t>
            </a:r>
          </a:p>
        </p:txBody>
      </p:sp>
      <p:sp>
        <p:nvSpPr>
          <p:cNvPr id="4" name="Footer Placeholder 3">
            <a:extLst>
              <a:ext uri="{FF2B5EF4-FFF2-40B4-BE49-F238E27FC236}">
                <a16:creationId xmlns:a16="http://schemas.microsoft.com/office/drawing/2014/main" id="{BDC2C37B-6552-9057-1F59-DBAD85F1FA78}"/>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F194767B-E93C-25FF-D2CF-260CB4E4BB39}"/>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53D8C4D5-5FB8-904E-5A59-9003A6C4B23E}"/>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12</a:t>
            </a:fld>
            <a:endParaRPr lang="en-US"/>
          </a:p>
        </p:txBody>
      </p:sp>
    </p:spTree>
    <p:extLst>
      <p:ext uri="{BB962C8B-B14F-4D97-AF65-F5344CB8AC3E}">
        <p14:creationId xmlns:p14="http://schemas.microsoft.com/office/powerpoint/2010/main" val="26159270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programmer is debugging his code (code is mirrored horizontally)&#10;&#10;view more similar files:&#10;[url=search/portfolio/248175/?facets={%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Lst>
              <a:ext uri="{FF2B5EF4-FFF2-40B4-BE49-F238E27FC236}">
                <a16:creationId xmlns:a16="http://schemas.microsoft.com/office/drawing/2014/main" id="{F32355E4-9AFB-4B4B-A583-339CF28FEE6F}"/>
              </a:ext>
            </a:extLst>
          </p:cNvPr>
          <p:cNvPicPr>
            <a:picLocks noGrp="1" noChangeAspect="1"/>
          </p:cNvPicPr>
          <p:nvPr>
            <p:ph type="pic" sz="quarter" idx="13"/>
          </p:nvPr>
        </p:nvPicPr>
        <p:blipFill>
          <a:blip r:embed="rId3"/>
          <a:srcRect l="32457" r="1709" b="2"/>
          <a:stretch>
            <a:fillRect/>
          </a:stretch>
        </p:blipFill>
        <p:spPr>
          <a:xfrm>
            <a:off x="20" y="10"/>
            <a:ext cx="5486380" cy="5562590"/>
          </a:xfrm>
          <a:prstGeom prst="rect">
            <a:avLst/>
          </a:prstGeom>
          <a:noFill/>
        </p:spPr>
      </p:pic>
      <p:sp>
        <p:nvSpPr>
          <p:cNvPr id="2" name="Title 1">
            <a:extLst>
              <a:ext uri="{FF2B5EF4-FFF2-40B4-BE49-F238E27FC236}">
                <a16:creationId xmlns:a16="http://schemas.microsoft.com/office/drawing/2014/main" id="{8F5AA44F-A68F-309B-57EB-85415BD9076F}"/>
              </a:ext>
            </a:extLst>
          </p:cNvPr>
          <p:cNvSpPr>
            <a:spLocks noGrp="1"/>
          </p:cNvSpPr>
          <p:nvPr>
            <p:ph type="title"/>
          </p:nvPr>
        </p:nvSpPr>
        <p:spPr>
          <a:xfrm>
            <a:off x="5063318" y="0"/>
            <a:ext cx="4385481" cy="1796124"/>
          </a:xfrm>
        </p:spPr>
        <p:txBody>
          <a:bodyPr anchor="b">
            <a:normAutofit/>
          </a:bodyPr>
          <a:lstStyle/>
          <a:p>
            <a:r>
              <a:rPr lang="en-US"/>
              <a:t>Classfile API</a:t>
            </a:r>
          </a:p>
        </p:txBody>
      </p:sp>
      <p:sp>
        <p:nvSpPr>
          <p:cNvPr id="4" name="Content Placeholder 3">
            <a:extLst>
              <a:ext uri="{FF2B5EF4-FFF2-40B4-BE49-F238E27FC236}">
                <a16:creationId xmlns:a16="http://schemas.microsoft.com/office/drawing/2014/main" id="{91AE4E70-D47E-FD04-6FB9-26FCF050F2A8}"/>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55056" y="1965281"/>
            <a:ext cx="4859992" cy="3732876"/>
          </a:xfrm>
        </p:spPr>
        <p:txBody>
          <a:bodyPr>
            <a:normAutofit/>
          </a:bodyPr>
          <a:lstStyle/>
          <a:p>
            <a:pPr marL="0" indent="0">
              <a:spcBef>
                <a:spcPts val="2500"/>
              </a:spcBef>
              <a:buFont typeface="Arial" panose="020B0604020202020204" pitchFamily="34" charset="0"/>
              <a:buNone/>
            </a:pPr>
            <a:r>
              <a:rPr lang="en-US" b="1"/>
              <a:t>Low-Level Bytecode Access</a:t>
            </a:r>
          </a:p>
          <a:p>
            <a:pPr marL="0" lvl="1" indent="0">
              <a:buFont typeface="Arial" panose="020B0604020202020204" pitchFamily="34" charset="0"/>
              <a:buNone/>
            </a:pPr>
            <a:r>
              <a:t>Classfile API offers direct access to Java class files for reading and writing at the bytecode level.</a:t>
            </a:r>
            <a:endParaRPr lang="en-US"/>
          </a:p>
          <a:p>
            <a:pPr marL="0" indent="0">
              <a:spcBef>
                <a:spcPts val="2500"/>
              </a:spcBef>
              <a:buFont typeface="Arial" panose="020B0604020202020204" pitchFamily="34" charset="0"/>
              <a:buNone/>
            </a:pPr>
            <a:r>
              <a:rPr lang="en-US" b="1"/>
              <a:t>Use in Development Tools</a:t>
            </a:r>
          </a:p>
          <a:p>
            <a:pPr marL="0" lvl="1" indent="0">
              <a:buFont typeface="Arial" panose="020B0604020202020204" pitchFamily="34" charset="0"/>
              <a:buNone/>
            </a:pPr>
            <a:r>
              <a:t>The API supports creating custom compilers, analyzers, and instrumentation tools for Java applications.</a:t>
            </a:r>
            <a:endParaRPr lang="en-US"/>
          </a:p>
          <a:p>
            <a:pPr marL="0" indent="0">
              <a:spcBef>
                <a:spcPts val="2500"/>
              </a:spcBef>
              <a:buFont typeface="Arial" panose="020B0604020202020204" pitchFamily="34" charset="0"/>
              <a:buNone/>
            </a:pPr>
            <a:r>
              <a:rPr lang="en-US" b="1"/>
              <a:t>Improved Bytecode Manipulation</a:t>
            </a:r>
          </a:p>
          <a:p>
            <a:pPr marL="0" lvl="1" indent="0">
              <a:buFont typeface="Arial" panose="020B0604020202020204" pitchFamily="34" charset="0"/>
              <a:buNone/>
            </a:pPr>
            <a:r>
              <a:t>Provides structured and manageable bytecode manipulation capabilities for enhanced programming efficiency.</a:t>
            </a:r>
            <a:endParaRPr lang="en-US"/>
          </a:p>
        </p:txBody>
      </p:sp>
      <p:sp>
        <p:nvSpPr>
          <p:cNvPr id="5" name="Footer Placeholder 4">
            <a:extLst>
              <a:ext uri="{FF2B5EF4-FFF2-40B4-BE49-F238E27FC236}">
                <a16:creationId xmlns:a16="http://schemas.microsoft.com/office/drawing/2014/main" id="{04915DAC-7435-7462-B92C-7DBE1449A372}"/>
              </a:ext>
            </a:extLst>
          </p:cNvPr>
          <p:cNvSpPr>
            <a:spLocks noGrp="1"/>
          </p:cNvSpPr>
          <p:nvPr>
            <p:ph type="ftr" sz="quarter" idx="11"/>
          </p:nvPr>
        </p:nvSpPr>
        <p:spPr>
          <a:xfrm>
            <a:off x="605430" y="6029868"/>
            <a:ext cx="1911096"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307129F0-179D-C5E4-A92D-6AD6E18AA8EC}"/>
              </a:ext>
            </a:extLst>
          </p:cNvPr>
          <p:cNvSpPr>
            <a:spLocks noGrp="1"/>
          </p:cNvSpPr>
          <p:nvPr>
            <p:ph type="dt" sz="half" idx="10"/>
          </p:nvPr>
        </p:nvSpPr>
        <p:spPr>
          <a:xfrm>
            <a:off x="10058400" y="6029868"/>
            <a:ext cx="118268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BA770AF3-30B9-F5C7-555A-CD05DDB8E1B9}"/>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13</a:t>
            </a:fld>
            <a:endParaRPr lang="en-US"/>
          </a:p>
        </p:txBody>
      </p:sp>
    </p:spTree>
    <p:extLst>
      <p:ext uri="{BB962C8B-B14F-4D97-AF65-F5344CB8AC3E}">
        <p14:creationId xmlns:p14="http://schemas.microsoft.com/office/powerpoint/2010/main" val="1332918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5D71-C9C3-9B8E-CDEE-6B78E7BF42E2}"/>
              </a:ext>
            </a:extLst>
          </p:cNvPr>
          <p:cNvSpPr>
            <a:spLocks noGrp="1"/>
          </p:cNvSpPr>
          <p:nvPr>
            <p:ph type="title"/>
          </p:nvPr>
        </p:nvSpPr>
        <p:spPr>
          <a:xfrm>
            <a:off x="185877" y="1062360"/>
            <a:ext cx="9948723" cy="5762371"/>
          </a:xfrm>
        </p:spPr>
        <p:txBody>
          <a:bodyPr anchor="b">
            <a:normAutofit/>
          </a:bodyPr>
          <a:lstStyle/>
          <a:p>
            <a:r>
              <a:rPr lang="en-US"/>
              <a:t>Resources and Learning</a:t>
            </a:r>
          </a:p>
        </p:txBody>
      </p:sp>
      <p:sp>
        <p:nvSpPr>
          <p:cNvPr id="4" name="Footer Placeholder 3">
            <a:extLst>
              <a:ext uri="{FF2B5EF4-FFF2-40B4-BE49-F238E27FC236}">
                <a16:creationId xmlns:a16="http://schemas.microsoft.com/office/drawing/2014/main" id="{B12B9A2D-648D-68B3-9EFA-4CEC40810A9B}"/>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B613218C-C147-66CB-B0F7-694493E71051}"/>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E1646A22-B196-6D8B-37E8-0885335F64FB}"/>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14</a:t>
            </a:fld>
            <a:endParaRPr lang="en-US"/>
          </a:p>
        </p:txBody>
      </p:sp>
    </p:spTree>
    <p:extLst>
      <p:ext uri="{BB962C8B-B14F-4D97-AF65-F5344CB8AC3E}">
        <p14:creationId xmlns:p14="http://schemas.microsoft.com/office/powerpoint/2010/main" val="8790015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Computer script on a screen">
            <a:extLst>
              <a:ext uri="{FF2B5EF4-FFF2-40B4-BE49-F238E27FC236}">
                <a16:creationId xmlns:a16="http://schemas.microsoft.com/office/drawing/2014/main" id="{640E8DA4-8640-4B3D-9CA5-4302963A29F4}"/>
              </a:ext>
            </a:extLst>
          </p:cNvPr>
          <p:cNvPicPr>
            <a:picLocks noGrp="1" noChangeAspect="1"/>
          </p:cNvPicPr>
          <p:nvPr>
            <p:ph type="pic" sz="quarter" idx="13"/>
          </p:nvPr>
        </p:nvPicPr>
        <p:blipFill>
          <a:blip r:embed="rId3"/>
          <a:srcRect r="34166" b="2"/>
          <a:stretch>
            <a:fillRect/>
          </a:stretch>
        </p:blipFill>
        <p:spPr>
          <a:xfrm>
            <a:off x="20" y="10"/>
            <a:ext cx="5486380" cy="5562590"/>
          </a:xfrm>
          <a:prstGeom prst="rect">
            <a:avLst/>
          </a:prstGeom>
          <a:noFill/>
        </p:spPr>
      </p:pic>
      <p:sp>
        <p:nvSpPr>
          <p:cNvPr id="2" name="Title 1">
            <a:extLst>
              <a:ext uri="{FF2B5EF4-FFF2-40B4-BE49-F238E27FC236}">
                <a16:creationId xmlns:a16="http://schemas.microsoft.com/office/drawing/2014/main" id="{5BD186AB-6489-31A9-4034-C2ACC4CA2615}"/>
              </a:ext>
            </a:extLst>
          </p:cNvPr>
          <p:cNvSpPr>
            <a:spLocks noGrp="1"/>
          </p:cNvSpPr>
          <p:nvPr>
            <p:ph type="title"/>
          </p:nvPr>
        </p:nvSpPr>
        <p:spPr>
          <a:xfrm>
            <a:off x="5063318" y="0"/>
            <a:ext cx="4385481" cy="1796124"/>
          </a:xfrm>
        </p:spPr>
        <p:txBody>
          <a:bodyPr anchor="b">
            <a:normAutofit/>
          </a:bodyPr>
          <a:lstStyle/>
          <a:p>
            <a:r>
              <a:rPr lang="en-US"/>
              <a:t>Explore Code and References</a:t>
            </a:r>
          </a:p>
        </p:txBody>
      </p:sp>
      <p:sp>
        <p:nvSpPr>
          <p:cNvPr id="4" name="Content Placeholder 3">
            <a:extLst>
              <a:ext uri="{FF2B5EF4-FFF2-40B4-BE49-F238E27FC236}">
                <a16:creationId xmlns:a16="http://schemas.microsoft.com/office/drawing/2014/main" id="{8312F966-35B7-D6C6-FED6-129D6A50D8D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55056" y="1965281"/>
            <a:ext cx="4859992" cy="3732876"/>
          </a:xfrm>
        </p:spPr>
        <p:txBody>
          <a:bodyPr>
            <a:normAutofit/>
          </a:bodyPr>
          <a:lstStyle/>
          <a:p>
            <a:pPr marL="0" indent="0">
              <a:spcBef>
                <a:spcPts val="2500"/>
              </a:spcBef>
              <a:buFont typeface="Arial" panose="020B0604020202020204" pitchFamily="34" charset="0"/>
              <a:buNone/>
            </a:pPr>
            <a:r>
              <a:rPr lang="en-US" b="1"/>
              <a:t>Java 25 Code Repository</a:t>
            </a:r>
          </a:p>
          <a:p>
            <a:pPr marL="0" lvl="1" indent="0">
              <a:buFont typeface="Arial" panose="020B0604020202020204" pitchFamily="34" charset="0"/>
              <a:buNone/>
            </a:pPr>
            <a:r>
              <a:t>A public GitHub repository contains over 25 Java files demonstrating each Java 25 feature for hands-on learning.</a:t>
            </a:r>
            <a:endParaRPr lang="en-US"/>
          </a:p>
          <a:p>
            <a:pPr marL="0" indent="0">
              <a:spcBef>
                <a:spcPts val="2500"/>
              </a:spcBef>
              <a:buFont typeface="Arial" panose="020B0604020202020204" pitchFamily="34" charset="0"/>
              <a:buNone/>
            </a:pPr>
            <a:r>
              <a:rPr lang="en-US" b="1"/>
              <a:t>Learning through Blog Insights</a:t>
            </a:r>
          </a:p>
          <a:p>
            <a:pPr marL="0" lvl="1" indent="0">
              <a:buFont typeface="Arial" panose="020B0604020202020204" pitchFamily="34" charset="0"/>
              <a:buNone/>
            </a:pPr>
            <a:r>
              <a:t>The CodeWithDurgesh blog provides comprehensive overviews of Java 25 updates and guides initial exploration effectively.</a:t>
            </a:r>
            <a:endParaRPr lang="en-US"/>
          </a:p>
        </p:txBody>
      </p:sp>
      <p:sp>
        <p:nvSpPr>
          <p:cNvPr id="5" name="Footer Placeholder 4">
            <a:extLst>
              <a:ext uri="{FF2B5EF4-FFF2-40B4-BE49-F238E27FC236}">
                <a16:creationId xmlns:a16="http://schemas.microsoft.com/office/drawing/2014/main" id="{04DA9C81-FE25-546C-088C-8645D8794890}"/>
              </a:ext>
            </a:extLst>
          </p:cNvPr>
          <p:cNvSpPr>
            <a:spLocks noGrp="1"/>
          </p:cNvSpPr>
          <p:nvPr>
            <p:ph type="ftr" sz="quarter" idx="11"/>
          </p:nvPr>
        </p:nvSpPr>
        <p:spPr>
          <a:xfrm>
            <a:off x="605430" y="6029868"/>
            <a:ext cx="1911096"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4579B23E-505E-95FA-EE8E-8BB752E307A3}"/>
              </a:ext>
            </a:extLst>
          </p:cNvPr>
          <p:cNvSpPr>
            <a:spLocks noGrp="1"/>
          </p:cNvSpPr>
          <p:nvPr>
            <p:ph type="dt" sz="half" idx="10"/>
          </p:nvPr>
        </p:nvSpPr>
        <p:spPr>
          <a:xfrm>
            <a:off x="10058400" y="6029868"/>
            <a:ext cx="118268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98FF4C9E-0729-5A3D-B2F5-BD8632107B80}"/>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15</a:t>
            </a:fld>
            <a:endParaRPr lang="en-US"/>
          </a:p>
        </p:txBody>
      </p:sp>
    </p:spTree>
    <p:extLst>
      <p:ext uri="{BB962C8B-B14F-4D97-AF65-F5344CB8AC3E}">
        <p14:creationId xmlns:p14="http://schemas.microsoft.com/office/powerpoint/2010/main" val="46345849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AA2A-F155-1839-E566-3499E7A04AA0}"/>
              </a:ext>
            </a:extLst>
          </p:cNvPr>
          <p:cNvSpPr>
            <a:spLocks noGrp="1"/>
          </p:cNvSpPr>
          <p:nvPr>
            <p:ph type="title"/>
          </p:nvPr>
        </p:nvSpPr>
        <p:spPr>
          <a:xfrm>
            <a:off x="185877" y="1062360"/>
            <a:ext cx="9948723" cy="5762371"/>
          </a:xfrm>
        </p:spPr>
        <p:txBody>
          <a:bodyPr anchor="b">
            <a:normAutofit/>
          </a:bodyPr>
          <a:lstStyle/>
          <a:p>
            <a:r>
              <a:rPr lang="en-US"/>
              <a:t>Introduction to Java 25</a:t>
            </a:r>
          </a:p>
        </p:txBody>
      </p:sp>
      <p:sp>
        <p:nvSpPr>
          <p:cNvPr id="4" name="Footer Placeholder 3">
            <a:extLst>
              <a:ext uri="{FF2B5EF4-FFF2-40B4-BE49-F238E27FC236}">
                <a16:creationId xmlns:a16="http://schemas.microsoft.com/office/drawing/2014/main" id="{7105476F-7BE4-6CDF-0B65-4A836C1FFC31}"/>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CB5E70B4-E6DA-A54C-C332-2632F95B0FDC}"/>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67D9AF15-CF04-B4B0-512C-6F03359CF3D3}"/>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2</a:t>
            </a:fld>
            <a:endParaRPr lang="en-US"/>
          </a:p>
        </p:txBody>
      </p:sp>
    </p:spTree>
    <p:extLst>
      <p:ext uri="{BB962C8B-B14F-4D97-AF65-F5344CB8AC3E}">
        <p14:creationId xmlns:p14="http://schemas.microsoft.com/office/powerpoint/2010/main" val="20412156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gital technology concept">
            <a:extLst>
              <a:ext uri="{FF2B5EF4-FFF2-40B4-BE49-F238E27FC236}">
                <a16:creationId xmlns:a16="http://schemas.microsoft.com/office/drawing/2014/main" id="{439D3760-3BBD-4F5B-B6B7-050621C75988}"/>
              </a:ext>
            </a:extLst>
          </p:cNvPr>
          <p:cNvPicPr>
            <a:picLocks noGrp="1" noChangeAspect="1"/>
          </p:cNvPicPr>
          <p:nvPr>
            <p:ph type="pic" sz="quarter" idx="13"/>
          </p:nvPr>
        </p:nvPicPr>
        <p:blipFill>
          <a:blip r:embed="rId3"/>
          <a:srcRect l="6019" r="37986" b="1"/>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CE7C0B51-2723-401A-D364-C1D5EAEE1929}"/>
              </a:ext>
            </a:extLst>
          </p:cNvPr>
          <p:cNvSpPr>
            <a:spLocks noGrp="1"/>
          </p:cNvSpPr>
          <p:nvPr>
            <p:ph type="title"/>
          </p:nvPr>
        </p:nvSpPr>
        <p:spPr>
          <a:xfrm>
            <a:off x="1002085" y="4374100"/>
            <a:ext cx="3897905" cy="1380814"/>
          </a:xfrm>
        </p:spPr>
        <p:txBody>
          <a:bodyPr anchor="t">
            <a:normAutofit/>
          </a:bodyPr>
          <a:lstStyle/>
          <a:p>
            <a:r>
              <a:rPr lang="en-US"/>
              <a:t>Overview of Java 25 Features</a:t>
            </a:r>
          </a:p>
        </p:txBody>
      </p:sp>
      <p:sp>
        <p:nvSpPr>
          <p:cNvPr id="4" name="Content Placeholder 3">
            <a:extLst>
              <a:ext uri="{FF2B5EF4-FFF2-40B4-BE49-F238E27FC236}">
                <a16:creationId xmlns:a16="http://schemas.microsoft.com/office/drawing/2014/main" id="{95D4A192-ED27-E3F7-C314-D4454C30760B}"/>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Syntax Improvements</a:t>
            </a:r>
          </a:p>
          <a:p>
            <a:pPr marL="0" lvl="1" indent="0">
              <a:buFont typeface="Arial" panose="020B0604020202020204" pitchFamily="34" charset="0"/>
              <a:buNone/>
            </a:pPr>
            <a:r>
              <a:t>Java 25 introduces syntax enhancements to simplify coding and improve developer productivity.</a:t>
            </a:r>
            <a:endParaRPr lang="en-US"/>
          </a:p>
          <a:p>
            <a:pPr marL="0" indent="0">
              <a:spcBef>
                <a:spcPts val="2500"/>
              </a:spcBef>
              <a:buFont typeface="Arial" panose="020B0604020202020204" pitchFamily="34" charset="0"/>
              <a:buNone/>
            </a:pPr>
            <a:r>
              <a:rPr lang="en-US" b="1"/>
              <a:t>Enhanced Concurrency Models</a:t>
            </a:r>
          </a:p>
          <a:p>
            <a:pPr marL="0" lvl="1" indent="0">
              <a:buFont typeface="Arial" panose="020B0604020202020204" pitchFamily="34" charset="0"/>
              <a:buNone/>
            </a:pPr>
            <a:r>
              <a:t>New concurrency models in Java 25 provide better performance and ease of managing parallel tasks.</a:t>
            </a:r>
            <a:endParaRPr lang="en-US"/>
          </a:p>
          <a:p>
            <a:pPr marL="0" indent="0">
              <a:spcBef>
                <a:spcPts val="2500"/>
              </a:spcBef>
              <a:buFont typeface="Arial" panose="020B0604020202020204" pitchFamily="34" charset="0"/>
              <a:buNone/>
            </a:pPr>
            <a:r>
              <a:rPr lang="en-US" b="1"/>
              <a:t>Stream Processing Updates</a:t>
            </a:r>
          </a:p>
          <a:p>
            <a:pPr marL="0" lvl="1" indent="0">
              <a:buFont typeface="Arial" panose="020B0604020202020204" pitchFamily="34" charset="0"/>
              <a:buNone/>
            </a:pPr>
            <a:r>
              <a:t>Stream API improvements enhance data processing efficiency and enable more expressive pipelines.</a:t>
            </a:r>
            <a:endParaRPr lang="en-US"/>
          </a:p>
          <a:p>
            <a:pPr marL="0" indent="0">
              <a:spcBef>
                <a:spcPts val="2500"/>
              </a:spcBef>
              <a:buFont typeface="Arial" panose="020B0604020202020204" pitchFamily="34" charset="0"/>
              <a:buNone/>
            </a:pPr>
            <a:r>
              <a:rPr lang="en-US" b="1"/>
              <a:t>Low-Level API Enhancements</a:t>
            </a:r>
          </a:p>
          <a:p>
            <a:pPr marL="0" lvl="1" indent="0">
              <a:buFont typeface="Arial" panose="020B0604020202020204" pitchFamily="34" charset="0"/>
              <a:buNone/>
            </a:pPr>
            <a:r>
              <a:t>Java 25 offers new low-level APIs for fine-grained control over system resources and performance tuning.</a:t>
            </a:r>
            <a:endParaRPr lang="en-US"/>
          </a:p>
        </p:txBody>
      </p:sp>
      <p:sp>
        <p:nvSpPr>
          <p:cNvPr id="5" name="Footer Placeholder 4">
            <a:extLst>
              <a:ext uri="{FF2B5EF4-FFF2-40B4-BE49-F238E27FC236}">
                <a16:creationId xmlns:a16="http://schemas.microsoft.com/office/drawing/2014/main" id="{AA59BCF9-A1BA-1B8C-F604-2933177F9B1F}"/>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EAC74FAA-652D-69E6-AE9A-80BD86358987}"/>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12EED174-47AC-6922-2703-F510545FD6FC}"/>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3</a:t>
            </a:fld>
            <a:endParaRPr lang="en-US"/>
          </a:p>
        </p:txBody>
      </p:sp>
    </p:spTree>
    <p:extLst>
      <p:ext uri="{BB962C8B-B14F-4D97-AF65-F5344CB8AC3E}">
        <p14:creationId xmlns:p14="http://schemas.microsoft.com/office/powerpoint/2010/main" val="12428614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026C0-5360-6216-E6C7-27FF61A98676}"/>
              </a:ext>
            </a:extLst>
          </p:cNvPr>
          <p:cNvSpPr>
            <a:spLocks noGrp="1"/>
          </p:cNvSpPr>
          <p:nvPr>
            <p:ph type="title"/>
          </p:nvPr>
        </p:nvSpPr>
        <p:spPr>
          <a:xfrm>
            <a:off x="185877" y="1062360"/>
            <a:ext cx="9948723" cy="5762371"/>
          </a:xfrm>
        </p:spPr>
        <p:txBody>
          <a:bodyPr anchor="b">
            <a:normAutofit/>
          </a:bodyPr>
          <a:lstStyle/>
          <a:p>
            <a:r>
              <a:rPr lang="en-US"/>
              <a:t>Language Enhancements</a:t>
            </a:r>
          </a:p>
        </p:txBody>
      </p:sp>
      <p:sp>
        <p:nvSpPr>
          <p:cNvPr id="4" name="Footer Placeholder 3">
            <a:extLst>
              <a:ext uri="{FF2B5EF4-FFF2-40B4-BE49-F238E27FC236}">
                <a16:creationId xmlns:a16="http://schemas.microsoft.com/office/drawing/2014/main" id="{581B3E74-B085-FCB0-BC60-224301D01FDC}"/>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54C3E9D3-F0FF-F1AE-6DE0-452A6CF2AF4D}"/>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14B5C56F-9C4B-2FD2-687A-F38C1D2AA9AF}"/>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4</a:t>
            </a:fld>
            <a:endParaRPr lang="en-US"/>
          </a:p>
        </p:txBody>
      </p:sp>
    </p:spTree>
    <p:extLst>
      <p:ext uri="{BB962C8B-B14F-4D97-AF65-F5344CB8AC3E}">
        <p14:creationId xmlns:p14="http://schemas.microsoft.com/office/powerpoint/2010/main" val="34851773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02E79-DDF8-1478-D8BD-0B636B039E94}"/>
              </a:ext>
            </a:extLst>
          </p:cNvPr>
          <p:cNvSpPr>
            <a:spLocks noGrp="1"/>
          </p:cNvSpPr>
          <p:nvPr>
            <p:ph type="title"/>
          </p:nvPr>
        </p:nvSpPr>
        <p:spPr>
          <a:xfrm>
            <a:off x="603504" y="521185"/>
            <a:ext cx="10902696" cy="1070849"/>
          </a:xfrm>
        </p:spPr>
        <p:txBody>
          <a:bodyPr anchor="b">
            <a:normAutofit/>
          </a:bodyPr>
          <a:lstStyle/>
          <a:p>
            <a:r>
              <a:rPr lang="en-US"/>
              <a:t>Unnamed Variables &amp; Patterns</a:t>
            </a:r>
          </a:p>
        </p:txBody>
      </p:sp>
      <p:sp>
        <p:nvSpPr>
          <p:cNvPr id="4" name="Content Placeholder 3">
            <a:extLst>
              <a:ext uri="{FF2B5EF4-FFF2-40B4-BE49-F238E27FC236}">
                <a16:creationId xmlns:a16="http://schemas.microsoft.com/office/drawing/2014/main" id="{17E451F9-C6C0-53D9-5E20-7C0A132A3AD7}"/>
              </a:ext>
            </a:extLst>
          </p:cNvPr>
          <p:cNvSpPr>
            <a:spLocks noGrp="1"/>
          </p:cNvSpPr>
          <p:nvPr>
            <p:ph sz="half"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5431" y="1756230"/>
            <a:ext cx="5181600" cy="4034969"/>
          </a:xfrm>
        </p:spPr>
        <p:txBody>
          <a:bodyPr>
            <a:normAutofit/>
          </a:bodyPr>
          <a:lstStyle/>
          <a:p>
            <a:pPr marL="0" indent="0">
              <a:spcBef>
                <a:spcPts val="2500"/>
              </a:spcBef>
              <a:buFont typeface="Arial" panose="020B0604020202020204" pitchFamily="34" charset="0"/>
              <a:buNone/>
            </a:pPr>
            <a:r>
              <a:rPr lang="en-US" b="1"/>
              <a:t>Unnamed Variables Introduction</a:t>
            </a:r>
          </a:p>
          <a:p>
            <a:pPr marL="0" lvl="1" indent="0">
              <a:buFont typeface="Arial" panose="020B0604020202020204" pitchFamily="34" charset="0"/>
              <a:buNone/>
            </a:pPr>
            <a:r>
              <a:t>Java 25 introduces unnamed variables using underscores to ignore unused variables in code patterns.</a:t>
            </a:r>
            <a:endParaRPr lang="en-US"/>
          </a:p>
          <a:p>
            <a:pPr marL="0" indent="0">
              <a:spcBef>
                <a:spcPts val="2500"/>
              </a:spcBef>
              <a:buFont typeface="Arial" panose="020B0604020202020204" pitchFamily="34" charset="0"/>
              <a:buNone/>
            </a:pPr>
            <a:r>
              <a:rPr lang="en-US" b="1"/>
              <a:t>Simplified Pattern Matching</a:t>
            </a:r>
          </a:p>
          <a:p>
            <a:pPr marL="0" lvl="1" indent="0">
              <a:buFont typeface="Arial" panose="020B0604020202020204" pitchFamily="34" charset="0"/>
              <a:buNone/>
            </a:pPr>
            <a:r>
              <a:t>Developers can focus on relevant data by ignoring variables, improving readability and reducing clutter.</a:t>
            </a:r>
            <a:endParaRPr lang="en-US"/>
          </a:p>
          <a:p>
            <a:pPr marL="0" indent="0">
              <a:spcBef>
                <a:spcPts val="2500"/>
              </a:spcBef>
              <a:buFont typeface="Arial" panose="020B0604020202020204" pitchFamily="34" charset="0"/>
              <a:buNone/>
            </a:pPr>
            <a:r>
              <a:rPr lang="en-US" b="1"/>
              <a:t>Cleaner Lambda Expressions</a:t>
            </a:r>
          </a:p>
          <a:p>
            <a:pPr marL="0" lvl="1" indent="0">
              <a:buFont typeface="Arial" panose="020B0604020202020204" pitchFamily="34" charset="0"/>
              <a:buNone/>
            </a:pPr>
            <a:r>
              <a:t>Unnamed variables enhance lambda expressions by omitting irrelevant parameters for concise code.</a:t>
            </a:r>
            <a:endParaRPr lang="en-US"/>
          </a:p>
        </p:txBody>
      </p:sp>
      <p:pic>
        <p:nvPicPr>
          <p:cNvPr id="8" name="Content Placeholder 7" descr="Program coding on a computer screen">
            <a:extLst>
              <a:ext uri="{FF2B5EF4-FFF2-40B4-BE49-F238E27FC236}">
                <a16:creationId xmlns:a16="http://schemas.microsoft.com/office/drawing/2014/main" id="{2FB74548-4233-4E32-92FB-950A60194CF7}"/>
              </a:ext>
            </a:extLst>
          </p:cNvPr>
          <p:cNvPicPr>
            <a:picLocks noGrp="1" noChangeAspect="1"/>
          </p:cNvPicPr>
          <p:nvPr>
            <p:ph sz="half" idx="2"/>
          </p:nvPr>
        </p:nvPicPr>
        <p:blipFill>
          <a:blip r:embed="rId3"/>
          <a:stretch>
            <a:fillRect/>
          </a:stretch>
        </p:blipFill>
        <p:spPr>
          <a:xfrm>
            <a:off x="6324600" y="2044355"/>
            <a:ext cx="5181600" cy="3458719"/>
          </a:xfrm>
          <a:prstGeom prst="rect">
            <a:avLst/>
          </a:prstGeom>
          <a:noFill/>
        </p:spPr>
      </p:pic>
      <p:sp>
        <p:nvSpPr>
          <p:cNvPr id="5" name="Footer Placeholder 4">
            <a:extLst>
              <a:ext uri="{FF2B5EF4-FFF2-40B4-BE49-F238E27FC236}">
                <a16:creationId xmlns:a16="http://schemas.microsoft.com/office/drawing/2014/main" id="{326A8B09-F785-38E8-27B4-E4E001DAED54}"/>
              </a:ext>
            </a:extLst>
          </p:cNvPr>
          <p:cNvSpPr>
            <a:spLocks noGrp="1"/>
          </p:cNvSpPr>
          <p:nvPr>
            <p:ph type="ftr" sz="quarter" idx="11"/>
          </p:nvPr>
        </p:nvSpPr>
        <p:spPr>
          <a:xfrm>
            <a:off x="605430" y="6029868"/>
            <a:ext cx="1911096" cy="365125"/>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56519C2D-CCF5-D629-BF2D-10C739678741}"/>
              </a:ext>
            </a:extLst>
          </p:cNvPr>
          <p:cNvSpPr>
            <a:spLocks noGrp="1"/>
          </p:cNvSpPr>
          <p:nvPr>
            <p:ph type="dt" sz="half" idx="10"/>
          </p:nvPr>
        </p:nvSpPr>
        <p:spPr>
          <a:xfrm>
            <a:off x="10058400" y="6029868"/>
            <a:ext cx="118268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90DDA995-5633-DB09-36B0-C8D67700FE14}"/>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5</a:t>
            </a:fld>
            <a:endParaRPr lang="en-US"/>
          </a:p>
        </p:txBody>
      </p:sp>
    </p:spTree>
    <p:extLst>
      <p:ext uri="{BB962C8B-B14F-4D97-AF65-F5344CB8AC3E}">
        <p14:creationId xmlns:p14="http://schemas.microsoft.com/office/powerpoint/2010/main" val="2834835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B1971-CBD9-47B6-F82D-F2C216B2C12C}"/>
              </a:ext>
            </a:extLst>
          </p:cNvPr>
          <p:cNvSpPr>
            <a:spLocks noGrp="1"/>
          </p:cNvSpPr>
          <p:nvPr>
            <p:ph type="title"/>
          </p:nvPr>
        </p:nvSpPr>
        <p:spPr>
          <a:xfrm>
            <a:off x="185877" y="1062360"/>
            <a:ext cx="9948723" cy="5762371"/>
          </a:xfrm>
        </p:spPr>
        <p:txBody>
          <a:bodyPr anchor="b">
            <a:normAutofit/>
          </a:bodyPr>
          <a:lstStyle/>
          <a:p>
            <a:r>
              <a:rPr lang="en-US"/>
              <a:t>Concurrency Improvements</a:t>
            </a:r>
          </a:p>
        </p:txBody>
      </p:sp>
      <p:sp>
        <p:nvSpPr>
          <p:cNvPr id="4" name="Footer Placeholder 3">
            <a:extLst>
              <a:ext uri="{FF2B5EF4-FFF2-40B4-BE49-F238E27FC236}">
                <a16:creationId xmlns:a16="http://schemas.microsoft.com/office/drawing/2014/main" id="{3DE779AD-5A3D-E784-B6DA-7D6FA3A7AAEE}"/>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E91AEAF9-E298-36BA-2A27-266F44CE0445}"/>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CFC494BD-464C-EB31-C641-DF66CCC56492}"/>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6</a:t>
            </a:fld>
            <a:endParaRPr lang="en-US"/>
          </a:p>
        </p:txBody>
      </p:sp>
    </p:spTree>
    <p:extLst>
      <p:ext uri="{BB962C8B-B14F-4D97-AF65-F5344CB8AC3E}">
        <p14:creationId xmlns:p14="http://schemas.microsoft.com/office/powerpoint/2010/main" val="9706887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Internet of Things Concept">
            <a:extLst>
              <a:ext uri="{FF2B5EF4-FFF2-40B4-BE49-F238E27FC236}">
                <a16:creationId xmlns:a16="http://schemas.microsoft.com/office/drawing/2014/main" id="{51D56C0E-E9F6-4035-AEBE-1F0A59780E36}"/>
              </a:ext>
            </a:extLst>
          </p:cNvPr>
          <p:cNvPicPr>
            <a:picLocks noGrp="1" noChangeAspect="1"/>
          </p:cNvPicPr>
          <p:nvPr>
            <p:ph type="pic" sz="quarter" idx="13"/>
          </p:nvPr>
        </p:nvPicPr>
        <p:blipFill>
          <a:blip r:embed="rId3"/>
          <a:srcRect l="12110" r="21441" b="-2"/>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6E61EF5F-B633-D561-AABD-E69585AB67D3}"/>
              </a:ext>
            </a:extLst>
          </p:cNvPr>
          <p:cNvSpPr>
            <a:spLocks noGrp="1"/>
          </p:cNvSpPr>
          <p:nvPr>
            <p:ph type="title"/>
          </p:nvPr>
        </p:nvSpPr>
        <p:spPr>
          <a:xfrm>
            <a:off x="1002085" y="4374100"/>
            <a:ext cx="3897905" cy="1380814"/>
          </a:xfrm>
        </p:spPr>
        <p:txBody>
          <a:bodyPr anchor="t">
            <a:normAutofit/>
          </a:bodyPr>
          <a:lstStyle/>
          <a:p>
            <a:r>
              <a:rPr lang="en-US"/>
              <a:t>Virtual Threads</a:t>
            </a:r>
          </a:p>
        </p:txBody>
      </p:sp>
      <p:sp>
        <p:nvSpPr>
          <p:cNvPr id="4" name="Content Placeholder 3">
            <a:extLst>
              <a:ext uri="{FF2B5EF4-FFF2-40B4-BE49-F238E27FC236}">
                <a16:creationId xmlns:a16="http://schemas.microsoft.com/office/drawing/2014/main" id="{055535C9-738F-AAD1-36EF-F3D330AEECDD}"/>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Lightweight Concurrency</a:t>
            </a:r>
          </a:p>
          <a:p>
            <a:pPr marL="0" lvl="1" indent="0">
              <a:buFont typeface="Arial" panose="020B0604020202020204" pitchFamily="34" charset="0"/>
              <a:buNone/>
            </a:pPr>
            <a:r>
              <a:t>Virtual threads provide lightweight concurrency, enabling thousands of concurrent tasks with minimal system overhead.</a:t>
            </a:r>
            <a:endParaRPr lang="en-US"/>
          </a:p>
          <a:p>
            <a:pPr marL="0" indent="0">
              <a:spcBef>
                <a:spcPts val="2500"/>
              </a:spcBef>
              <a:buFont typeface="Arial" panose="020B0604020202020204" pitchFamily="34" charset="0"/>
              <a:buNone/>
            </a:pPr>
            <a:r>
              <a:rPr lang="en-US" b="1"/>
              <a:t>JVM Management</a:t>
            </a:r>
          </a:p>
          <a:p>
            <a:pPr marL="0" lvl="1" indent="0">
              <a:buFont typeface="Arial" panose="020B0604020202020204" pitchFamily="34" charset="0"/>
              <a:buNone/>
            </a:pPr>
            <a:r>
              <a:t>Unlike traditional threads, virtual threads are managed by the JVM, improving efficiency and scalability in Java applications.</a:t>
            </a:r>
            <a:endParaRPr lang="en-US"/>
          </a:p>
          <a:p>
            <a:pPr marL="0" indent="0">
              <a:spcBef>
                <a:spcPts val="2500"/>
              </a:spcBef>
              <a:buFont typeface="Arial" panose="020B0604020202020204" pitchFamily="34" charset="0"/>
              <a:buNone/>
            </a:pPr>
            <a:r>
              <a:rPr lang="en-US" b="1"/>
              <a:t>Simplified Concurrency Programming</a:t>
            </a:r>
          </a:p>
          <a:p>
            <a:pPr marL="0" lvl="1" indent="0">
              <a:buFont typeface="Arial" panose="020B0604020202020204" pitchFamily="34" charset="0"/>
              <a:buNone/>
            </a:pPr>
            <a:r>
              <a:t>Virtual threads simplify concurrent programming, making it easier to write efficient and maintainable code.</a:t>
            </a:r>
            <a:endParaRPr lang="en-US"/>
          </a:p>
          <a:p>
            <a:pPr marL="0" indent="0">
              <a:spcBef>
                <a:spcPts val="2500"/>
              </a:spcBef>
              <a:buFont typeface="Arial" panose="020B0604020202020204" pitchFamily="34" charset="0"/>
              <a:buNone/>
            </a:pPr>
            <a:r>
              <a:rPr lang="en-US" b="1"/>
              <a:t>Project Loom Integration</a:t>
            </a:r>
          </a:p>
          <a:p>
            <a:pPr marL="0" lvl="1" indent="0">
              <a:buFont typeface="Arial" panose="020B0604020202020204" pitchFamily="34" charset="0"/>
              <a:buNone/>
            </a:pPr>
            <a:r>
              <a:t>Virtual threads are part of Project Loom and are stable in Java 25, marking a milestone in Java concurrency.</a:t>
            </a:r>
            <a:endParaRPr lang="en-US"/>
          </a:p>
        </p:txBody>
      </p:sp>
      <p:sp>
        <p:nvSpPr>
          <p:cNvPr id="5" name="Footer Placeholder 4">
            <a:extLst>
              <a:ext uri="{FF2B5EF4-FFF2-40B4-BE49-F238E27FC236}">
                <a16:creationId xmlns:a16="http://schemas.microsoft.com/office/drawing/2014/main" id="{1A5BBC1F-AE1D-F86B-3655-C82AE7FECE01}"/>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2010DDFF-7D03-4C55-BB7B-4B609F69ABFA}"/>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512717C4-2CBC-5C8F-F1B2-23D6AF1ED9BF}"/>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7</a:t>
            </a:fld>
            <a:endParaRPr lang="en-US"/>
          </a:p>
        </p:txBody>
      </p:sp>
    </p:spTree>
    <p:extLst>
      <p:ext uri="{BB962C8B-B14F-4D97-AF65-F5344CB8AC3E}">
        <p14:creationId xmlns:p14="http://schemas.microsoft.com/office/powerpoint/2010/main" val="20439331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7E13-1490-2632-351F-28CBD75D9D31}"/>
              </a:ext>
            </a:extLst>
          </p:cNvPr>
          <p:cNvSpPr>
            <a:spLocks noGrp="1"/>
          </p:cNvSpPr>
          <p:nvPr>
            <p:ph type="title"/>
          </p:nvPr>
        </p:nvSpPr>
        <p:spPr>
          <a:xfrm>
            <a:off x="185877" y="1062360"/>
            <a:ext cx="9948723" cy="5762371"/>
          </a:xfrm>
        </p:spPr>
        <p:txBody>
          <a:bodyPr anchor="b">
            <a:normAutofit/>
          </a:bodyPr>
          <a:lstStyle/>
          <a:p>
            <a:r>
              <a:rPr lang="en-US"/>
              <a:t>Stream API Enhancements</a:t>
            </a:r>
          </a:p>
        </p:txBody>
      </p:sp>
      <p:sp>
        <p:nvSpPr>
          <p:cNvPr id="4" name="Footer Placeholder 3">
            <a:extLst>
              <a:ext uri="{FF2B5EF4-FFF2-40B4-BE49-F238E27FC236}">
                <a16:creationId xmlns:a16="http://schemas.microsoft.com/office/drawing/2014/main" id="{D2DBCBDC-E5E6-E0E2-6189-35BABB7A95CC}"/>
              </a:ext>
            </a:extLst>
          </p:cNvPr>
          <p:cNvSpPr>
            <a:spLocks noGrp="1"/>
          </p:cNvSpPr>
          <p:nvPr>
            <p:ph type="ftr" sz="quarter" idx="11"/>
          </p:nvPr>
        </p:nvSpPr>
        <p:spPr>
          <a:xfrm>
            <a:off x="9677400" y="618213"/>
            <a:ext cx="1941441" cy="444147"/>
          </a:xfrm>
        </p:spPr>
        <p:txBody>
          <a:bodyPr anchor="t">
            <a:normAutofit/>
          </a:bodyPr>
          <a:lstStyle/>
          <a:p>
            <a:pPr>
              <a:spcAft>
                <a:spcPts val="600"/>
              </a:spcAft>
            </a:pPr>
            <a:r>
              <a:rPr lang="en-US" dirty="0"/>
              <a:t>Sample Footer Text</a:t>
            </a:r>
            <a:endParaRPr lang="en-US"/>
          </a:p>
        </p:txBody>
      </p:sp>
      <p:sp>
        <p:nvSpPr>
          <p:cNvPr id="5" name="Date Placeholder 4">
            <a:extLst>
              <a:ext uri="{FF2B5EF4-FFF2-40B4-BE49-F238E27FC236}">
                <a16:creationId xmlns:a16="http://schemas.microsoft.com/office/drawing/2014/main" id="{D141DD52-844A-94A1-6AF2-AF1D703FF199}"/>
              </a:ext>
            </a:extLst>
          </p:cNvPr>
          <p:cNvSpPr>
            <a:spLocks noGrp="1"/>
          </p:cNvSpPr>
          <p:nvPr>
            <p:ph type="dt" sz="half" idx="10"/>
          </p:nvPr>
        </p:nvSpPr>
        <p:spPr>
          <a:xfrm>
            <a:off x="10134600" y="5991663"/>
            <a:ext cx="1079954" cy="365125"/>
          </a:xfrm>
        </p:spPr>
        <p:txBody>
          <a:bodyPr anchor="ctr">
            <a:normAutofit/>
          </a:bodyPr>
          <a:lstStyle/>
          <a:p>
            <a:pPr>
              <a:spcAft>
                <a:spcPts val="600"/>
              </a:spcAft>
            </a:pPr>
            <a:fld id="{06866CBB-6F1F-436D-A8C6-FABC4CF2B536}" type="datetime1">
              <a:rPr lang="en-US" smtClean="0"/>
              <a:pPr>
                <a:spcAft>
                  <a:spcPts val="600"/>
                </a:spcAft>
              </a:pPr>
              <a:t>9/25/2025</a:t>
            </a:fld>
            <a:endParaRPr lang="en-US"/>
          </a:p>
        </p:txBody>
      </p:sp>
      <p:sp>
        <p:nvSpPr>
          <p:cNvPr id="6" name="Slide Number Placeholder 5">
            <a:extLst>
              <a:ext uri="{FF2B5EF4-FFF2-40B4-BE49-F238E27FC236}">
                <a16:creationId xmlns:a16="http://schemas.microsoft.com/office/drawing/2014/main" id="{29AAF425-D314-75FF-4C41-06B39EF6C0E5}"/>
              </a:ext>
            </a:extLst>
          </p:cNvPr>
          <p:cNvSpPr>
            <a:spLocks noGrp="1"/>
          </p:cNvSpPr>
          <p:nvPr>
            <p:ph type="sldNum" sz="quarter" idx="12"/>
          </p:nvPr>
        </p:nvSpPr>
        <p:spPr>
          <a:xfrm>
            <a:off x="11210544" y="5991663"/>
            <a:ext cx="429372" cy="365125"/>
          </a:xfrm>
        </p:spPr>
        <p:txBody>
          <a:bodyPr anchor="ctr">
            <a:normAutofit/>
          </a:bodyPr>
          <a:lstStyle/>
          <a:p>
            <a:pPr>
              <a:spcAft>
                <a:spcPts val="600"/>
              </a:spcAft>
            </a:pPr>
            <a:fld id="{27F8DDA4-3B80-4E8A-A8F5-521F73BF9127}" type="slidenum">
              <a:rPr lang="en-US" smtClean="0"/>
              <a:pPr>
                <a:spcAft>
                  <a:spcPts val="600"/>
                </a:spcAft>
              </a:pPr>
              <a:t>8</a:t>
            </a:fld>
            <a:endParaRPr lang="en-US"/>
          </a:p>
        </p:txBody>
      </p:sp>
    </p:spTree>
    <p:extLst>
      <p:ext uri="{BB962C8B-B14F-4D97-AF65-F5344CB8AC3E}">
        <p14:creationId xmlns:p14="http://schemas.microsoft.com/office/powerpoint/2010/main" val="2845173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glass cubes on white background.">
            <a:extLst>
              <a:ext uri="{FF2B5EF4-FFF2-40B4-BE49-F238E27FC236}">
                <a16:creationId xmlns:a16="http://schemas.microsoft.com/office/drawing/2014/main" id="{C72CCBE3-CA63-4B87-ADDB-5F80B1B3BA82}"/>
              </a:ext>
            </a:extLst>
          </p:cNvPr>
          <p:cNvPicPr>
            <a:picLocks noGrp="1" noChangeAspect="1"/>
          </p:cNvPicPr>
          <p:nvPr>
            <p:ph type="pic" sz="quarter" idx="13"/>
          </p:nvPr>
        </p:nvPicPr>
        <p:blipFill>
          <a:blip r:embed="rId3"/>
          <a:srcRect l="3682" r="21659" b="3"/>
          <a:stretch>
            <a:fillRect/>
          </a:stretch>
        </p:blipFill>
        <p:spPr>
          <a:xfrm>
            <a:off x="20" y="1"/>
            <a:ext cx="4800580" cy="4822372"/>
          </a:xfrm>
          <a:prstGeom prst="rect">
            <a:avLst/>
          </a:prstGeom>
          <a:noFill/>
        </p:spPr>
      </p:pic>
      <p:sp>
        <p:nvSpPr>
          <p:cNvPr id="2" name="Title 1">
            <a:extLst>
              <a:ext uri="{FF2B5EF4-FFF2-40B4-BE49-F238E27FC236}">
                <a16:creationId xmlns:a16="http://schemas.microsoft.com/office/drawing/2014/main" id="{491E2CF2-6CB0-7FAA-DDCC-9549B0DFFEA3}"/>
              </a:ext>
            </a:extLst>
          </p:cNvPr>
          <p:cNvSpPr>
            <a:spLocks noGrp="1"/>
          </p:cNvSpPr>
          <p:nvPr>
            <p:ph type="title"/>
          </p:nvPr>
        </p:nvSpPr>
        <p:spPr>
          <a:xfrm>
            <a:off x="1002085" y="4374100"/>
            <a:ext cx="3897905" cy="1380814"/>
          </a:xfrm>
        </p:spPr>
        <p:txBody>
          <a:bodyPr anchor="t">
            <a:normAutofit/>
          </a:bodyPr>
          <a:lstStyle/>
          <a:p>
            <a:r>
              <a:rPr lang="en-US"/>
              <a:t>Stream Gatherers (Preview)</a:t>
            </a:r>
          </a:p>
        </p:txBody>
      </p:sp>
      <p:sp>
        <p:nvSpPr>
          <p:cNvPr id="4" name="Content Placeholder 3">
            <a:extLst>
              <a:ext uri="{FF2B5EF4-FFF2-40B4-BE49-F238E27FC236}">
                <a16:creationId xmlns:a16="http://schemas.microsoft.com/office/drawing/2014/main" id="{EDA9EFE5-7794-D818-76E1-ABE433B0744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89516" y="685800"/>
            <a:ext cx="5430884" cy="5204983"/>
          </a:xfrm>
        </p:spPr>
        <p:txBody>
          <a:bodyPr>
            <a:normAutofit/>
          </a:bodyPr>
          <a:lstStyle/>
          <a:p>
            <a:pPr marL="0" indent="0">
              <a:spcBef>
                <a:spcPts val="2500"/>
              </a:spcBef>
              <a:buFont typeface="Arial" panose="020B0604020202020204" pitchFamily="34" charset="0"/>
              <a:buNone/>
            </a:pPr>
            <a:r>
              <a:rPr lang="en-US" b="1"/>
              <a:t>Preview Feature in Java 25</a:t>
            </a:r>
          </a:p>
          <a:p>
            <a:pPr marL="0" lvl="1" indent="0">
              <a:buFont typeface="Arial" panose="020B0604020202020204" pitchFamily="34" charset="0"/>
              <a:buNone/>
            </a:pPr>
            <a:r>
              <a:t>Stream Gatherers are introduced in Java 25 as a preview feature to extend stream pipeline capabilities.</a:t>
            </a:r>
            <a:endParaRPr lang="en-US"/>
          </a:p>
          <a:p>
            <a:pPr marL="0" indent="0">
              <a:spcBef>
                <a:spcPts val="2500"/>
              </a:spcBef>
              <a:buFont typeface="Arial" panose="020B0604020202020204" pitchFamily="34" charset="0"/>
              <a:buNone/>
            </a:pPr>
            <a:r>
              <a:rPr lang="en-US" b="1"/>
              <a:t>Custom Intermediate Operations</a:t>
            </a:r>
          </a:p>
          <a:p>
            <a:pPr marL="0" lvl="1" indent="0">
              <a:buFont typeface="Arial" panose="020B0604020202020204" pitchFamily="34" charset="0"/>
              <a:buNone/>
            </a:pPr>
            <a:r>
              <a:t>Gatherers enable developers to define custom intermediate operations to flexibly collect and transform stream data.</a:t>
            </a:r>
            <a:endParaRPr lang="en-US"/>
          </a:p>
          <a:p>
            <a:pPr marL="0" indent="0">
              <a:spcBef>
                <a:spcPts val="2500"/>
              </a:spcBef>
              <a:buFont typeface="Arial" panose="020B0604020202020204" pitchFamily="34" charset="0"/>
              <a:buNone/>
            </a:pPr>
            <a:r>
              <a:rPr lang="en-US" b="1"/>
              <a:t>Windowed Stream Processing</a:t>
            </a:r>
          </a:p>
          <a:p>
            <a:pPr marL="0" lvl="1" indent="0">
              <a:buFont typeface="Arial" panose="020B0604020202020204" pitchFamily="34" charset="0"/>
              <a:buNone/>
            </a:pPr>
            <a:r>
              <a:t>Using gatherers like windowFixed(3) allows processing stream elements in fixed-size windows for batch operations.</a:t>
            </a:r>
            <a:endParaRPr lang="en-US"/>
          </a:p>
          <a:p>
            <a:pPr marL="0" indent="0">
              <a:spcBef>
                <a:spcPts val="2500"/>
              </a:spcBef>
              <a:buFont typeface="Arial" panose="020B0604020202020204" pitchFamily="34" charset="0"/>
              <a:buNone/>
            </a:pPr>
            <a:r>
              <a:rPr lang="en-US" b="1"/>
              <a:t>Enhanced Expressiveness</a:t>
            </a:r>
          </a:p>
          <a:p>
            <a:pPr marL="0" lvl="1" indent="0">
              <a:buFont typeface="Arial" panose="020B0604020202020204" pitchFamily="34" charset="0"/>
              <a:buNone/>
            </a:pPr>
            <a:r>
              <a:t>Gatherers reduce verbosity and improve the expressiveness of the Stream API, making code more concise and powerful.</a:t>
            </a:r>
            <a:endParaRPr lang="en-US"/>
          </a:p>
        </p:txBody>
      </p:sp>
      <p:sp>
        <p:nvSpPr>
          <p:cNvPr id="5" name="Footer Placeholder 4">
            <a:extLst>
              <a:ext uri="{FF2B5EF4-FFF2-40B4-BE49-F238E27FC236}">
                <a16:creationId xmlns:a16="http://schemas.microsoft.com/office/drawing/2014/main" id="{98053B33-00F2-4C24-98C7-3193AC1DBEBC}"/>
              </a:ext>
            </a:extLst>
          </p:cNvPr>
          <p:cNvSpPr>
            <a:spLocks noGrp="1"/>
          </p:cNvSpPr>
          <p:nvPr>
            <p:ph type="ftr" sz="quarter" idx="11"/>
          </p:nvPr>
        </p:nvSpPr>
        <p:spPr>
          <a:xfrm>
            <a:off x="602974" y="6029867"/>
            <a:ext cx="1911096" cy="365126"/>
          </a:xfrm>
        </p:spPr>
        <p:txBody>
          <a:bodyPr anchor="ctr">
            <a:normAutofit/>
          </a:bodyPr>
          <a:lstStyle/>
          <a:p>
            <a:pPr>
              <a:spcAft>
                <a:spcPts val="600"/>
              </a:spcAft>
            </a:pPr>
            <a:r>
              <a:rPr lang="en-US"/>
              <a:t>Sample Footer Text</a:t>
            </a:r>
          </a:p>
        </p:txBody>
      </p:sp>
      <p:sp>
        <p:nvSpPr>
          <p:cNvPr id="6" name="Date Placeholder 5">
            <a:extLst>
              <a:ext uri="{FF2B5EF4-FFF2-40B4-BE49-F238E27FC236}">
                <a16:creationId xmlns:a16="http://schemas.microsoft.com/office/drawing/2014/main" id="{DEE4FF06-2008-B67B-2A38-5FB365E27991}"/>
              </a:ext>
            </a:extLst>
          </p:cNvPr>
          <p:cNvSpPr>
            <a:spLocks noGrp="1"/>
          </p:cNvSpPr>
          <p:nvPr>
            <p:ph type="dt" sz="half" idx="10"/>
          </p:nvPr>
        </p:nvSpPr>
        <p:spPr>
          <a:xfrm>
            <a:off x="10058400" y="6029868"/>
            <a:ext cx="1179576" cy="365125"/>
          </a:xfrm>
        </p:spPr>
        <p:txBody>
          <a:bodyPr anchor="ctr">
            <a:normAutofit/>
          </a:bodyPr>
          <a:lstStyle/>
          <a:p>
            <a:pPr>
              <a:spcAft>
                <a:spcPts val="600"/>
              </a:spcAft>
            </a:pPr>
            <a:fld id="{B3C0EDEC-0890-4E6D-9DE0-ECAF543851A7}" type="datetime1">
              <a:rPr lang="en-US" smtClean="0"/>
              <a:pPr>
                <a:spcAft>
                  <a:spcPts val="600"/>
                </a:spcAft>
              </a:pPr>
              <a:t>9/25/2025</a:t>
            </a:fld>
            <a:endParaRPr lang="en-US"/>
          </a:p>
        </p:txBody>
      </p:sp>
      <p:sp>
        <p:nvSpPr>
          <p:cNvPr id="7" name="Slide Number Placeholder 6">
            <a:extLst>
              <a:ext uri="{FF2B5EF4-FFF2-40B4-BE49-F238E27FC236}">
                <a16:creationId xmlns:a16="http://schemas.microsoft.com/office/drawing/2014/main" id="{0E5275EC-C191-D04B-71FA-42AD4728005D}"/>
              </a:ext>
            </a:extLst>
          </p:cNvPr>
          <p:cNvSpPr>
            <a:spLocks noGrp="1"/>
          </p:cNvSpPr>
          <p:nvPr>
            <p:ph type="sldNum" sz="quarter" idx="12"/>
          </p:nvPr>
        </p:nvSpPr>
        <p:spPr>
          <a:xfrm>
            <a:off x="11233434" y="6029868"/>
            <a:ext cx="429372" cy="365125"/>
          </a:xfrm>
        </p:spPr>
        <p:txBody>
          <a:bodyPr anchor="ctr">
            <a:normAutofit/>
          </a:bodyPr>
          <a:lstStyle/>
          <a:p>
            <a:pPr>
              <a:spcAft>
                <a:spcPts val="600"/>
              </a:spcAft>
            </a:pPr>
            <a:fld id="{27F8DDA4-3B80-4E8A-A8F5-521F73BF9127}" type="slidenum">
              <a:rPr lang="en-US" smtClean="0"/>
              <a:pPr>
                <a:spcAft>
                  <a:spcPts val="600"/>
                </a:spcAft>
              </a:pPr>
              <a:t>9</a:t>
            </a:fld>
            <a:endParaRPr lang="en-US"/>
          </a:p>
        </p:txBody>
      </p:sp>
    </p:spTree>
    <p:extLst>
      <p:ext uri="{BB962C8B-B14F-4D97-AF65-F5344CB8AC3E}">
        <p14:creationId xmlns:p14="http://schemas.microsoft.com/office/powerpoint/2010/main" val="21236713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range experience">
  <a:themeElements>
    <a:clrScheme name="Orange Experience">
      <a:dk1>
        <a:srgbClr val="131313"/>
      </a:dk1>
      <a:lt1>
        <a:sysClr val="window" lastClr="FFFFFF"/>
      </a:lt1>
      <a:dk2>
        <a:srgbClr val="444742"/>
      </a:dk2>
      <a:lt2>
        <a:srgbClr val="EDECE9"/>
      </a:lt2>
      <a:accent1>
        <a:srgbClr val="ED6845"/>
      </a:accent1>
      <a:accent2>
        <a:srgbClr val="F48A56"/>
      </a:accent2>
      <a:accent3>
        <a:srgbClr val="9FA295"/>
      </a:accent3>
      <a:accent4>
        <a:srgbClr val="5B6E74"/>
      </a:accent4>
      <a:accent5>
        <a:srgbClr val="6E7868"/>
      </a:accent5>
      <a:accent6>
        <a:srgbClr val="A1AAAA"/>
      </a:accent6>
      <a:hlink>
        <a:srgbClr val="F05814"/>
      </a:hlink>
      <a:folHlink>
        <a:srgbClr val="E99401"/>
      </a:folHlink>
    </a:clrScheme>
    <a:fontScheme name="Custom 40">
      <a:majorFont>
        <a:latin typeface="Oswald SemiBold"/>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rangeExperience" id="{F3C6FDEA-AE41-472D-8E81-2DA7CC66D099}" vid="{5D82712B-855B-4627-96FB-F7C927B9DD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3E7D331F-9E03-42FF-A5D8-8CA51554CE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66138A-5333-4F8F-852B-472D6D0F0B7A}">
  <ds:schemaRefs>
    <ds:schemaRef ds:uri="http://schemas.microsoft.com/sharepoint/v3/contenttype/forms"/>
  </ds:schemaRefs>
</ds:datastoreItem>
</file>

<file path=customXml/itemProps3.xml><?xml version="1.0" encoding="utf-8"?>
<ds:datastoreItem xmlns:ds="http://schemas.openxmlformats.org/officeDocument/2006/customXml" ds:itemID="{1FBC0E98-53B2-45AC-A2D3-5CB4F53EE9F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List>
</file>

<file path=docProps/app.xml><?xml version="1.0" encoding="utf-8"?>
<Properties xmlns="http://schemas.openxmlformats.org/officeDocument/2006/extended-properties" xmlns:vt="http://schemas.openxmlformats.org/officeDocument/2006/docPropsVTypes">
  <Template/>
  <TotalTime>8</TotalTime>
  <Words>9</Words>
  <Application>Microsoft Office PowerPoint</Application>
  <PresentationFormat>Widescreen</PresentationFormat>
  <Paragraphs>5</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Orange experience</vt:lpstr>
      <vt:lpstr>Java 25 – The Future of Coding</vt:lpstr>
      <vt:lpstr>Introduction to Java 25</vt:lpstr>
      <vt:lpstr>Overview of Java 25 Features</vt:lpstr>
      <vt:lpstr>Language Enhancements</vt:lpstr>
      <vt:lpstr>Unnamed Variables &amp; Patterns</vt:lpstr>
      <vt:lpstr>Concurrency Improvements</vt:lpstr>
      <vt:lpstr>Virtual Threads</vt:lpstr>
      <vt:lpstr>Stream API Enhancements</vt:lpstr>
      <vt:lpstr>Stream Gatherers (Preview)</vt:lpstr>
      <vt:lpstr>Scoped Values</vt:lpstr>
      <vt:lpstr>Scoped Values for Thread Safety</vt:lpstr>
      <vt:lpstr>Low-Level API Enhancements</vt:lpstr>
      <vt:lpstr>Classfile API</vt:lpstr>
      <vt:lpstr>Resources and Learning</vt:lpstr>
      <vt:lpstr>Explore Code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1</cp:revision>
  <dcterms:created xsi:type="dcterms:W3CDTF">2025-08-04T23:28:37Z</dcterms:created>
  <dcterms:modified xsi:type="dcterms:W3CDTF">2025-09-25T10:12:14Z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