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4"/>
    <p:restoredTop sz="94651"/>
  </p:normalViewPr>
  <p:slideViewPr>
    <p:cSldViewPr snapToGrid="0">
      <p:cViewPr varScale="1">
        <p:scale>
          <a:sx n="101" d="100"/>
          <a:sy n="101" d="100"/>
        </p:scale>
        <p:origin x="5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1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1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2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1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0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BD48-782B-C54F-B06E-D2364DC415D2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7AA63B-9FDD-544B-BBBF-5749DAEE19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0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DDDE-5216-36E3-B409-01AAEDC0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 </a:t>
            </a:r>
            <a:r>
              <a:rPr lang="en-US" dirty="0" err="1"/>
              <a:t>Scifor</a:t>
            </a:r>
            <a:r>
              <a:rPr lang="en-US" dirty="0"/>
              <a:t> Ai/mL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806AF-5901-4DBA-49BA-9F2B48B8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980" y="2451379"/>
            <a:ext cx="8637072" cy="977621"/>
          </a:xfrm>
        </p:spPr>
        <p:txBody>
          <a:bodyPr>
            <a:noAutofit/>
          </a:bodyPr>
          <a:lstStyle/>
          <a:p>
            <a:r>
              <a:rPr lang="en-US" sz="6600" dirty="0"/>
              <a:t>Mini Project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D953-D008-E5D6-D492-ADFB71ED5C99}"/>
              </a:ext>
            </a:extLst>
          </p:cNvPr>
          <p:cNvSpPr txBox="1"/>
          <p:nvPr/>
        </p:nvSpPr>
        <p:spPr>
          <a:xfrm>
            <a:off x="3410527" y="4077854"/>
            <a:ext cx="497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By Yash Dinesh </a:t>
            </a:r>
            <a:r>
              <a:rPr lang="en-US" sz="3600" dirty="0" err="1"/>
              <a:t>Khatwani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93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2743-4BDB-D342-27E1-C39AF1C9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283-8FFE-00E5-4AA8-8836E95F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553634"/>
            <a:ext cx="9603275" cy="43761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ts val="1350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pandas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seaborn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matplotlib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pyplot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  <a:p>
            <a:r>
              <a:rPr lang="en-US" sz="2400" dirty="0"/>
              <a:t>First I imported all the important libraries like pandas which is used for data analysis and </a:t>
            </a:r>
            <a:r>
              <a:rPr lang="en-US" sz="2400" dirty="0" err="1"/>
              <a:t>maniupulation</a:t>
            </a:r>
            <a:r>
              <a:rPr lang="en-US" sz="2400" dirty="0"/>
              <a:t>. </a:t>
            </a:r>
          </a:p>
          <a:p>
            <a:r>
              <a:rPr lang="en-US" sz="2400" dirty="0"/>
              <a:t>I also imported </a:t>
            </a:r>
            <a:r>
              <a:rPr lang="en-US" sz="2400" dirty="0" err="1"/>
              <a:t>numpy</a:t>
            </a:r>
            <a:r>
              <a:rPr lang="en-US" sz="2400" dirty="0"/>
              <a:t> which is used for calculations and conducting numerical operations. </a:t>
            </a:r>
          </a:p>
          <a:p>
            <a:r>
              <a:rPr lang="en-US" sz="2400" dirty="0"/>
              <a:t>Seaborn is another library it helps in simplifying data visualization. </a:t>
            </a:r>
          </a:p>
          <a:p>
            <a:r>
              <a:rPr lang="en-US" sz="2400" dirty="0"/>
              <a:t>Matplotlib is used to create various plots and analytical representations of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F13C8-7909-81E3-01D5-7756E128A193}"/>
              </a:ext>
            </a:extLst>
          </p:cNvPr>
          <p:cNvSpPr txBox="1"/>
          <p:nvPr/>
        </p:nvSpPr>
        <p:spPr>
          <a:xfrm>
            <a:off x="0" y="221673"/>
            <a:ext cx="1179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                                                                                 </a:t>
            </a:r>
            <a:r>
              <a:rPr lang="en-US" sz="4000" dirty="0"/>
              <a:t>Step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C93CA-F16C-F185-BC53-A5C5CD1E1126}"/>
              </a:ext>
            </a:extLst>
          </p:cNvPr>
          <p:cNvSpPr txBox="1"/>
          <p:nvPr/>
        </p:nvSpPr>
        <p:spPr>
          <a:xfrm>
            <a:off x="346363" y="1163784"/>
            <a:ext cx="110974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data=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pd.read_csv</a:t>
            </a:r>
            <a:r>
              <a:rPr lang="en-IN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"file:///Users/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yashkhatwani</a:t>
            </a:r>
            <a:r>
              <a:rPr lang="en-I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/Downloads/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medical_cost_insurance</a:t>
            </a:r>
            <a:r>
              <a:rPr lang="en-I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medical_cost_insurance.csv</a:t>
            </a:r>
            <a:r>
              <a:rPr lang="en-I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2000" dirty="0"/>
          </a:p>
          <a:p>
            <a:r>
              <a:rPr lang="en-IN" sz="2000" b="0" dirty="0" err="1">
                <a:effectLst/>
                <a:latin typeface="Menlo" panose="020B0609030804020204" pitchFamily="49" charset="0"/>
              </a:rPr>
              <a:t>data.shape</a:t>
            </a:r>
            <a:endParaRPr lang="en-IN" sz="2000" b="0" dirty="0">
              <a:effectLst/>
              <a:latin typeface="Menlo" panose="020B0609030804020204" pitchFamily="49" charset="0"/>
            </a:endParaRPr>
          </a:p>
          <a:p>
            <a:endParaRPr lang="en-US" sz="2000" dirty="0"/>
          </a:p>
          <a:p>
            <a:r>
              <a:rPr lang="en-IN" sz="2000" b="0" dirty="0" err="1">
                <a:effectLst/>
                <a:latin typeface="Menlo" panose="020B0609030804020204" pitchFamily="49" charset="0"/>
              </a:rPr>
              <a:t>data.describe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()</a:t>
            </a:r>
          </a:p>
          <a:p>
            <a:endParaRPr lang="en-IN" sz="2000" dirty="0">
              <a:latin typeface="Menlo" panose="020B0609030804020204" pitchFamily="49" charset="0"/>
            </a:endParaRPr>
          </a:p>
          <a:p>
            <a:r>
              <a:rPr lang="en-IN" sz="2000" b="0" dirty="0">
                <a:effectLst/>
                <a:latin typeface="Menlo" panose="020B0609030804020204" pitchFamily="49" charset="0"/>
              </a:rPr>
              <a:t>. I then took the path of the dataset and used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pd.read_csv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in my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juipter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notebook for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Juipter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notebook to understand the dataset. </a:t>
            </a:r>
          </a:p>
          <a:p>
            <a:endParaRPr lang="en-IN" sz="2000" dirty="0">
              <a:latin typeface="Menlo" panose="020B0609030804020204" pitchFamily="49" charset="0"/>
            </a:endParaRPr>
          </a:p>
          <a:p>
            <a:r>
              <a:rPr lang="en-IN" sz="2000" dirty="0">
                <a:latin typeface="Menlo" panose="020B0609030804020204" pitchFamily="49" charset="0"/>
              </a:rPr>
              <a:t>. After this I used </a:t>
            </a:r>
            <a:r>
              <a:rPr lang="en-IN" sz="2000" dirty="0" err="1">
                <a:latin typeface="Menlo" panose="020B0609030804020204" pitchFamily="49" charset="0"/>
              </a:rPr>
              <a:t>data.shape</a:t>
            </a:r>
            <a:r>
              <a:rPr lang="en-IN" sz="2000" dirty="0">
                <a:latin typeface="Menlo" panose="020B0609030804020204" pitchFamily="49" charset="0"/>
              </a:rPr>
              <a:t> and </a:t>
            </a:r>
            <a:r>
              <a:rPr lang="en-IN" sz="2000" dirty="0" err="1">
                <a:latin typeface="Menlo" panose="020B0609030804020204" pitchFamily="49" charset="0"/>
              </a:rPr>
              <a:t>data.describe</a:t>
            </a:r>
            <a:r>
              <a:rPr lang="en-IN" sz="2000" dirty="0">
                <a:latin typeface="Menlo" panose="020B0609030804020204" pitchFamily="49" charset="0"/>
              </a:rPr>
              <a:t>() to see the number of rows and columns in my dataset and to check if there are any null values. </a:t>
            </a:r>
            <a:endParaRPr lang="en-IN" sz="2000" b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E0A12-9C3F-D847-4267-90AAAE535FF7}"/>
              </a:ext>
            </a:extLst>
          </p:cNvPr>
          <p:cNvSpPr txBox="1"/>
          <p:nvPr/>
        </p:nvSpPr>
        <p:spPr>
          <a:xfrm>
            <a:off x="2552700" y="203200"/>
            <a:ext cx="707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</a:t>
            </a:r>
            <a:r>
              <a:rPr lang="en-US" sz="4000" dirty="0"/>
              <a:t>Step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9E58C-20C8-7FAC-E836-A604BBAD8C09}"/>
              </a:ext>
            </a:extLst>
          </p:cNvPr>
          <p:cNvSpPr txBox="1"/>
          <p:nvPr/>
        </p:nvSpPr>
        <p:spPr>
          <a:xfrm>
            <a:off x="444500" y="893749"/>
            <a:ext cx="11747500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2400" b="0" dirty="0" err="1">
                <a:effectLst/>
                <a:latin typeface="Menlo" panose="020B0609030804020204" pitchFamily="49" charset="0"/>
              </a:rPr>
              <a:t>sns.pairplot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(data)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 err="1">
                <a:effectLst/>
                <a:latin typeface="Menlo" panose="020B0609030804020204" pitchFamily="49" charset="0"/>
              </a:rPr>
              <a:t>plt.show</a:t>
            </a:r>
            <a:r>
              <a:rPr lang="en-IN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>
              <a:lnSpc>
                <a:spcPts val="1350"/>
              </a:lnSpc>
            </a:pPr>
            <a:endParaRPr lang="en-IN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ED19C-7BD9-5709-7E3E-70F9C1B1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807759"/>
            <a:ext cx="7136918" cy="45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FDFC5-56A7-B39A-CCCB-65C839ADFA4C}"/>
              </a:ext>
            </a:extLst>
          </p:cNvPr>
          <p:cNvSpPr txBox="1"/>
          <p:nvPr/>
        </p:nvSpPr>
        <p:spPr>
          <a:xfrm>
            <a:off x="1981200" y="241300"/>
            <a:ext cx="734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Step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E626E-47FC-FE93-AA17-21C06FDD6A5A}"/>
              </a:ext>
            </a:extLst>
          </p:cNvPr>
          <p:cNvSpPr txBox="1"/>
          <p:nvPr/>
        </p:nvSpPr>
        <p:spPr>
          <a:xfrm>
            <a:off x="247650" y="1228586"/>
            <a:ext cx="116967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. </a:t>
            </a:r>
            <a:r>
              <a:rPr lang="en-IN" b="0" dirty="0">
                <a:effectLst/>
                <a:latin typeface="Menlo" panose="020B0609030804020204" pitchFamily="49" charset="0"/>
              </a:rPr>
              <a:t>from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sklearn.model_selection</a:t>
            </a:r>
            <a:r>
              <a:rPr lang="en-IN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train_test_split</a:t>
            </a: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X =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data.drop</a:t>
            </a:r>
            <a:r>
              <a:rPr lang="en-IN" b="0" dirty="0">
                <a:effectLst/>
                <a:latin typeface="Menlo" panose="020B0609030804020204" pitchFamily="49" charset="0"/>
              </a:rPr>
              <a:t>(columns=['charges’])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>
                <a:effectLst/>
                <a:latin typeface="Menlo" panose="020B0609030804020204" pitchFamily="49" charset="0"/>
              </a:rPr>
              <a:t>y = data['charges’]</a:t>
            </a:r>
          </a:p>
          <a:p>
            <a:pPr>
              <a:lnSpc>
                <a:spcPts val="1350"/>
              </a:lnSpc>
            </a:pPr>
            <a:endParaRPr lang="en-IN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b="0" dirty="0" err="1">
                <a:effectLst/>
                <a:latin typeface="Menlo" panose="020B0609030804020204" pitchFamily="49" charset="0"/>
              </a:rPr>
              <a:t>X_train</a:t>
            </a:r>
            <a:r>
              <a:rPr lang="en-IN" b="0" dirty="0">
                <a:effectLst/>
                <a:latin typeface="Menlo" panose="020B0609030804020204" pitchFamily="49" charset="0"/>
              </a:rPr>
              <a:t>,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X_test</a:t>
            </a:r>
            <a:r>
              <a:rPr lang="en-IN" b="0" dirty="0">
                <a:effectLst/>
                <a:latin typeface="Menlo" panose="020B0609030804020204" pitchFamily="49" charset="0"/>
              </a:rPr>
              <a:t>,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y_train</a:t>
            </a:r>
            <a:r>
              <a:rPr lang="en-IN" b="0" dirty="0">
                <a:effectLst/>
                <a:latin typeface="Menlo" panose="020B0609030804020204" pitchFamily="49" charset="0"/>
              </a:rPr>
              <a:t>,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y_test</a:t>
            </a:r>
            <a:r>
              <a:rPr lang="en-IN" b="0" dirty="0"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train_test_split</a:t>
            </a:r>
            <a:r>
              <a:rPr lang="en-IN" b="0" dirty="0">
                <a:effectLst/>
                <a:latin typeface="Menlo" panose="020B0609030804020204" pitchFamily="49" charset="0"/>
              </a:rPr>
              <a:t>(X, y,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test_size</a:t>
            </a:r>
            <a:r>
              <a:rPr lang="en-IN" b="0" dirty="0">
                <a:effectLst/>
                <a:latin typeface="Menlo" panose="020B0609030804020204" pitchFamily="49" charset="0"/>
              </a:rPr>
              <a:t>=0.2, </a:t>
            </a:r>
            <a:r>
              <a:rPr lang="en-IN" b="0" dirty="0" err="1">
                <a:effectLst/>
                <a:latin typeface="Menlo" panose="020B0609030804020204" pitchFamily="49" charset="0"/>
              </a:rPr>
              <a:t>random_state</a:t>
            </a:r>
            <a:r>
              <a:rPr lang="en-IN" b="0" dirty="0">
                <a:effectLst/>
                <a:latin typeface="Menlo" panose="020B0609030804020204" pitchFamily="49" charset="0"/>
              </a:rPr>
              <a:t>=42)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. In this step I split the data into X test Y test and X train and Y train . </a:t>
            </a:r>
          </a:p>
          <a:p>
            <a:r>
              <a:rPr lang="en-US" sz="2400" dirty="0"/>
              <a:t>. I then assigned charges as the predictive variable as that’s what is needed to be calculated through the course of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22532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978EF-FA58-E0F8-1F4C-E37AC0DFA410}"/>
              </a:ext>
            </a:extLst>
          </p:cNvPr>
          <p:cNvSpPr txBox="1"/>
          <p:nvPr/>
        </p:nvSpPr>
        <p:spPr>
          <a:xfrm>
            <a:off x="165100" y="658310"/>
            <a:ext cx="11861800" cy="503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. 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from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sklearn.pipeline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import Pipeline</a:t>
            </a:r>
          </a:p>
          <a:p>
            <a:pPr>
              <a:lnSpc>
                <a:spcPts val="1350"/>
              </a:lnSpc>
            </a:pPr>
            <a:endParaRPr lang="en-IN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from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sklearn.linear_model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LinearRegression</a:t>
            </a:r>
            <a:endParaRPr lang="en-IN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from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sklearn.compose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ColumnTransformer</a:t>
            </a:r>
            <a:endParaRPr lang="en-IN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from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sklearn.preprocessing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StandardScaler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,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OneHotEncoder</a:t>
            </a:r>
            <a:endParaRPr lang="en-IN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IN" sz="2000" b="0" dirty="0">
                <a:effectLst/>
                <a:latin typeface="Menlo" panose="020B0609030804020204" pitchFamily="49" charset="0"/>
              </a:rPr>
            </a:br>
            <a:br>
              <a:rPr lang="en-IN" sz="2000" b="0" dirty="0">
                <a:effectLst/>
                <a:latin typeface="Menlo" panose="020B0609030804020204" pitchFamily="49" charset="0"/>
              </a:rPr>
            </a:br>
            <a:r>
              <a:rPr lang="en-IN" sz="2000" b="0" dirty="0" err="1">
                <a:effectLst/>
                <a:latin typeface="Menlo" panose="020B0609030804020204" pitchFamily="49" charset="0"/>
              </a:rPr>
              <a:t>numerical_features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= ['age', '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bmi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', 'children']</a:t>
            </a:r>
          </a:p>
          <a:p>
            <a:pPr>
              <a:lnSpc>
                <a:spcPts val="1350"/>
              </a:lnSpc>
            </a:pPr>
            <a:r>
              <a:rPr lang="en-IN" sz="2000" b="0" dirty="0" err="1">
                <a:effectLst/>
                <a:latin typeface="Menlo" panose="020B0609030804020204" pitchFamily="49" charset="0"/>
              </a:rPr>
              <a:t>categorical_features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 = ['sex', 'smoker', 'region']</a:t>
            </a:r>
          </a:p>
          <a:p>
            <a:pPr>
              <a:lnSpc>
                <a:spcPts val="1350"/>
              </a:lnSpc>
            </a:pPr>
            <a:br>
              <a:rPr lang="en-IN" sz="2000" b="0" dirty="0">
                <a:effectLst/>
                <a:latin typeface="Menlo" panose="020B0609030804020204" pitchFamily="49" charset="0"/>
              </a:rPr>
            </a:br>
            <a:br>
              <a:rPr lang="en-IN" sz="2000" b="0" dirty="0">
                <a:effectLst/>
                <a:latin typeface="Menlo" panose="020B0609030804020204" pitchFamily="49" charset="0"/>
              </a:rPr>
            </a:br>
            <a:r>
              <a:rPr lang="en-IN" sz="2000" b="0" dirty="0">
                <a:effectLst/>
                <a:latin typeface="Menlo" panose="020B0609030804020204" pitchFamily="49" charset="0"/>
              </a:rPr>
              <a:t>preprocessor =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ColumnTransformer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([</a:t>
            </a: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('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num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',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StandardScaler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(),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numerical_features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), </a:t>
            </a: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('cat',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OneHotEncoder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(drop='first'),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categorical_features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) </a:t>
            </a: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])</a:t>
            </a:r>
          </a:p>
          <a:p>
            <a:pPr>
              <a:lnSpc>
                <a:spcPts val="1350"/>
              </a:lnSpc>
            </a:pPr>
            <a:br>
              <a:rPr lang="en-IN" sz="2000" b="0" dirty="0">
                <a:effectLst/>
                <a:latin typeface="Menlo" panose="020B0609030804020204" pitchFamily="49" charset="0"/>
              </a:rPr>
            </a:br>
            <a:br>
              <a:rPr lang="en-IN" sz="2000" b="0" dirty="0">
                <a:effectLst/>
                <a:latin typeface="Menlo" panose="020B0609030804020204" pitchFamily="49" charset="0"/>
              </a:rPr>
            </a:br>
            <a:r>
              <a:rPr lang="en-IN" sz="2000" b="0" dirty="0">
                <a:effectLst/>
                <a:latin typeface="Menlo" panose="020B0609030804020204" pitchFamily="49" charset="0"/>
              </a:rPr>
              <a:t>model = Pipeline([</a:t>
            </a: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('preprocessor', preprocessor), </a:t>
            </a: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('regressor', </a:t>
            </a:r>
            <a:r>
              <a:rPr lang="en-IN" sz="2000" b="0" dirty="0" err="1">
                <a:effectLst/>
                <a:latin typeface="Menlo" panose="020B0609030804020204" pitchFamily="49" charset="0"/>
              </a:rPr>
              <a:t>LinearRegression</a:t>
            </a:r>
            <a:r>
              <a:rPr lang="en-IN" sz="2000" b="0" dirty="0">
                <a:effectLst/>
                <a:latin typeface="Menlo" panose="020B0609030804020204" pitchFamily="49" charset="0"/>
              </a:rPr>
              <a:t>())</a:t>
            </a:r>
          </a:p>
          <a:p>
            <a:pPr>
              <a:lnSpc>
                <a:spcPts val="1350"/>
              </a:lnSpc>
            </a:pPr>
            <a:r>
              <a:rPr lang="en-IN" sz="2000" b="0" dirty="0">
                <a:effectLst/>
                <a:latin typeface="Menlo" panose="020B0609030804020204" pitchFamily="49" charset="0"/>
              </a:rPr>
              <a:t>])</a:t>
            </a:r>
          </a:p>
          <a:p>
            <a:pPr>
              <a:lnSpc>
                <a:spcPts val="135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IN" dirty="0">
                <a:latin typeface="Menlo" panose="020B0609030804020204" pitchFamily="49" charset="0"/>
              </a:rPr>
              <a:t>At this step I divided the variables into categorical and numerical and performed linear regression. 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47A65-6B86-3120-BD90-FD4FC6220A9B}"/>
              </a:ext>
            </a:extLst>
          </p:cNvPr>
          <p:cNvSpPr txBox="1"/>
          <p:nvPr/>
        </p:nvSpPr>
        <p:spPr>
          <a:xfrm>
            <a:off x="2303362" y="92598"/>
            <a:ext cx="61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Step 5</a:t>
            </a:r>
          </a:p>
        </p:txBody>
      </p:sp>
    </p:spTree>
    <p:extLst>
      <p:ext uri="{BB962C8B-B14F-4D97-AF65-F5344CB8AC3E}">
        <p14:creationId xmlns:p14="http://schemas.microsoft.com/office/powerpoint/2010/main" val="19457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95A2A-8ACE-5674-02F5-0CFCD1483434}"/>
              </a:ext>
            </a:extLst>
          </p:cNvPr>
          <p:cNvSpPr txBox="1"/>
          <p:nvPr/>
        </p:nvSpPr>
        <p:spPr>
          <a:xfrm>
            <a:off x="2430684" y="277792"/>
            <a:ext cx="506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6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71AB-1E58-6433-BC9E-CE84776163F8}"/>
              </a:ext>
            </a:extLst>
          </p:cNvPr>
          <p:cNvSpPr txBox="1"/>
          <p:nvPr/>
        </p:nvSpPr>
        <p:spPr>
          <a:xfrm>
            <a:off x="393290" y="1194619"/>
            <a:ext cx="11798710" cy="479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sz="2400" dirty="0"/>
              <a:t>. 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from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sklearn.metrics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 import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mean_absolute_error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mean_squared_error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, r2_score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IN" sz="2400" b="0" dirty="0">
                <a:effectLst/>
                <a:latin typeface="Menlo" panose="020B0609030804020204" pitchFamily="49" charset="0"/>
              </a:rPr>
            </a:br>
            <a:r>
              <a:rPr lang="en-IN" sz="2400" b="0" dirty="0" err="1">
                <a:effectLst/>
                <a:latin typeface="Menlo" panose="020B0609030804020204" pitchFamily="49" charset="0"/>
              </a:rPr>
              <a:t>mae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=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mean_absolute_error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y_test,y_pred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 err="1">
                <a:effectLst/>
                <a:latin typeface="Menlo" panose="020B0609030804020204" pitchFamily="49" charset="0"/>
              </a:rPr>
              <a:t>mse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=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mean_squared_error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y_test,y_pred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 err="1">
                <a:effectLst/>
                <a:latin typeface="Menlo" panose="020B0609030804020204" pitchFamily="49" charset="0"/>
              </a:rPr>
              <a:t>rmse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=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np.sqrt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mse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r2=r2_score(</a:t>
            </a:r>
            <a:r>
              <a:rPr lang="en-IN" sz="2400" b="0" dirty="0" err="1">
                <a:effectLst/>
                <a:latin typeface="Menlo" panose="020B0609030804020204" pitchFamily="49" charset="0"/>
              </a:rPr>
              <a:t>y_test,y_pred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IN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IN" sz="2400" b="0" dirty="0">
                <a:effectLst/>
                <a:latin typeface="Menlo" panose="020B0609030804020204" pitchFamily="49" charset="0"/>
              </a:rPr>
              <a:t>After this I checked the efficiency and how my model performs</a:t>
            </a:r>
          </a:p>
          <a:p>
            <a:pPr>
              <a:lnSpc>
                <a:spcPts val="1350"/>
              </a:lnSpc>
            </a:pPr>
            <a:r>
              <a:rPr lang="en-IN" sz="2400" b="0" dirty="0"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r>
              <a:rPr lang="en-IN" sz="2400" dirty="0">
                <a:latin typeface="Menlo" panose="020B0609030804020204" pitchFamily="49" charset="0"/>
              </a:rPr>
              <a:t>using some important metrics like r2 score. </a:t>
            </a: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IN" sz="24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dirty="0">
                <a:latin typeface="Menlo" panose="020B0609030804020204" pitchFamily="49" charset="0"/>
              </a:rPr>
              <a:t>. I got a score of 0.78 which indicates that it is </a:t>
            </a:r>
            <a:r>
              <a:rPr lang="en-IN" sz="2400">
                <a:latin typeface="Menlo" panose="020B0609030804020204" pitchFamily="49" charset="0"/>
              </a:rPr>
              <a:t>a good</a:t>
            </a:r>
          </a:p>
          <a:p>
            <a:pPr>
              <a:lnSpc>
                <a:spcPts val="1350"/>
              </a:lnSpc>
            </a:pPr>
            <a:endParaRPr lang="en-IN" sz="240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2400" dirty="0">
                <a:latin typeface="Menlo" panose="020B0609030804020204" pitchFamily="49" charset="0"/>
              </a:rPr>
              <a:t> model. </a:t>
            </a:r>
          </a:p>
        </p:txBody>
      </p:sp>
    </p:spTree>
    <p:extLst>
      <p:ext uri="{BB962C8B-B14F-4D97-AF65-F5344CB8AC3E}">
        <p14:creationId xmlns:p14="http://schemas.microsoft.com/office/powerpoint/2010/main" val="925119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558</Words>
  <Application>Microsoft Macintosh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Menlo</vt:lpstr>
      <vt:lpstr>Gallery</vt:lpstr>
      <vt:lpstr>Meta Scifor Ai/mL </vt:lpstr>
      <vt:lpstr>Step 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Shibani Khatwani</dc:creator>
  <cp:lastModifiedBy>Shibani Khatwani</cp:lastModifiedBy>
  <cp:revision>11</cp:revision>
  <dcterms:created xsi:type="dcterms:W3CDTF">2025-02-15T14:18:35Z</dcterms:created>
  <dcterms:modified xsi:type="dcterms:W3CDTF">2025-02-16T13:21:03Z</dcterms:modified>
</cp:coreProperties>
</file>