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7"/>
  </p:normalViewPr>
  <p:slideViewPr>
    <p:cSldViewPr snapToGrid="0">
      <p:cViewPr varScale="1">
        <p:scale>
          <a:sx n="99" d="100"/>
          <a:sy n="99" d="100"/>
        </p:scale>
        <p:origin x="116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2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0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4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3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6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7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691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bulb idea concept">
            <a:extLst>
              <a:ext uri="{FF2B5EF4-FFF2-40B4-BE49-F238E27FC236}">
                <a16:creationId xmlns:a16="http://schemas.microsoft.com/office/drawing/2014/main" id="{259ED65A-5B52-532B-0941-3CE90689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4A209-A82A-6125-071E-EA35F676F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Meta </a:t>
            </a:r>
            <a:r>
              <a:rPr lang="en-US" dirty="0" err="1">
                <a:solidFill>
                  <a:srgbClr val="FFFFFF"/>
                </a:solidFill>
              </a:rPr>
              <a:t>Scifor</a:t>
            </a:r>
            <a:r>
              <a:rPr lang="en-US" dirty="0">
                <a:solidFill>
                  <a:srgbClr val="FFFFFF"/>
                </a:solidFill>
              </a:rPr>
              <a:t> mini project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3EE3C-C54C-49E3-98C4-C63F74C3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>
                    <a:alpha val="75000"/>
                  </a:srgbClr>
                </a:solidFill>
              </a:rPr>
              <a:t>By </a:t>
            </a:r>
          </a:p>
          <a:p>
            <a:r>
              <a:rPr lang="en-US" sz="2400" dirty="0">
                <a:solidFill>
                  <a:srgbClr val="FFFFFF">
                    <a:alpha val="75000"/>
                  </a:srgbClr>
                </a:solidFill>
              </a:rPr>
              <a:t>Yash </a:t>
            </a:r>
            <a:r>
              <a:rPr lang="en-US" sz="2400" dirty="0" err="1">
                <a:solidFill>
                  <a:srgbClr val="FFFFFF">
                    <a:alpha val="75000"/>
                  </a:srgbClr>
                </a:solidFill>
              </a:rPr>
              <a:t>khatwani</a:t>
            </a:r>
            <a:r>
              <a:rPr lang="en-US" sz="24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154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34701E-FC1C-90C1-95A8-BEBE948A79AB}"/>
              </a:ext>
            </a:extLst>
          </p:cNvPr>
          <p:cNvSpPr txBox="1"/>
          <p:nvPr/>
        </p:nvSpPr>
        <p:spPr>
          <a:xfrm>
            <a:off x="1727200" y="723900"/>
            <a:ext cx="993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                   Step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B0D93-C966-1C51-1EB2-72F789F389ED}"/>
              </a:ext>
            </a:extLst>
          </p:cNvPr>
          <p:cNvSpPr txBox="1"/>
          <p:nvPr/>
        </p:nvSpPr>
        <p:spPr>
          <a:xfrm>
            <a:off x="241300" y="1431786"/>
            <a:ext cx="11709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US" dirty="0"/>
              <a:t>. </a:t>
            </a:r>
            <a:r>
              <a:rPr lang="en-IN" b="0" dirty="0">
                <a:effectLst/>
                <a:latin typeface="Menlo" panose="020B0609030804020204" pitchFamily="49" charset="0"/>
              </a:rPr>
              <a:t>import pandas as pd</a:t>
            </a:r>
          </a:p>
          <a:p>
            <a:pPr>
              <a:lnSpc>
                <a:spcPts val="1350"/>
              </a:lnSpc>
            </a:pPr>
            <a:endParaRPr lang="en-IN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b="0" dirty="0">
                <a:effectLst/>
                <a:latin typeface="Menlo" panose="020B0609030804020204" pitchFamily="49" charset="0"/>
              </a:rPr>
              <a:t>import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numpy</a:t>
            </a:r>
            <a:r>
              <a:rPr lang="en-IN" b="0" dirty="0">
                <a:effectLst/>
                <a:latin typeface="Menlo" panose="020B0609030804020204" pitchFamily="49" charset="0"/>
              </a:rPr>
              <a:t> as np </a:t>
            </a:r>
          </a:p>
          <a:p>
            <a:pPr>
              <a:lnSpc>
                <a:spcPts val="1350"/>
              </a:lnSpc>
            </a:pPr>
            <a:endParaRPr lang="en-IN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b="0" dirty="0">
                <a:effectLst/>
                <a:latin typeface="Menlo" panose="020B0609030804020204" pitchFamily="49" charset="0"/>
              </a:rPr>
              <a:t>import seaborn as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sns</a:t>
            </a:r>
            <a:endParaRPr lang="en-IN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b="0" dirty="0">
                <a:effectLst/>
                <a:latin typeface="Menlo" panose="020B0609030804020204" pitchFamily="49" charset="0"/>
              </a:rPr>
              <a:t>import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matplotlib.pyplot</a:t>
            </a:r>
            <a:r>
              <a:rPr lang="en-IN" b="0" dirty="0">
                <a:effectLst/>
                <a:latin typeface="Menlo" panose="020B0609030804020204" pitchFamily="49" charset="0"/>
              </a:rPr>
              <a:t> as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plt</a:t>
            </a:r>
            <a:endParaRPr lang="en-IN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dirty="0">
                <a:latin typeface="Menlo" panose="020B0609030804020204" pitchFamily="49" charset="0"/>
              </a:rPr>
              <a:t>. First like mini project 1 in mini project 2 I imported all</a:t>
            </a:r>
            <a:endParaRPr lang="en-IN" sz="2400" b="0" dirty="0">
              <a:effectLst/>
              <a:latin typeface="Menlo" panose="020B0609030804020204" pitchFamily="49" charset="0"/>
            </a:endParaRPr>
          </a:p>
          <a:p>
            <a:r>
              <a:rPr lang="en-IN" sz="2400" dirty="0">
                <a:latin typeface="Menlo" panose="020B0609030804020204" pitchFamily="49" charset="0"/>
              </a:rPr>
              <a:t>necessary libraries.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23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446AF-5985-9041-CEAD-3C66D4325E90}"/>
              </a:ext>
            </a:extLst>
          </p:cNvPr>
          <p:cNvSpPr txBox="1"/>
          <p:nvPr/>
        </p:nvSpPr>
        <p:spPr>
          <a:xfrm>
            <a:off x="965200" y="850900"/>
            <a:ext cx="966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                 Step 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791F4-293D-28FC-EC6E-D08E776681BD}"/>
              </a:ext>
            </a:extLst>
          </p:cNvPr>
          <p:cNvSpPr txBox="1"/>
          <p:nvPr/>
        </p:nvSpPr>
        <p:spPr>
          <a:xfrm>
            <a:off x="355600" y="1558786"/>
            <a:ext cx="11684000" cy="299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US" dirty="0"/>
              <a:t>. 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import pandas as pd</a:t>
            </a:r>
          </a:p>
          <a:p>
            <a:pPr>
              <a:lnSpc>
                <a:spcPts val="1350"/>
              </a:lnSpc>
            </a:pPr>
            <a:br>
              <a:rPr lang="en-IN" sz="2400" b="0" dirty="0">
                <a:effectLst/>
                <a:latin typeface="Menlo" panose="020B0609030804020204" pitchFamily="49" charset="0"/>
              </a:rPr>
            </a:br>
            <a:br>
              <a:rPr lang="en-IN" sz="2400" b="0" dirty="0">
                <a:effectLst/>
                <a:latin typeface="Menlo" panose="020B0609030804020204" pitchFamily="49" charset="0"/>
              </a:rPr>
            </a:br>
            <a:r>
              <a:rPr lang="en-IN" sz="2400" b="0" dirty="0" err="1">
                <a:effectLst/>
                <a:latin typeface="Menlo" panose="020B0609030804020204" pitchFamily="49" charset="0"/>
              </a:rPr>
              <a:t>url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 = ("file:///Users/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yashkhatwani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/Downloads/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Grades.csv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")</a:t>
            </a:r>
          </a:p>
          <a:p>
            <a:pPr>
              <a:lnSpc>
                <a:spcPts val="1350"/>
              </a:lnSpc>
            </a:pPr>
            <a:r>
              <a:rPr lang="en-IN" sz="2400" b="0" dirty="0" err="1">
                <a:effectLst/>
                <a:latin typeface="Menlo" panose="020B0609030804020204" pitchFamily="49" charset="0"/>
              </a:rPr>
              <a:t>df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 =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pd.read_csv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(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url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br>
              <a:rPr lang="en-IN" sz="2400" b="0" dirty="0">
                <a:effectLst/>
                <a:latin typeface="Menlo" panose="020B0609030804020204" pitchFamily="49" charset="0"/>
              </a:rPr>
            </a:br>
            <a:br>
              <a:rPr lang="en-IN" sz="2400" b="0" dirty="0">
                <a:effectLst/>
                <a:latin typeface="Menlo" panose="020B0609030804020204" pitchFamily="49" charset="0"/>
              </a:rPr>
            </a:br>
            <a:r>
              <a:rPr lang="en-IN" sz="2400" b="0" dirty="0">
                <a:effectLst/>
                <a:latin typeface="Menlo" panose="020B0609030804020204" pitchFamily="49" charset="0"/>
              </a:rPr>
              <a:t>print(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df.head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())</a:t>
            </a:r>
          </a:p>
          <a:p>
            <a:pPr>
              <a:lnSpc>
                <a:spcPts val="1350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. </a:t>
            </a:r>
            <a:r>
              <a:rPr lang="en-US" sz="2400" dirty="0"/>
              <a:t>After importing necessary libraries I used </a:t>
            </a:r>
            <a:r>
              <a:rPr lang="en-US" sz="2400" dirty="0" err="1"/>
              <a:t>pd.read_csv</a:t>
            </a:r>
            <a:r>
              <a:rPr lang="en-US" sz="2400" dirty="0"/>
              <a:t> to import the path of the file. </a:t>
            </a:r>
          </a:p>
          <a:p>
            <a:r>
              <a:rPr lang="en-US" sz="2400" dirty="0"/>
              <a:t>. I then used </a:t>
            </a:r>
            <a:r>
              <a:rPr lang="en-US" sz="2400" dirty="0" err="1"/>
              <a:t>df.head</a:t>
            </a:r>
            <a:r>
              <a:rPr lang="en-US" sz="2400" dirty="0"/>
              <a:t> to print the first few rows of my dataset. </a:t>
            </a:r>
          </a:p>
        </p:txBody>
      </p:sp>
    </p:spTree>
    <p:extLst>
      <p:ext uri="{BB962C8B-B14F-4D97-AF65-F5344CB8AC3E}">
        <p14:creationId xmlns:p14="http://schemas.microsoft.com/office/powerpoint/2010/main" val="228327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2A42F-F340-746E-312A-7593A1FB01EA}"/>
              </a:ext>
            </a:extLst>
          </p:cNvPr>
          <p:cNvSpPr txBox="1"/>
          <p:nvPr/>
        </p:nvSpPr>
        <p:spPr>
          <a:xfrm>
            <a:off x="571500" y="736600"/>
            <a:ext cx="1083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</a:t>
            </a:r>
            <a:r>
              <a:rPr lang="en-US" sz="4000" dirty="0"/>
              <a:t>Step 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FA986-C432-3B39-BB58-43EB83049460}"/>
              </a:ext>
            </a:extLst>
          </p:cNvPr>
          <p:cNvSpPr txBox="1"/>
          <p:nvPr/>
        </p:nvSpPr>
        <p:spPr>
          <a:xfrm>
            <a:off x="387350" y="994856"/>
            <a:ext cx="11696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df.shape</a:t>
            </a:r>
            <a:endParaRPr lang="en-IN" sz="2400" b="0" dirty="0">
              <a:effectLst/>
              <a:latin typeface="Menlo" panose="020B0609030804020204" pitchFamily="49" charset="0"/>
            </a:endParaRPr>
          </a:p>
          <a:p>
            <a:endParaRPr lang="en-US" sz="2400" dirty="0"/>
          </a:p>
          <a:p>
            <a:r>
              <a:rPr lang="en-US" sz="2400" dirty="0"/>
              <a:t>.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df.describe</a:t>
            </a:r>
            <a:r>
              <a:rPr lang="en-IN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 </a:t>
            </a:r>
            <a:r>
              <a:rPr lang="en-US" sz="2400" dirty="0"/>
              <a:t>I then used </a:t>
            </a:r>
            <a:r>
              <a:rPr lang="en-US" sz="2400" dirty="0" err="1"/>
              <a:t>df.shape</a:t>
            </a:r>
            <a:r>
              <a:rPr lang="en-US" sz="2400" dirty="0"/>
              <a:t> to get to know the number of rows and columns in my dataset. </a:t>
            </a:r>
          </a:p>
          <a:p>
            <a:r>
              <a:rPr lang="en-US" sz="2400" dirty="0"/>
              <a:t>. After this I used </a:t>
            </a:r>
            <a:r>
              <a:rPr lang="en-US" sz="2400" dirty="0" err="1"/>
              <a:t>df.describe</a:t>
            </a:r>
            <a:r>
              <a:rPr lang="en-US" sz="2400" dirty="0"/>
              <a:t>() to know the essential  characteristics of my dataset. 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2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9F915-7FC2-84F4-1A27-CD9B07D4D57C}"/>
              </a:ext>
            </a:extLst>
          </p:cNvPr>
          <p:cNvSpPr txBox="1"/>
          <p:nvPr/>
        </p:nvSpPr>
        <p:spPr>
          <a:xfrm>
            <a:off x="787400" y="787400"/>
            <a:ext cx="1073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                     Step 4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7CC59-A0C3-2B9D-AA81-DAD8FF3B2F0E}"/>
              </a:ext>
            </a:extLst>
          </p:cNvPr>
          <p:cNvSpPr txBox="1"/>
          <p:nvPr/>
        </p:nvSpPr>
        <p:spPr>
          <a:xfrm>
            <a:off x="266700" y="1495286"/>
            <a:ext cx="11925300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IN" sz="2400" b="0" dirty="0">
                <a:effectLst/>
                <a:latin typeface="Menlo" panose="020B0609030804020204" pitchFamily="49" charset="0"/>
              </a:rPr>
              <a:t>X =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df.drop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(columns=["Seat No.", "CGPA"])</a:t>
            </a:r>
          </a:p>
          <a:p>
            <a:pPr>
              <a:lnSpc>
                <a:spcPts val="1350"/>
              </a:lnSpc>
            </a:pPr>
            <a:r>
              <a:rPr lang="en-IN" sz="2400" b="0" dirty="0"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350"/>
              </a:lnSpc>
            </a:pPr>
            <a:r>
              <a:rPr lang="en-IN" sz="2400" b="0" dirty="0">
                <a:effectLst/>
                <a:latin typeface="Menlo" panose="020B0609030804020204" pitchFamily="49" charset="0"/>
              </a:rPr>
              <a:t>y =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df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["CGPA"]</a:t>
            </a:r>
          </a:p>
          <a:p>
            <a:pPr>
              <a:lnSpc>
                <a:spcPts val="1350"/>
              </a:lnSpc>
            </a:pPr>
            <a:endParaRPr lang="en-IN" sz="2400" dirty="0">
              <a:latin typeface="Menlo" panose="020B0609030804020204" pitchFamily="49" charset="0"/>
            </a:endParaRPr>
          </a:p>
          <a:p>
            <a:r>
              <a:rPr lang="en-US" sz="2400" dirty="0"/>
              <a:t>. In this step using </a:t>
            </a:r>
            <a:r>
              <a:rPr lang="en-US" sz="2400" dirty="0" err="1"/>
              <a:t>df.drop</a:t>
            </a:r>
            <a:r>
              <a:rPr lang="en-US" sz="2400" dirty="0"/>
              <a:t> it removes seat number and CGPA from </a:t>
            </a:r>
            <a:r>
              <a:rPr lang="en-US" sz="2400" dirty="0" err="1"/>
              <a:t>df</a:t>
            </a:r>
            <a:r>
              <a:rPr lang="en-US" sz="2400" dirty="0"/>
              <a:t> . </a:t>
            </a:r>
          </a:p>
          <a:p>
            <a:endParaRPr lang="en-US" sz="2400" dirty="0"/>
          </a:p>
          <a:p>
            <a:r>
              <a:rPr lang="en-US" sz="2400" dirty="0"/>
              <a:t>. In this code 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y =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df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["CGPA"] CGPA becomes the dependent variable and that is also what is to be predicted in this dataset through this mini project.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5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3A7E6-D6B9-6200-2B8E-D9F2E5C1C76E}"/>
              </a:ext>
            </a:extLst>
          </p:cNvPr>
          <p:cNvSpPr txBox="1"/>
          <p:nvPr/>
        </p:nvSpPr>
        <p:spPr>
          <a:xfrm>
            <a:off x="990600" y="914400"/>
            <a:ext cx="835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             Step 5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C6EC2-020A-E2D4-55B0-7CFF2DC8CEB1}"/>
              </a:ext>
            </a:extLst>
          </p:cNvPr>
          <p:cNvSpPr txBox="1"/>
          <p:nvPr/>
        </p:nvSpPr>
        <p:spPr>
          <a:xfrm>
            <a:off x="317500" y="1927086"/>
            <a:ext cx="11874500" cy="245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IN" b="0" dirty="0">
                <a:effectLst/>
                <a:latin typeface="Menlo" panose="020B0609030804020204" pitchFamily="49" charset="0"/>
              </a:rPr>
              <a:t>from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sklearn.preprocessing</a:t>
            </a:r>
            <a:r>
              <a:rPr lang="en-IN" b="0" dirty="0">
                <a:effectLst/>
                <a:latin typeface="Menlo" panose="020B0609030804020204" pitchFamily="49" charset="0"/>
              </a:rPr>
              <a:t> import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StandardScaler</a:t>
            </a:r>
            <a:r>
              <a:rPr lang="en-IN" b="0" dirty="0"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350"/>
              </a:lnSpc>
            </a:pPr>
            <a:endParaRPr lang="en-IN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b="0" dirty="0">
                <a:effectLst/>
                <a:latin typeface="Menlo" panose="020B0609030804020204" pitchFamily="49" charset="0"/>
              </a:rPr>
              <a:t>scaler=</a:t>
            </a:r>
            <a:r>
              <a:rPr lang="en-IN" b="0" dirty="0" err="1">
                <a:effectLst/>
                <a:latin typeface="Menlo" panose="020B0609030804020204" pitchFamily="49" charset="0"/>
              </a:rPr>
              <a:t>StandardScaler</a:t>
            </a:r>
            <a:r>
              <a:rPr lang="en-IN" b="0" dirty="0">
                <a:effectLst/>
                <a:latin typeface="Menlo" panose="020B0609030804020204" pitchFamily="49" charset="0"/>
              </a:rPr>
              <a:t>()</a:t>
            </a:r>
          </a:p>
          <a:p>
            <a:pPr>
              <a:lnSpc>
                <a:spcPts val="1350"/>
              </a:lnSpc>
            </a:pPr>
            <a:endParaRPr lang="en-IN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b="0" dirty="0" err="1">
                <a:effectLst/>
                <a:latin typeface="Menlo" panose="020B0609030804020204" pitchFamily="49" charset="0"/>
              </a:rPr>
              <a:t>X_train</a:t>
            </a:r>
            <a:r>
              <a:rPr lang="en-IN" b="0" dirty="0"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effectLst/>
                <a:latin typeface="Menlo" panose="020B0609030804020204" pitchFamily="49" charset="0"/>
              </a:rPr>
              <a:t>scaler.fit_transform</a:t>
            </a:r>
            <a:r>
              <a:rPr lang="en-IN" b="0" dirty="0">
                <a:effectLst/>
                <a:latin typeface="Menlo" panose="020B0609030804020204" pitchFamily="49" charset="0"/>
              </a:rPr>
              <a:t>(</a:t>
            </a:r>
            <a:r>
              <a:rPr lang="en-IN" b="0" dirty="0" err="1">
                <a:effectLst/>
                <a:latin typeface="Menlo" panose="020B0609030804020204" pitchFamily="49" charset="0"/>
              </a:rPr>
              <a:t>X_train</a:t>
            </a:r>
            <a:r>
              <a:rPr lang="en-IN" b="0" dirty="0"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endParaRPr lang="en-IN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b="0" dirty="0" err="1">
                <a:effectLst/>
                <a:latin typeface="Menlo" panose="020B0609030804020204" pitchFamily="49" charset="0"/>
              </a:rPr>
              <a:t>X_test</a:t>
            </a:r>
            <a:r>
              <a:rPr lang="en-IN" b="0" dirty="0"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effectLst/>
                <a:latin typeface="Menlo" panose="020B0609030804020204" pitchFamily="49" charset="0"/>
              </a:rPr>
              <a:t>scaler.fit_transform</a:t>
            </a:r>
            <a:r>
              <a:rPr lang="en-IN" b="0" dirty="0">
                <a:effectLst/>
                <a:latin typeface="Menlo" panose="020B0609030804020204" pitchFamily="49" charset="0"/>
              </a:rPr>
              <a:t>(</a:t>
            </a:r>
            <a:r>
              <a:rPr lang="en-IN" b="0" dirty="0" err="1">
                <a:effectLst/>
                <a:latin typeface="Menlo" panose="020B0609030804020204" pitchFamily="49" charset="0"/>
              </a:rPr>
              <a:t>X_test</a:t>
            </a:r>
            <a:r>
              <a:rPr lang="en-IN" b="0" dirty="0"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 I then imported standard scaler to standardize the data into x and y. </a:t>
            </a:r>
          </a:p>
          <a:p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9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CD342-05BC-F764-2367-A67B27BCC56D}"/>
              </a:ext>
            </a:extLst>
          </p:cNvPr>
          <p:cNvSpPr txBox="1"/>
          <p:nvPr/>
        </p:nvSpPr>
        <p:spPr>
          <a:xfrm>
            <a:off x="2037806" y="718457"/>
            <a:ext cx="873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</a:t>
            </a:r>
            <a:r>
              <a:rPr lang="en-US" sz="4000" dirty="0"/>
              <a:t>Step 6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0609-2AC3-DED8-F81A-4FFBD38FAC40}"/>
              </a:ext>
            </a:extLst>
          </p:cNvPr>
          <p:cNvSpPr txBox="1"/>
          <p:nvPr/>
        </p:nvSpPr>
        <p:spPr>
          <a:xfrm>
            <a:off x="103031" y="1584102"/>
            <a:ext cx="12088970" cy="48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US" dirty="0"/>
              <a:t>. </a:t>
            </a:r>
          </a:p>
          <a:p>
            <a:pPr>
              <a:lnSpc>
                <a:spcPts val="1350"/>
              </a:lnSpc>
            </a:pPr>
            <a:r>
              <a:rPr lang="en-IN" sz="2400" b="0" dirty="0">
                <a:effectLst/>
                <a:latin typeface="Menlo" panose="020B0609030804020204" pitchFamily="49" charset="0"/>
              </a:rPr>
              <a:t>from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sklearn.metrics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 import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mean_absolute_error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b="0" dirty="0" err="1">
                <a:effectLst/>
                <a:latin typeface="Menlo" panose="020B0609030804020204" pitchFamily="49" charset="0"/>
              </a:rPr>
              <a:t>mean_squared_error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, r2_score</a:t>
            </a:r>
          </a:p>
          <a:p>
            <a:pPr>
              <a:lnSpc>
                <a:spcPts val="1350"/>
              </a:lnSpc>
            </a:pPr>
            <a:br>
              <a:rPr lang="en-IN" sz="2400" b="0" dirty="0">
                <a:effectLst/>
                <a:latin typeface="Menlo" panose="020B0609030804020204" pitchFamily="49" charset="0"/>
              </a:rPr>
            </a:br>
            <a:br>
              <a:rPr lang="en-IN" sz="2400" b="0" dirty="0">
                <a:effectLst/>
                <a:latin typeface="Menlo" panose="020B0609030804020204" pitchFamily="49" charset="0"/>
              </a:rPr>
            </a:br>
            <a:r>
              <a:rPr lang="en-IN" sz="2400" b="0" dirty="0">
                <a:effectLst/>
                <a:latin typeface="Menlo" panose="020B0609030804020204" pitchFamily="49" charset="0"/>
              </a:rPr>
              <a:t>print("Mean Absolute Error:",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mean_absolute_error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(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y_test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endParaRPr lang="en-IN" sz="24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y_pred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))</a:t>
            </a: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b="0" dirty="0">
                <a:effectLst/>
                <a:latin typeface="Menlo" panose="020B0609030804020204" pitchFamily="49" charset="0"/>
              </a:rPr>
              <a:t>print("Mean Squared Error:",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mean_squared_error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(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y_test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,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y_pred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))</a:t>
            </a: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b="0" dirty="0">
                <a:effectLst/>
                <a:latin typeface="Menlo" panose="020B0609030804020204" pitchFamily="49" charset="0"/>
              </a:rPr>
              <a:t>print("R2 Score:", r2_score(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y_test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,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y_pred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))</a:t>
            </a:r>
          </a:p>
          <a:p>
            <a:pPr>
              <a:lnSpc>
                <a:spcPts val="1350"/>
              </a:lnSpc>
            </a:pPr>
            <a:endParaRPr lang="en-IN" sz="24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sz="24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b="0" dirty="0">
                <a:effectLst/>
                <a:latin typeface="Menlo" panose="020B0609030804020204" pitchFamily="49" charset="0"/>
              </a:rPr>
              <a:t>. </a:t>
            </a:r>
            <a:r>
              <a:rPr lang="en-IN" sz="2400" dirty="0">
                <a:latin typeface="Menlo" panose="020B0609030804020204" pitchFamily="49" charset="0"/>
              </a:rPr>
              <a:t>I lastly as in mini project 1 tested my model under various </a:t>
            </a: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dirty="0">
                <a:latin typeface="Menlo" panose="020B0609030804020204" pitchFamily="49" charset="0"/>
              </a:rPr>
              <a:t>Metrics and got a r2 score of 0.89 . Indicating my model is </a:t>
            </a:r>
          </a:p>
          <a:p>
            <a:pPr>
              <a:lnSpc>
                <a:spcPts val="1350"/>
              </a:lnSpc>
            </a:pPr>
            <a:endParaRPr lang="en-IN" sz="24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dirty="0">
                <a:latin typeface="Menlo" panose="020B0609030804020204" pitchFamily="49" charset="0"/>
              </a:rPr>
              <a:t>Good. </a:t>
            </a: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5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ED569-7A70-96D5-246D-7588E5925B59}"/>
              </a:ext>
            </a:extLst>
          </p:cNvPr>
          <p:cNvSpPr txBox="1"/>
          <p:nvPr/>
        </p:nvSpPr>
        <p:spPr>
          <a:xfrm>
            <a:off x="553792" y="927279"/>
            <a:ext cx="11372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effectLst/>
                <a:latin typeface="Menlo" panose="020B0609030804020204" pitchFamily="49" charset="0"/>
              </a:rPr>
              <a:t>Mean Absolute Error: 0.1662751080233606 </a:t>
            </a:r>
          </a:p>
          <a:p>
            <a:r>
              <a:rPr lang="en-IN" sz="2400" b="0" i="0" dirty="0">
                <a:effectLst/>
                <a:latin typeface="Menlo" panose="020B0609030804020204" pitchFamily="49" charset="0"/>
              </a:rPr>
              <a:t>Mean Squared Error: 0.03560151211349693 </a:t>
            </a:r>
          </a:p>
          <a:p>
            <a:r>
              <a:rPr lang="en-IN" sz="2400" b="0" i="0" dirty="0">
                <a:effectLst/>
                <a:latin typeface="Menlo" panose="020B0609030804020204" pitchFamily="49" charset="0"/>
              </a:rPr>
              <a:t>R2 Score: 0.8930202991176179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47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E16D2F"/>
      </a:accent1>
      <a:accent2>
        <a:srgbClr val="C39C1B"/>
      </a:accent2>
      <a:accent3>
        <a:srgbClr val="94AD24"/>
      </a:accent3>
      <a:accent4>
        <a:srgbClr val="59B819"/>
      </a:accent4>
      <a:accent5>
        <a:srgbClr val="27BB29"/>
      </a:accent5>
      <a:accent6>
        <a:srgbClr val="1AB95F"/>
      </a:accent6>
      <a:hlink>
        <a:srgbClr val="3C8AB4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435</Words>
  <Application>Microsoft Macintosh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Menlo</vt:lpstr>
      <vt:lpstr>Univers</vt:lpstr>
      <vt:lpstr>Univers Condensed</vt:lpstr>
      <vt:lpstr>Wingdings 2</vt:lpstr>
      <vt:lpstr>DividendVTI</vt:lpstr>
      <vt:lpstr>Meta Scifor mini project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Shibani Khatwani</dc:creator>
  <cp:lastModifiedBy>Shibani Khatwani</cp:lastModifiedBy>
  <cp:revision>6</cp:revision>
  <dcterms:created xsi:type="dcterms:W3CDTF">2025-02-16T08:32:16Z</dcterms:created>
  <dcterms:modified xsi:type="dcterms:W3CDTF">2025-02-16T09:31:50Z</dcterms:modified>
</cp:coreProperties>
</file>