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0"/>
  </p:notesMasterIdLst>
  <p:sldIdLst>
    <p:sldId id="290" r:id="rId5"/>
    <p:sldId id="256" r:id="rId6"/>
    <p:sldId id="279" r:id="rId7"/>
    <p:sldId id="282" r:id="rId8"/>
    <p:sldId id="281" r:id="rId9"/>
    <p:sldId id="283" r:id="rId10"/>
    <p:sldId id="258" r:id="rId11"/>
    <p:sldId id="259" r:id="rId12"/>
    <p:sldId id="260" r:id="rId13"/>
    <p:sldId id="284" r:id="rId14"/>
    <p:sldId id="261" r:id="rId15"/>
    <p:sldId id="263" r:id="rId16"/>
    <p:sldId id="262" r:id="rId17"/>
    <p:sldId id="285" r:id="rId18"/>
    <p:sldId id="286" r:id="rId19"/>
    <p:sldId id="289" r:id="rId20"/>
    <p:sldId id="264" r:id="rId21"/>
    <p:sldId id="287" r:id="rId22"/>
    <p:sldId id="288" r:id="rId23"/>
    <p:sldId id="265" r:id="rId24"/>
    <p:sldId id="266" r:id="rId25"/>
    <p:sldId id="267" r:id="rId26"/>
    <p:sldId id="268" r:id="rId27"/>
    <p:sldId id="269" r:id="rId28"/>
    <p:sldId id="29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D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56" autoAdjust="0"/>
    <p:restoredTop sz="94660"/>
  </p:normalViewPr>
  <p:slideViewPr>
    <p:cSldViewPr>
      <p:cViewPr varScale="1">
        <p:scale>
          <a:sx n="74" d="100"/>
          <a:sy n="74" d="100"/>
        </p:scale>
        <p:origin x="-13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4F9BD-3D21-486E-A15E-400E71856E85}" type="datetimeFigureOut">
              <a:rPr lang="en-IN" smtClean="0"/>
              <a:t>12-12-2017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DEE38-DC09-4BE4-A34C-E7A969185145}" type="slidenum">
              <a:rPr lang="en-IN" smtClean="0"/>
              <a:t>‹#›</a:t>
            </a:fld>
            <a:endParaRPr lang="en-IN" dirty="0"/>
          </a:p>
        </p:txBody>
      </p:sp>
    </p:spTree>
    <p:extLst>
      <p:ext uri="{BB962C8B-B14F-4D97-AF65-F5344CB8AC3E}">
        <p14:creationId xmlns:p14="http://schemas.microsoft.com/office/powerpoint/2010/main" val="557881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4DEE38-DC09-4BE4-A34C-E7A969185145}" type="slidenum">
              <a:rPr lang="en-IN" smtClean="0"/>
              <a:t>8</a:t>
            </a:fld>
            <a:endParaRPr lang="en-IN" dirty="0"/>
          </a:p>
        </p:txBody>
      </p:sp>
    </p:spTree>
    <p:extLst>
      <p:ext uri="{BB962C8B-B14F-4D97-AF65-F5344CB8AC3E}">
        <p14:creationId xmlns:p14="http://schemas.microsoft.com/office/powerpoint/2010/main" val="317666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24424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30951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65978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89548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68068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248541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778848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IN"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169830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IN"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539176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IN"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79075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49801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2468629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975364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207544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125897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895485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68068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248541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7788488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IN"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169830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IN"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539176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IN"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790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997691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4980122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9753649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207544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125897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895485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68068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2485412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778848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IN"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1698301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IN"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53917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23614332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IN"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790750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4980122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9753649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207544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12589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341368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251645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76706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329794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t>12-12-2017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19211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202AE-E0B1-49D8-BA92-5564CE94960F}" type="datetimeFigureOut">
              <a:rPr lang="en-IN" smtClean="0"/>
              <a:t>12-12-2017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0902-AE2B-47E3-91C7-77EF28823E34}" type="slidenum">
              <a:rPr lang="en-IN" smtClean="0"/>
              <a:t>‹#›</a:t>
            </a:fld>
            <a:endParaRPr lang="en-IN" dirty="0"/>
          </a:p>
        </p:txBody>
      </p:sp>
    </p:spTree>
    <p:extLst>
      <p:ext uri="{BB962C8B-B14F-4D97-AF65-F5344CB8AC3E}">
        <p14:creationId xmlns:p14="http://schemas.microsoft.com/office/powerpoint/2010/main" val="577898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3060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3060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202AE-E0B1-49D8-BA92-5564CE94960F}" type="datetimeFigureOut">
              <a:rPr lang="en-IN" smtClean="0">
                <a:solidFill>
                  <a:prstClr val="black">
                    <a:tint val="75000"/>
                  </a:prstClr>
                </a:solidFill>
              </a:rPr>
              <a:pPr/>
              <a:t>12-12-2017</a:t>
            </a:fld>
            <a:endParaRPr lang="en-IN"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30601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normAutofit fontScale="90000"/>
          </a:bodyPr>
          <a:lstStyle/>
          <a:p>
            <a:r>
              <a:rPr lang="en-IN" b="1" dirty="0" smtClean="0"/>
              <a:t>INFO 5100 :Application Engineering Development</a:t>
            </a:r>
            <a:endParaRPr lang="en-IN" b="1" dirty="0"/>
          </a:p>
        </p:txBody>
      </p:sp>
      <p:sp>
        <p:nvSpPr>
          <p:cNvPr id="3" name="Content Placeholder 2"/>
          <p:cNvSpPr>
            <a:spLocks noGrp="1"/>
          </p:cNvSpPr>
          <p:nvPr>
            <p:ph idx="1"/>
          </p:nvPr>
        </p:nvSpPr>
        <p:spPr>
          <a:xfrm>
            <a:off x="457200" y="1600200"/>
            <a:ext cx="8363272" cy="4525963"/>
          </a:xfrm>
        </p:spPr>
        <p:txBody>
          <a:bodyPr>
            <a:normAutofit fontScale="92500" lnSpcReduction="20000"/>
          </a:bodyPr>
          <a:lstStyle/>
          <a:p>
            <a:pPr marL="0" indent="0" algn="ctr">
              <a:buNone/>
            </a:pPr>
            <a:r>
              <a:rPr lang="en-IN" sz="4000" b="1" dirty="0" smtClean="0"/>
              <a:t>FINAL PROJECT  </a:t>
            </a:r>
          </a:p>
          <a:p>
            <a:pPr marL="0" indent="0" algn="ctr">
              <a:buNone/>
            </a:pPr>
            <a:r>
              <a:rPr lang="en-IN" sz="4000" b="1" dirty="0" smtClean="0"/>
              <a:t>ON</a:t>
            </a:r>
          </a:p>
          <a:p>
            <a:pPr marL="0" indent="0" algn="ctr">
              <a:buNone/>
            </a:pPr>
            <a:r>
              <a:rPr lang="en-IN" sz="4000" b="1" dirty="0" smtClean="0"/>
              <a:t>HEALTHCARE MANAGEMENT SYSTEM </a:t>
            </a:r>
          </a:p>
          <a:p>
            <a:pPr marL="0" indent="0" algn="ctr">
              <a:buNone/>
            </a:pPr>
            <a:endParaRPr lang="en-IN" sz="4000" b="1" dirty="0"/>
          </a:p>
          <a:p>
            <a:pPr marL="0" indent="0" algn="ctr">
              <a:buNone/>
            </a:pPr>
            <a:endParaRPr lang="en-IN" sz="4000" b="1" dirty="0" smtClean="0"/>
          </a:p>
          <a:p>
            <a:pPr marL="0" indent="0">
              <a:buNone/>
            </a:pPr>
            <a:r>
              <a:rPr lang="en-IN" sz="4000" b="1" dirty="0"/>
              <a:t> </a:t>
            </a:r>
            <a:r>
              <a:rPr lang="en-IN" sz="4000" b="1" dirty="0" smtClean="0"/>
              <a:t>                                     </a:t>
            </a:r>
            <a:r>
              <a:rPr lang="en-IN" sz="2400" b="1" dirty="0" smtClean="0"/>
              <a:t>Presented by,</a:t>
            </a:r>
          </a:p>
          <a:p>
            <a:pPr marL="0" indent="0">
              <a:buNone/>
            </a:pPr>
            <a:r>
              <a:rPr lang="en-IN" sz="2400" b="1" dirty="0" smtClean="0"/>
              <a:t>                                                                </a:t>
            </a:r>
            <a:r>
              <a:rPr lang="en-IN" sz="2400" b="1" dirty="0" err="1" smtClean="0"/>
              <a:t>Yash</a:t>
            </a:r>
            <a:r>
              <a:rPr lang="en-IN" sz="2400" b="1" dirty="0" smtClean="0"/>
              <a:t> </a:t>
            </a:r>
            <a:r>
              <a:rPr lang="en-IN" sz="2400" b="1" dirty="0" err="1" smtClean="0"/>
              <a:t>Khopkar</a:t>
            </a:r>
            <a:r>
              <a:rPr lang="en-IN" sz="2400" b="1" dirty="0" smtClean="0"/>
              <a:t>  (NUID:001850102 )</a:t>
            </a:r>
          </a:p>
          <a:p>
            <a:pPr marL="0" indent="0">
              <a:buNone/>
            </a:pPr>
            <a:r>
              <a:rPr lang="en-IN" sz="2400" b="1" dirty="0" smtClean="0"/>
              <a:t>                                                                </a:t>
            </a:r>
            <a:r>
              <a:rPr lang="en-IN" sz="2400" b="1" dirty="0" err="1" smtClean="0"/>
              <a:t>Satvika</a:t>
            </a:r>
            <a:r>
              <a:rPr lang="en-IN" sz="2400" b="1" dirty="0" smtClean="0"/>
              <a:t> </a:t>
            </a:r>
            <a:r>
              <a:rPr lang="en-IN" sz="2400" b="1" dirty="0" err="1" smtClean="0"/>
              <a:t>Shetty</a:t>
            </a:r>
            <a:r>
              <a:rPr lang="en-IN" sz="2400" b="1" dirty="0" smtClean="0"/>
              <a:t> (NUID: 001837927)</a:t>
            </a:r>
          </a:p>
          <a:p>
            <a:pPr marL="0" indent="0">
              <a:buNone/>
            </a:pPr>
            <a:r>
              <a:rPr lang="en-IN" sz="2400" b="1" dirty="0" smtClean="0"/>
              <a:t>                                                                </a:t>
            </a:r>
            <a:r>
              <a:rPr lang="en-IN" sz="2400" b="1" dirty="0" err="1" smtClean="0"/>
              <a:t>Shubhi</a:t>
            </a:r>
            <a:r>
              <a:rPr lang="en-IN" sz="2400" b="1" dirty="0" smtClean="0"/>
              <a:t> Sharma (NUID: 001856394)</a:t>
            </a:r>
            <a:endParaRPr lang="en-IN" sz="2400" b="1" dirty="0"/>
          </a:p>
        </p:txBody>
      </p:sp>
    </p:spTree>
    <p:extLst>
      <p:ext uri="{BB962C8B-B14F-4D97-AF65-F5344CB8AC3E}">
        <p14:creationId xmlns:p14="http://schemas.microsoft.com/office/powerpoint/2010/main" val="2268114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170" y="1600200"/>
            <a:ext cx="737365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a:spLocks noGrp="1"/>
          </p:cNvSpPr>
          <p:nvPr>
            <p:ph type="title"/>
          </p:nvPr>
        </p:nvSpPr>
        <p:spPr>
          <a:solidFill>
            <a:srgbClr val="FFC000"/>
          </a:solidFill>
        </p:spPr>
        <p:txBody>
          <a:bodyPr/>
          <a:lstStyle/>
          <a:p>
            <a:r>
              <a:rPr lang="en-IN" b="1" dirty="0"/>
              <a:t>USE CASES (SCREENSHOTS)</a:t>
            </a:r>
          </a:p>
        </p:txBody>
      </p:sp>
    </p:spTree>
    <p:extLst>
      <p:ext uri="{BB962C8B-B14F-4D97-AF65-F5344CB8AC3E}">
        <p14:creationId xmlns:p14="http://schemas.microsoft.com/office/powerpoint/2010/main" val="9780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a:solidFill>
            <a:srgbClr val="FFC000"/>
          </a:solidFill>
        </p:spPr>
        <p:txBody>
          <a:bodyPr/>
          <a:lstStyle/>
          <a:p>
            <a:r>
              <a:rPr lang="en-IN" b="1" dirty="0"/>
              <a:t>USE CASES (SCREENSHOTS)</a:t>
            </a:r>
            <a:endParaRPr lang="en-IN"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5012" y="1639094"/>
            <a:ext cx="51339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42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8640"/>
            <a:ext cx="8229600" cy="1143000"/>
          </a:xfrm>
          <a:solidFill>
            <a:srgbClr val="FFC000"/>
          </a:solidFill>
        </p:spPr>
        <p:txBody>
          <a:bodyPr/>
          <a:lstStyle/>
          <a:p>
            <a:r>
              <a:rPr lang="en-IN" b="1" dirty="0"/>
              <a:t>USE CASES (SCREENSHOTS)</a:t>
            </a:r>
          </a:p>
        </p:txBody>
      </p:sp>
      <p:sp>
        <p:nvSpPr>
          <p:cNvPr id="2" name="Rectangle 1"/>
          <p:cNvSpPr/>
          <p:nvPr/>
        </p:nvSpPr>
        <p:spPr>
          <a:xfrm>
            <a:off x="4453217" y="3244334"/>
            <a:ext cx="237566" cy="369332"/>
          </a:xfrm>
          <a:prstGeom prst="rect">
            <a:avLst/>
          </a:prstGeom>
        </p:spPr>
        <p:txBody>
          <a:bodyPr wrap="none">
            <a:spAutoFit/>
          </a:bodyPr>
          <a:lstStyle/>
          <a:p>
            <a:r>
              <a:rPr lang="en-IN" b="1" dirty="0">
                <a:solidFill>
                  <a:prstClr val="black"/>
                </a:solidFill>
              </a:rPr>
              <a:t> </a:t>
            </a:r>
            <a:endParaRPr lang="en-IN"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2100" y="1862931"/>
            <a:ext cx="60198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12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5760"/>
            <a:ext cx="8229600" cy="1143000"/>
          </a:xfrm>
          <a:solidFill>
            <a:srgbClr val="FFC000"/>
          </a:solidFill>
        </p:spPr>
        <p:txBody>
          <a:bodyPr/>
          <a:lstStyle/>
          <a:p>
            <a:r>
              <a:rPr lang="en-IN" b="1" dirty="0"/>
              <a:t>USE CASES (SCREENSHOTS)</a:t>
            </a:r>
          </a:p>
        </p:txBody>
      </p:sp>
      <p:sp>
        <p:nvSpPr>
          <p:cNvPr id="2" name="Rectangle 1"/>
          <p:cNvSpPr/>
          <p:nvPr/>
        </p:nvSpPr>
        <p:spPr>
          <a:xfrm>
            <a:off x="4453217" y="3244334"/>
            <a:ext cx="237566" cy="369332"/>
          </a:xfrm>
          <a:prstGeom prst="rect">
            <a:avLst/>
          </a:prstGeom>
        </p:spPr>
        <p:txBody>
          <a:bodyPr wrap="none">
            <a:spAutoFit/>
          </a:bodyPr>
          <a:lstStyle/>
          <a:p>
            <a:r>
              <a:rPr lang="en-IN" b="1" dirty="0">
                <a:solidFill>
                  <a:prstClr val="black"/>
                </a:solidFill>
              </a:rPr>
              <a:t> </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0187" y="1891506"/>
            <a:ext cx="61436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12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solidFill>
            <a:srgbClr val="FFC000"/>
          </a:solidFill>
        </p:spPr>
        <p:txBody>
          <a:bodyPr/>
          <a:lstStyle/>
          <a:p>
            <a:r>
              <a:rPr lang="en-IN" b="1" dirty="0"/>
              <a:t>USE CASES (SCREENSHOTS)</a:t>
            </a:r>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4450" y="1805781"/>
            <a:ext cx="6515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42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C000"/>
          </a:solidFill>
        </p:spPr>
        <p:txBody>
          <a:bodyPr/>
          <a:lstStyle/>
          <a:p>
            <a:r>
              <a:rPr lang="en-IN" b="1" dirty="0"/>
              <a:t>USE CASES (SCREENSHOTS)</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3100" y="1791494"/>
            <a:ext cx="52578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19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9262" y="1848644"/>
            <a:ext cx="57054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solidFill>
            <a:srgbClr val="FFC000"/>
          </a:solidFill>
        </p:spPr>
        <p:txBody>
          <a:bodyPr/>
          <a:lstStyle/>
          <a:p>
            <a:r>
              <a:rPr lang="en-IN" b="1" dirty="0"/>
              <a:t>USE CASES (SCREENSHOTS)</a:t>
            </a:r>
          </a:p>
        </p:txBody>
      </p:sp>
    </p:spTree>
    <p:extLst>
      <p:ext uri="{BB962C8B-B14F-4D97-AF65-F5344CB8AC3E}">
        <p14:creationId xmlns:p14="http://schemas.microsoft.com/office/powerpoint/2010/main" val="215249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a:solidFill>
            <a:srgbClr val="FFC000"/>
          </a:solidFill>
        </p:spPr>
        <p:txBody>
          <a:bodyPr/>
          <a:lstStyle/>
          <a:p>
            <a:r>
              <a:rPr lang="en-IN" b="1" dirty="0"/>
              <a:t>USE CASES (SCREENSHOTS)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0924" y="1600200"/>
            <a:ext cx="548215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64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solidFill>
            <a:srgbClr val="FFC000"/>
          </a:solidFill>
        </p:spPr>
        <p:txBody>
          <a:bodyPr/>
          <a:lstStyle/>
          <a:p>
            <a:r>
              <a:rPr lang="en-IN" b="1" dirty="0"/>
              <a:t>USE CASES (SCREENSHOTS)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814" y="1600200"/>
            <a:ext cx="703237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41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rgbClr val="FFC000"/>
          </a:solidFill>
        </p:spPr>
        <p:txBody>
          <a:bodyPr/>
          <a:lstStyle/>
          <a:p>
            <a:r>
              <a:rPr lang="en-IN" b="1" dirty="0"/>
              <a:t>USE CASES (SCREENSHOTS)</a:t>
            </a:r>
            <a:endParaRPr lang="en-IN"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8787" y="1829594"/>
            <a:ext cx="56864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46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C000"/>
          </a:solidFill>
        </p:spPr>
        <p:txBody>
          <a:bodyPr/>
          <a:lstStyle/>
          <a:p>
            <a:r>
              <a:rPr lang="en-IN" b="1" dirty="0" smtClean="0"/>
              <a:t>PROBLEM STATEMENT</a:t>
            </a:r>
            <a:endParaRPr lang="en-IN" b="1" dirty="0"/>
          </a:p>
        </p:txBody>
      </p:sp>
      <p:sp>
        <p:nvSpPr>
          <p:cNvPr id="5" name="Content Placeholder 4"/>
          <p:cNvSpPr>
            <a:spLocks noGrp="1"/>
          </p:cNvSpPr>
          <p:nvPr>
            <p:ph idx="1"/>
          </p:nvPr>
        </p:nvSpPr>
        <p:spPr>
          <a:xfrm>
            <a:off x="467544" y="1628800"/>
            <a:ext cx="8229600" cy="4525963"/>
          </a:xfrm>
          <a:noFill/>
        </p:spPr>
        <p:txBody>
          <a:bodyPr>
            <a:normAutofit lnSpcReduction="10000"/>
          </a:bodyPr>
          <a:lstStyle/>
          <a:p>
            <a:r>
              <a:rPr lang="en-IN" sz="2000" dirty="0" smtClean="0"/>
              <a:t>Healthcare is one of the most important thing in a day to day life of a person. </a:t>
            </a:r>
            <a:r>
              <a:rPr lang="en-IN" sz="2000" dirty="0"/>
              <a:t>T</a:t>
            </a:r>
            <a:r>
              <a:rPr lang="en-IN" sz="2000" dirty="0" smtClean="0"/>
              <a:t>he Healthcare management system is focused to make things easily accessible to the end user.</a:t>
            </a:r>
          </a:p>
          <a:p>
            <a:r>
              <a:rPr lang="en-IN" sz="2000" dirty="0" smtClean="0"/>
              <a:t>This application provides the user accessibility to  buy vaccines for a particular disease and blood bottles and  enrol for blood donation camps .</a:t>
            </a:r>
          </a:p>
          <a:p>
            <a:r>
              <a:rPr lang="en-IN" sz="2000" dirty="0" smtClean="0"/>
              <a:t>Vaccines for new diseases will be created by the research lab which will be sent to the CDC for approval. Only the CDC approved vaccines will be available to the user</a:t>
            </a:r>
          </a:p>
          <a:p>
            <a:r>
              <a:rPr lang="en-IN" sz="2000" dirty="0" smtClean="0"/>
              <a:t>The NGO (non-governmental organization) admin requests the hospital for a particular number of doctors which is approved by the hospital organization</a:t>
            </a:r>
          </a:p>
          <a:p>
            <a:r>
              <a:rPr lang="en-IN" sz="2000" dirty="0" smtClean="0"/>
              <a:t>The hospital admin  can request for vaccines from the supplier and the supplier in-turn will send a request to the  distributor and the vaccine will be available.</a:t>
            </a:r>
          </a:p>
          <a:p>
            <a:endParaRPr lang="en-IN" sz="2000" dirty="0" smtClean="0"/>
          </a:p>
        </p:txBody>
      </p:sp>
      <p:sp>
        <p:nvSpPr>
          <p:cNvPr id="2" name="Rectangle 1"/>
          <p:cNvSpPr/>
          <p:nvPr/>
        </p:nvSpPr>
        <p:spPr>
          <a:xfrm>
            <a:off x="4453217" y="3244334"/>
            <a:ext cx="237566" cy="369332"/>
          </a:xfrm>
          <a:prstGeom prst="rect">
            <a:avLst/>
          </a:prstGeom>
        </p:spPr>
        <p:txBody>
          <a:bodyPr wrap="none">
            <a:spAutoFit/>
          </a:bodyPr>
          <a:lstStyle/>
          <a:p>
            <a:r>
              <a:rPr lang="en-IN" b="1" dirty="0">
                <a:solidFill>
                  <a:prstClr val="black"/>
                </a:solidFill>
              </a:rPr>
              <a:t> </a:t>
            </a:r>
            <a:endParaRPr lang="en-IN" dirty="0"/>
          </a:p>
        </p:txBody>
      </p:sp>
    </p:spTree>
    <p:extLst>
      <p:ext uri="{BB962C8B-B14F-4D97-AF65-F5344CB8AC3E}">
        <p14:creationId xmlns:p14="http://schemas.microsoft.com/office/powerpoint/2010/main" val="1538642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a:solidFill>
            <a:srgbClr val="FFC000"/>
          </a:solidFill>
        </p:spPr>
        <p:txBody>
          <a:bodyPr/>
          <a:lstStyle/>
          <a:p>
            <a:r>
              <a:rPr lang="en-IN" b="1" dirty="0"/>
              <a:t>USE CASES (SCREENSHOTS)</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2012" y="1691481"/>
            <a:ext cx="74199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40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5760"/>
            <a:ext cx="8229600" cy="1143000"/>
          </a:xfrm>
          <a:solidFill>
            <a:srgbClr val="FFC000"/>
          </a:solidFill>
        </p:spPr>
        <p:txBody>
          <a:bodyPr/>
          <a:lstStyle/>
          <a:p>
            <a:r>
              <a:rPr lang="en-IN" b="1" dirty="0" smtClean="0"/>
              <a:t>USE </a:t>
            </a:r>
            <a:r>
              <a:rPr lang="en-IN" b="1" dirty="0"/>
              <a:t>CASES (SCREENSHOTS)</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5022" y="1600200"/>
            <a:ext cx="53939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73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5760"/>
            <a:ext cx="8229600" cy="1143000"/>
          </a:xfrm>
          <a:solidFill>
            <a:srgbClr val="FFC000"/>
          </a:solidFill>
        </p:spPr>
        <p:txBody>
          <a:bodyPr/>
          <a:lstStyle/>
          <a:p>
            <a:r>
              <a:rPr lang="en-IN" b="1" dirty="0"/>
              <a:t>USE CASES (SCREENSHOTS)</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2241" y="1600200"/>
            <a:ext cx="607951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83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592" y="116632"/>
            <a:ext cx="8229600" cy="1143000"/>
          </a:xfrm>
          <a:solidFill>
            <a:srgbClr val="FFC000"/>
          </a:solidFill>
        </p:spPr>
        <p:txBody>
          <a:bodyPr/>
          <a:lstStyle/>
          <a:p>
            <a:r>
              <a:rPr lang="en-IN" b="1" dirty="0"/>
              <a:t>USE CASES (SCREENSHOTS)</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1657" y="1600200"/>
            <a:ext cx="57806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926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5760"/>
            <a:ext cx="8229600" cy="1143000"/>
          </a:xfrm>
          <a:solidFill>
            <a:srgbClr val="FFC000"/>
          </a:solidFill>
        </p:spPr>
        <p:txBody>
          <a:bodyPr/>
          <a:lstStyle/>
          <a:p>
            <a:r>
              <a:rPr lang="en-IN" b="1" dirty="0"/>
              <a:t>USE CASES (SCREENSHOTS)</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6666" y="1600200"/>
            <a:ext cx="61506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456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9600" dirty="0" smtClean="0"/>
              <a:t>   THANK YOU </a:t>
            </a:r>
          </a:p>
          <a:p>
            <a:pPr marL="0" indent="0">
              <a:buNone/>
            </a:pPr>
            <a:r>
              <a:rPr lang="en-IN" sz="9600" dirty="0">
                <a:sym typeface="Wingdings" pitchFamily="2" charset="2"/>
              </a:rPr>
              <a:t> </a:t>
            </a:r>
            <a:r>
              <a:rPr lang="en-IN" sz="9600" dirty="0" smtClean="0">
                <a:sym typeface="Wingdings" pitchFamily="2" charset="2"/>
              </a:rPr>
              <a:t>          </a:t>
            </a:r>
            <a:endParaRPr lang="en-IN" sz="9600" dirty="0"/>
          </a:p>
        </p:txBody>
      </p:sp>
    </p:spTree>
    <p:extLst>
      <p:ext uri="{BB962C8B-B14F-4D97-AF65-F5344CB8AC3E}">
        <p14:creationId xmlns:p14="http://schemas.microsoft.com/office/powerpoint/2010/main" val="6949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8229600" cy="1143000"/>
          </a:xfrm>
          <a:solidFill>
            <a:srgbClr val="FFC000"/>
          </a:solidFill>
        </p:spPr>
        <p:txBody>
          <a:bodyPr/>
          <a:lstStyle/>
          <a:p>
            <a:r>
              <a:rPr lang="en-IN" dirty="0" smtClean="0"/>
              <a:t>Actors and Use Cases	</a:t>
            </a:r>
            <a:endParaRPr lang="en-IN" dirty="0"/>
          </a:p>
        </p:txBody>
      </p:sp>
      <p:sp>
        <p:nvSpPr>
          <p:cNvPr id="3" name="Content Placeholder 2"/>
          <p:cNvSpPr>
            <a:spLocks noGrp="1"/>
          </p:cNvSpPr>
          <p:nvPr>
            <p:ph idx="1"/>
          </p:nvPr>
        </p:nvSpPr>
        <p:spPr>
          <a:xfrm>
            <a:off x="539552" y="1340768"/>
            <a:ext cx="8229600" cy="5141168"/>
          </a:xfrm>
        </p:spPr>
        <p:txBody>
          <a:bodyPr>
            <a:normAutofit fontScale="92500" lnSpcReduction="20000"/>
          </a:bodyPr>
          <a:lstStyle/>
          <a:p>
            <a:r>
              <a:rPr lang="en-IN" sz="3000" dirty="0" smtClean="0"/>
              <a:t>System Administrator: Responsible to create and alter all the credentials required at the enterprise level </a:t>
            </a:r>
          </a:p>
          <a:p>
            <a:r>
              <a:rPr lang="en-IN" sz="3000" dirty="0" smtClean="0"/>
              <a:t>NGO : the NGO Admin is responsible to request  the number of doctors  from the hospital enterprise  and  request for fund donations from the sponsors enterprise</a:t>
            </a:r>
          </a:p>
          <a:p>
            <a:r>
              <a:rPr lang="en-IN" sz="3000" dirty="0" smtClean="0"/>
              <a:t>Hospital:  Responsible to add new doctors to the doctor list and   approves or rejects the doctor request sent by the NGO depending on the availability of the doctor.  It also creates credentials for the clinic organization.</a:t>
            </a:r>
          </a:p>
          <a:p>
            <a:r>
              <a:rPr lang="en-IN" sz="3000" dirty="0" smtClean="0"/>
              <a:t>Sponsors:  Responsible to accept or reject the sponsorship request sent by the NGO</a:t>
            </a:r>
          </a:p>
          <a:p>
            <a:pPr marL="0" indent="0">
              <a:buNone/>
            </a:pPr>
            <a:endParaRPr lang="en-IN" sz="2000" dirty="0" smtClean="0"/>
          </a:p>
          <a:p>
            <a:endParaRPr lang="en-IN" sz="2000" dirty="0" smtClean="0"/>
          </a:p>
          <a:p>
            <a:pPr marL="0" indent="0">
              <a:buNone/>
            </a:pPr>
            <a:endParaRPr lang="en-IN" sz="2000" dirty="0" smtClean="0"/>
          </a:p>
          <a:p>
            <a:endParaRPr lang="en-IN" sz="2000" dirty="0" smtClean="0"/>
          </a:p>
          <a:p>
            <a:endParaRPr lang="en-IN" dirty="0"/>
          </a:p>
        </p:txBody>
      </p:sp>
    </p:spTree>
    <p:extLst>
      <p:ext uri="{BB962C8B-B14F-4D97-AF65-F5344CB8AC3E}">
        <p14:creationId xmlns:p14="http://schemas.microsoft.com/office/powerpoint/2010/main" val="77520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Distributor: Responsible to create credentials for the supplier and the provider </a:t>
            </a:r>
          </a:p>
          <a:p>
            <a:r>
              <a:rPr lang="en-IN" dirty="0"/>
              <a:t>Provider:  Requests for vaccines from the supplier</a:t>
            </a:r>
          </a:p>
          <a:p>
            <a:r>
              <a:rPr lang="en-IN" dirty="0"/>
              <a:t>Supplier: Adds the vaccines to its list and also is responsible to approve the vaccine request sent by the provider </a:t>
            </a:r>
          </a:p>
          <a:p>
            <a:r>
              <a:rPr lang="en-IN" dirty="0"/>
              <a:t>Research Lab:  it comes up with new vaccines for various diseases</a:t>
            </a:r>
          </a:p>
          <a:p>
            <a:r>
              <a:rPr lang="en-IN" dirty="0"/>
              <a:t>CDC: it approves or rejects the  new vaccines created by the Research Lab and then makes it available to the distributor and the end user</a:t>
            </a:r>
          </a:p>
          <a:p>
            <a:endParaRPr lang="en-IN" dirty="0"/>
          </a:p>
        </p:txBody>
      </p:sp>
      <p:sp>
        <p:nvSpPr>
          <p:cNvPr id="4" name="Title 1"/>
          <p:cNvSpPr>
            <a:spLocks noGrp="1"/>
          </p:cNvSpPr>
          <p:nvPr>
            <p:ph type="title"/>
          </p:nvPr>
        </p:nvSpPr>
        <p:spPr>
          <a:solidFill>
            <a:srgbClr val="FFC000"/>
          </a:solidFill>
        </p:spPr>
        <p:txBody>
          <a:bodyPr/>
          <a:lstStyle/>
          <a:p>
            <a:r>
              <a:rPr lang="en-IN" dirty="0" smtClean="0"/>
              <a:t>Actors and Use Cases </a:t>
            </a:r>
            <a:r>
              <a:rPr lang="en-IN" dirty="0" err="1" smtClean="0"/>
              <a:t>contd</a:t>
            </a:r>
            <a:r>
              <a:rPr lang="en-IN" dirty="0" smtClean="0"/>
              <a:t>…	</a:t>
            </a:r>
            <a:endParaRPr lang="en-IN" dirty="0"/>
          </a:p>
        </p:txBody>
      </p:sp>
    </p:spTree>
    <p:extLst>
      <p:ext uri="{BB962C8B-B14F-4D97-AF65-F5344CB8AC3E}">
        <p14:creationId xmlns:p14="http://schemas.microsoft.com/office/powerpoint/2010/main" val="3800134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a:solidFill>
            <a:srgbClr val="FFC000"/>
          </a:solidFill>
        </p:spPr>
        <p:txBody>
          <a:bodyPr/>
          <a:lstStyle/>
          <a:p>
            <a:r>
              <a:rPr lang="en-IN" dirty="0" smtClean="0"/>
              <a:t>Key Roles:</a:t>
            </a:r>
            <a:endParaRPr lang="en-IN" dirty="0"/>
          </a:p>
        </p:txBody>
      </p:sp>
      <p:sp>
        <p:nvSpPr>
          <p:cNvPr id="3" name="Content Placeholder 2"/>
          <p:cNvSpPr>
            <a:spLocks noGrp="1"/>
          </p:cNvSpPr>
          <p:nvPr>
            <p:ph idx="1"/>
          </p:nvPr>
        </p:nvSpPr>
        <p:spPr>
          <a:xfrm>
            <a:off x="457200" y="1340768"/>
            <a:ext cx="8229600" cy="5400600"/>
          </a:xfrm>
        </p:spPr>
        <p:txBody>
          <a:bodyPr>
            <a:normAutofit fontScale="92500" lnSpcReduction="20000"/>
          </a:bodyPr>
          <a:lstStyle/>
          <a:p>
            <a:r>
              <a:rPr lang="en-IN" sz="2800" dirty="0" smtClean="0"/>
              <a:t>Pharmacy Role:  Requests vaccines to the provider</a:t>
            </a:r>
          </a:p>
          <a:p>
            <a:r>
              <a:rPr lang="en-IN" sz="2800" dirty="0" smtClean="0"/>
              <a:t>Distributor Role: creates credentials for the supplier and the provider</a:t>
            </a:r>
          </a:p>
          <a:p>
            <a:r>
              <a:rPr lang="en-IN" sz="2800" dirty="0" smtClean="0"/>
              <a:t>Provider Role:  requests vaccines from the supplier and also displays the list of requested vaccines from the pharmacy  and the available vaccines once the requested has be completed by the supplier</a:t>
            </a:r>
          </a:p>
          <a:p>
            <a:r>
              <a:rPr lang="en-IN" sz="2800" dirty="0" smtClean="0"/>
              <a:t>Supplier Role:  it can add the vaccines and also complete the request sent by the provider if they have enough stock</a:t>
            </a:r>
          </a:p>
          <a:p>
            <a:r>
              <a:rPr lang="en-IN" sz="2800" dirty="0" smtClean="0"/>
              <a:t>Hospital Role: it can create credentials for the clinic organization, adds the doctors to the doctor list and also manages the requests sent by the NGO requesting the number of doctors  they need</a:t>
            </a:r>
          </a:p>
          <a:p>
            <a:endParaRPr lang="en-IN" sz="2000" dirty="0" smtClean="0"/>
          </a:p>
          <a:p>
            <a:endParaRPr lang="en-IN" sz="2000" dirty="0" smtClean="0"/>
          </a:p>
          <a:p>
            <a:endParaRPr lang="en-IN" sz="2000" dirty="0"/>
          </a:p>
          <a:p>
            <a:endParaRPr lang="en-IN" sz="2000" dirty="0" smtClean="0"/>
          </a:p>
          <a:p>
            <a:endParaRPr lang="en-IN" sz="2000" dirty="0" smtClean="0"/>
          </a:p>
          <a:p>
            <a:endParaRPr lang="en-IN" sz="2000" dirty="0"/>
          </a:p>
        </p:txBody>
      </p:sp>
    </p:spTree>
    <p:extLst>
      <p:ext uri="{BB962C8B-B14F-4D97-AF65-F5344CB8AC3E}">
        <p14:creationId xmlns:p14="http://schemas.microsoft.com/office/powerpoint/2010/main" val="114648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Sponsor Role:  Accepts o0r rejects the fund donation request sent by the NGO</a:t>
            </a:r>
          </a:p>
          <a:p>
            <a:r>
              <a:rPr lang="en-IN" dirty="0"/>
              <a:t>CDC Role: it approves or rejects the  new vaccines created by the Research Lab and then makes it available to the distributor and the end user</a:t>
            </a:r>
          </a:p>
          <a:p>
            <a:r>
              <a:rPr lang="en-IN" dirty="0"/>
              <a:t>NGO Role: It is responsible to request  the number of doctors  from the hospital enterprise  and  request for fund donations from the sponsors enterprise</a:t>
            </a:r>
          </a:p>
          <a:p>
            <a:r>
              <a:rPr lang="en-IN" dirty="0"/>
              <a:t>System Admin: Creates credentials at the enterprise level</a:t>
            </a:r>
          </a:p>
          <a:p>
            <a:r>
              <a:rPr lang="en-IN" dirty="0"/>
              <a:t>Clinic Role: Creates credentials for the pharmacy admin and the clinic admin</a:t>
            </a:r>
          </a:p>
          <a:p>
            <a:endParaRPr lang="en-IN" dirty="0"/>
          </a:p>
        </p:txBody>
      </p:sp>
      <p:sp>
        <p:nvSpPr>
          <p:cNvPr id="4" name="Title 1"/>
          <p:cNvSpPr>
            <a:spLocks noGrp="1"/>
          </p:cNvSpPr>
          <p:nvPr>
            <p:ph type="title"/>
          </p:nvPr>
        </p:nvSpPr>
        <p:spPr>
          <a:solidFill>
            <a:srgbClr val="FFC000"/>
          </a:solidFill>
        </p:spPr>
        <p:txBody>
          <a:bodyPr/>
          <a:lstStyle/>
          <a:p>
            <a:r>
              <a:rPr lang="en-IN" dirty="0" smtClean="0"/>
              <a:t>Key Roles contd..</a:t>
            </a:r>
            <a:endParaRPr lang="en-IN" dirty="0"/>
          </a:p>
        </p:txBody>
      </p:sp>
    </p:spTree>
    <p:extLst>
      <p:ext uri="{BB962C8B-B14F-4D97-AF65-F5344CB8AC3E}">
        <p14:creationId xmlns:p14="http://schemas.microsoft.com/office/powerpoint/2010/main" val="182051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C000"/>
          </a:solidFill>
        </p:spPr>
        <p:txBody>
          <a:bodyPr/>
          <a:lstStyle/>
          <a:p>
            <a:r>
              <a:rPr lang="en-IN" b="1" dirty="0" smtClean="0"/>
              <a:t>OBJECT MODEL</a:t>
            </a:r>
            <a:endParaRPr lang="en-IN" b="1"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00200"/>
            <a:ext cx="8136904" cy="485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85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C000"/>
          </a:solidFill>
        </p:spPr>
        <p:txBody>
          <a:bodyPr/>
          <a:lstStyle/>
          <a:p>
            <a:r>
              <a:rPr lang="en-IN" b="1" dirty="0" smtClean="0"/>
              <a:t>USE CASES (SCREENSHOTS)</a:t>
            </a:r>
            <a:endParaRPr lang="en-IN" b="1" dirty="0"/>
          </a:p>
        </p:txBody>
      </p:sp>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14475" y="1944588"/>
            <a:ext cx="611505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85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16632"/>
            <a:ext cx="8229600" cy="1143000"/>
          </a:xfrm>
          <a:solidFill>
            <a:srgbClr val="FFC000"/>
          </a:solidFill>
        </p:spPr>
        <p:txBody>
          <a:bodyPr/>
          <a:lstStyle/>
          <a:p>
            <a:r>
              <a:rPr lang="en-IN" b="1" dirty="0"/>
              <a:t>USE CASES (SCREENSHOTS)</a:t>
            </a:r>
          </a:p>
        </p:txBody>
      </p:sp>
      <p:sp>
        <p:nvSpPr>
          <p:cNvPr id="3" name="Rectangle 2"/>
          <p:cNvSpPr/>
          <p:nvPr/>
        </p:nvSpPr>
        <p:spPr>
          <a:xfrm>
            <a:off x="4453217" y="3244334"/>
            <a:ext cx="237566" cy="369332"/>
          </a:xfrm>
          <a:prstGeom prst="rect">
            <a:avLst/>
          </a:prstGeom>
        </p:spPr>
        <p:txBody>
          <a:bodyPr wrap="none">
            <a:spAutoFit/>
          </a:bodyPr>
          <a:lstStyle/>
          <a:p>
            <a:r>
              <a:rPr lang="en-IN" b="1" dirty="0">
                <a:solidFill>
                  <a:prstClr val="black"/>
                </a:solidFill>
              </a:rPr>
              <a:t> </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7837" y="2113756"/>
            <a:ext cx="564832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857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TotalTime>
  <Words>664</Words>
  <Application>Microsoft Office PowerPoint</Application>
  <PresentationFormat>On-screen Show (4:3)</PresentationFormat>
  <Paragraphs>71</Paragraphs>
  <Slides>25</Slides>
  <Notes>1</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Office Theme</vt:lpstr>
      <vt:lpstr>1_Office Theme</vt:lpstr>
      <vt:lpstr>2_Office Theme</vt:lpstr>
      <vt:lpstr>3_Office Theme</vt:lpstr>
      <vt:lpstr>INFO 5100 :Application Engineering Development</vt:lpstr>
      <vt:lpstr>PROBLEM STATEMENT</vt:lpstr>
      <vt:lpstr>Actors and Use Cases </vt:lpstr>
      <vt:lpstr>Actors and Use Cases contd… </vt:lpstr>
      <vt:lpstr>Key Roles:</vt:lpstr>
      <vt:lpstr>Key Roles contd..</vt:lpstr>
      <vt:lpstr>OBJECT MODEL</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satvika shetty</dc:creator>
  <cp:lastModifiedBy>satvika shetty</cp:lastModifiedBy>
  <cp:revision>50</cp:revision>
  <dcterms:created xsi:type="dcterms:W3CDTF">2017-12-02T22:28:28Z</dcterms:created>
  <dcterms:modified xsi:type="dcterms:W3CDTF">2017-12-13T05:39:13Z</dcterms:modified>
</cp:coreProperties>
</file>