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10930466" cy="4411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551" y="615313"/>
            <a:ext cx="3294630" cy="3252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BANKING DASHBOARD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LOAN DEPOSIT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DEPOSIT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SUMMARY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0b4271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7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0b4271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2021-12-26T12:35:18Z</dcterms:created>
  <dcterms:modified xsi:type="dcterms:W3CDTF">2021-12-26T14:18:44Z</dcterms:modified>
</cp:coreProperties>
</file>