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4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7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6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5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7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17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5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4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4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7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1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FD26BD-DC57-415E-9E82-4654A21D0CA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0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Key Area Analysis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2800" dirty="0" smtClean="0"/>
              <a:t>KPI-(key performance indicator)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78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Most frequently food eaten by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n-NO" sz="1400" b="1" dirty="0" smtClean="0"/>
              <a:t>No. Veg, non-veg and vegan people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400" b="1" dirty="0"/>
              <a:t>No. male and female </a:t>
            </a:r>
            <a:endParaRPr lang="en-IN" sz="1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Average price of food most frequently food eaten by people</a:t>
            </a:r>
            <a:endParaRPr lang="nn-NO" sz="1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The most frequently time that people have taken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No. Of corona affected people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Average quantity of food which is most frequently eaten by people.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The </a:t>
            </a:r>
            <a:r>
              <a:rPr lang="en-US" sz="1400" b="1" dirty="0"/>
              <a:t>most frequently food suggested eaten by doctor</a:t>
            </a:r>
            <a:r>
              <a:rPr lang="en-US" sz="1400" b="1" dirty="0" smtClean="0"/>
              <a:t>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Most food delivery company was chosen by people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The most frequently food ordered by people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The range of age of people that the most frequently food eaten by people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89483" y="2442414"/>
            <a:ext cx="3949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Filter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Food type wise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Gender wise 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Age wise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4710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630" y="0"/>
            <a:ext cx="9444548" cy="42262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Wireframe (Skeleton Of The Report)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79" y="527901"/>
            <a:ext cx="10931263" cy="57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377</TotalTime>
  <Words>110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Organic</vt:lpstr>
      <vt:lpstr>Key Area Analysis KPI-(key performance indicator)</vt:lpstr>
      <vt:lpstr>Wireframe (Skeleton Of The Report)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Area Analysis</dc:title>
  <dc:creator>yash</dc:creator>
  <cp:lastModifiedBy>yash</cp:lastModifiedBy>
  <cp:revision>21</cp:revision>
  <dcterms:created xsi:type="dcterms:W3CDTF">2022-09-26T12:12:39Z</dcterms:created>
  <dcterms:modified xsi:type="dcterms:W3CDTF">2022-10-03T13:38:08Z</dcterms:modified>
</cp:coreProperties>
</file>