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6" r:id="rId3"/>
    <p:sldId id="264" r:id="rId4"/>
    <p:sldId id="257" r:id="rId5"/>
    <p:sldId id="260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E969"/>
    <a:srgbClr val="4F6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3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9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3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43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5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6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3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2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5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8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4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9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0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1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E48DB9-D34D-41C3-9D3B-DCC6D2D093E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EF55-4631-447B-BCC2-F8E745DE5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76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57" y="251790"/>
            <a:ext cx="6646683" cy="79458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ln/>
                <a:solidFill>
                  <a:schemeClr val="accent3"/>
                </a:solidFill>
              </a:rPr>
              <a:t>Key Area For 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Analysis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57" y="1332604"/>
            <a:ext cx="5845405" cy="42738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KPI – (Key Performance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indicator)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7404" y="1332604"/>
            <a:ext cx="396318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Filter</a:t>
            </a:r>
            <a:r>
              <a:rPr lang="en-US" sz="2800" dirty="0"/>
              <a:t>-</a:t>
            </a:r>
            <a:endParaRPr lang="en-US" sz="2000" dirty="0"/>
          </a:p>
          <a:p>
            <a:r>
              <a:rPr lang="en-US" sz="2000" dirty="0"/>
              <a:t>1) Week wise filter 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5457" y="2181099"/>
            <a:ext cx="16214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Location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457" y="2678424"/>
            <a:ext cx="4684728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Type of food which is taken by people(no. of veg or non-veg items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5457" y="3459788"/>
            <a:ext cx="386577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Selling product wise per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457" y="3957113"/>
            <a:ext cx="35539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Total expenditure per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5457" y="4454438"/>
            <a:ext cx="314855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Total selling per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5457" y="4951763"/>
            <a:ext cx="314855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Week wise profit or loss</a:t>
            </a:r>
          </a:p>
        </p:txBody>
      </p:sp>
    </p:spTree>
    <p:extLst>
      <p:ext uri="{BB962C8B-B14F-4D97-AF65-F5344CB8AC3E}">
        <p14:creationId xmlns:p14="http://schemas.microsoft.com/office/powerpoint/2010/main" val="111521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46" y="75646"/>
            <a:ext cx="9404723" cy="85760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rgbClr val="FF0000"/>
                </a:solidFill>
              </a:rPr>
              <a:t>Wireframe (Skeleton Of The Report) </a:t>
            </a:r>
            <a:endParaRPr lang="en-IN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9497"/>
            <a:ext cx="12156239" cy="569850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39256"/>
              </p:ext>
            </p:extLst>
          </p:nvPr>
        </p:nvGraphicFramePr>
        <p:xfrm>
          <a:off x="0" y="2111603"/>
          <a:ext cx="2535811" cy="414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973"/>
                <a:gridCol w="542793"/>
                <a:gridCol w="776045"/>
              </a:tblGrid>
              <a:tr h="20739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Location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Veg iteam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Non-veg iteam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739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BTM Layout, Bangalore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 dirty="0">
                          <a:effectLst/>
                        </a:rPr>
                        <a:t>6</a:t>
                      </a:r>
                      <a:endParaRPr lang="en-IN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1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545782" cy="75391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the situation now ?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525" y="1845528"/>
            <a:ext cx="5722069" cy="2415387"/>
          </a:xfrm>
          <a:ln/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He has a due of 2 months to pay the rent. 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The sale has drastically gone down.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b="1" dirty="0" smtClean="0">
                <a:solidFill>
                  <a:schemeClr val="bg1"/>
                </a:solidFill>
              </a:rPr>
              <a:t>e is thinking to close the shop. 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065774" cy="79162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Cause For Sell Down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16198"/>
            <a:ext cx="9779933" cy="3519373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In last 3 month sell was drastically down since Nearby opening a new shop</a:t>
            </a:r>
            <a:endParaRPr lang="en-IN" dirty="0" smtClean="0">
              <a:solidFill>
                <a:srgbClr val="FFC000"/>
              </a:solidFill>
            </a:endParaRPr>
          </a:p>
          <a:p>
            <a:pPr algn="just"/>
            <a:r>
              <a:rPr lang="en-IN" dirty="0" smtClean="0">
                <a:solidFill>
                  <a:srgbClr val="FFC000"/>
                </a:solidFill>
              </a:rPr>
              <a:t>Lower </a:t>
            </a:r>
            <a:r>
              <a:rPr lang="en-IN" dirty="0">
                <a:solidFill>
                  <a:srgbClr val="FFC000"/>
                </a:solidFill>
              </a:rPr>
              <a:t>food </a:t>
            </a:r>
            <a:r>
              <a:rPr lang="en-IN" dirty="0" smtClean="0">
                <a:solidFill>
                  <a:srgbClr val="FFC000"/>
                </a:solidFill>
              </a:rPr>
              <a:t>quality and wastage of food </a:t>
            </a:r>
          </a:p>
          <a:p>
            <a:pPr algn="just"/>
            <a:r>
              <a:rPr lang="en-IN" dirty="0" smtClean="0">
                <a:solidFill>
                  <a:srgbClr val="FFC000"/>
                </a:solidFill>
              </a:rPr>
              <a:t>Very lazy Owner and Employee</a:t>
            </a:r>
          </a:p>
          <a:p>
            <a:pPr algn="just"/>
            <a:r>
              <a:rPr lang="en-IN" dirty="0" smtClean="0">
                <a:solidFill>
                  <a:srgbClr val="FFC000"/>
                </a:solidFill>
              </a:rPr>
              <a:t>Very poor investor in any other food items</a:t>
            </a:r>
          </a:p>
          <a:p>
            <a:pPr algn="just"/>
            <a:r>
              <a:rPr lang="en-IN" dirty="0" smtClean="0">
                <a:solidFill>
                  <a:srgbClr val="FFC000"/>
                </a:solidFill>
              </a:rPr>
              <a:t>Very poor time management and food service</a:t>
            </a:r>
          </a:p>
          <a:p>
            <a:pPr algn="just"/>
            <a:r>
              <a:rPr lang="en-IN" dirty="0" smtClean="0">
                <a:solidFill>
                  <a:srgbClr val="FFC000"/>
                </a:solidFill>
              </a:rPr>
              <a:t>Parcel packing is not accurate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Have no contract with delivery company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Overproduction In last 3 month </a:t>
            </a:r>
          </a:p>
          <a:p>
            <a:pPr algn="just"/>
            <a:endParaRPr lang="en-IN" dirty="0" smtClean="0">
              <a:solidFill>
                <a:srgbClr val="FFC000"/>
              </a:solidFill>
            </a:endParaRPr>
          </a:p>
          <a:p>
            <a:pPr algn="just"/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18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028825" cy="80104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</a:rPr>
              <a:t>Critical Solution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52" y="1806772"/>
            <a:ext cx="10879318" cy="3321409"/>
          </a:xfrm>
          <a:ln>
            <a:solidFill>
              <a:srgbClr val="FF0000"/>
            </a:solidFill>
          </a:ln>
        </p:spPr>
        <p:txBody>
          <a:bodyPr/>
          <a:lstStyle/>
          <a:p>
            <a:pPr algn="just"/>
            <a:r>
              <a:rPr lang="en-US" dirty="0" smtClean="0">
                <a:solidFill>
                  <a:srgbClr val="FFFF00"/>
                </a:solidFill>
              </a:rPr>
              <a:t>Improve </a:t>
            </a:r>
            <a:r>
              <a:rPr lang="en-US" dirty="0">
                <a:solidFill>
                  <a:srgbClr val="FFFF00"/>
                </a:solidFill>
              </a:rPr>
              <a:t>the food </a:t>
            </a:r>
            <a:r>
              <a:rPr lang="en-US" dirty="0" smtClean="0">
                <a:solidFill>
                  <a:srgbClr val="FFFF00"/>
                </a:solidFill>
              </a:rPr>
              <a:t>quality </a:t>
            </a: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Do more marketing as much as he </a:t>
            </a:r>
            <a:r>
              <a:rPr lang="en-US" dirty="0" smtClean="0">
                <a:solidFill>
                  <a:srgbClr val="FFFF00"/>
                </a:solidFill>
              </a:rPr>
              <a:t>can</a:t>
            </a:r>
            <a:endParaRPr lang="en-US" dirty="0" smtClean="0">
              <a:solidFill>
                <a:srgbClr val="FFFF00"/>
              </a:solidFill>
            </a:endParaRP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Compare the menu of both shop and see which items are same and do more focus on that</a:t>
            </a:r>
            <a:r>
              <a:rPr lang="en-US" dirty="0">
                <a:solidFill>
                  <a:srgbClr val="FFFF00"/>
                </a:solidFill>
              </a:rPr>
              <a:t> and give the </a:t>
            </a:r>
            <a:r>
              <a:rPr lang="en-US" dirty="0" smtClean="0">
                <a:solidFill>
                  <a:srgbClr val="FFFF00"/>
                </a:solidFill>
              </a:rPr>
              <a:t>discount on them.</a:t>
            </a: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See whether the nearby shop have contract with delivery company or not. If yes then get </a:t>
            </a:r>
            <a:r>
              <a:rPr lang="en-US" dirty="0">
                <a:solidFill>
                  <a:srgbClr val="FFFF00"/>
                </a:solidFill>
              </a:rPr>
              <a:t>contract </a:t>
            </a:r>
            <a:r>
              <a:rPr lang="en-US" dirty="0" smtClean="0">
                <a:solidFill>
                  <a:srgbClr val="FFFF00"/>
                </a:solidFill>
              </a:rPr>
              <a:t>with </a:t>
            </a:r>
            <a:r>
              <a:rPr lang="en-US" dirty="0">
                <a:solidFill>
                  <a:srgbClr val="FFFF00"/>
                </a:solidFill>
              </a:rPr>
              <a:t>delivery </a:t>
            </a:r>
            <a:r>
              <a:rPr lang="en-US" dirty="0" smtClean="0">
                <a:solidFill>
                  <a:srgbClr val="FFFF00"/>
                </a:solidFill>
              </a:rPr>
              <a:t>company.</a:t>
            </a:r>
            <a:endParaRPr lang="en-US" dirty="0">
              <a:solidFill>
                <a:srgbClr val="FFFF00"/>
              </a:solidFill>
            </a:endParaRP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Focus on most selling product and give the discount to attract customer.</a:t>
            </a:r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Focus on hygiene and cleanliness  </a:t>
            </a:r>
          </a:p>
        </p:txBody>
      </p:sp>
    </p:spTree>
    <p:extLst>
      <p:ext uri="{BB962C8B-B14F-4D97-AF65-F5344CB8AC3E}">
        <p14:creationId xmlns:p14="http://schemas.microsoft.com/office/powerpoint/2010/main" val="1803809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4" y="471572"/>
            <a:ext cx="5226788" cy="85760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General Solution 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494" y="2015212"/>
            <a:ext cx="8946541" cy="293386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2FE969"/>
                </a:solidFill>
              </a:rPr>
              <a:t>Hire hard working employee &amp; make himself hardworking</a:t>
            </a:r>
          </a:p>
          <a:p>
            <a:pPr algn="just"/>
            <a:endParaRPr lang="en-US" dirty="0" smtClean="0">
              <a:solidFill>
                <a:srgbClr val="2FE969"/>
              </a:solidFill>
            </a:endParaRPr>
          </a:p>
          <a:p>
            <a:pPr algn="just"/>
            <a:r>
              <a:rPr lang="en-US" dirty="0" smtClean="0">
                <a:solidFill>
                  <a:srgbClr val="2FE969"/>
                </a:solidFill>
              </a:rPr>
              <a:t>Improve food service and time management </a:t>
            </a:r>
          </a:p>
          <a:p>
            <a:pPr algn="just"/>
            <a:endParaRPr lang="en-US" dirty="0" smtClean="0">
              <a:solidFill>
                <a:srgbClr val="2FE969"/>
              </a:solidFill>
            </a:endParaRPr>
          </a:p>
          <a:p>
            <a:pPr algn="just"/>
            <a:r>
              <a:rPr lang="en-US" dirty="0" smtClean="0">
                <a:solidFill>
                  <a:srgbClr val="2FE969"/>
                </a:solidFill>
              </a:rPr>
              <a:t>Learn how to invest in </a:t>
            </a:r>
            <a:r>
              <a:rPr lang="en-US" dirty="0" smtClean="0">
                <a:solidFill>
                  <a:srgbClr val="2FE969"/>
                </a:solidFill>
              </a:rPr>
              <a:t>any </a:t>
            </a:r>
            <a:r>
              <a:rPr lang="en-US" dirty="0" smtClean="0">
                <a:solidFill>
                  <a:srgbClr val="2FE969"/>
                </a:solidFill>
              </a:rPr>
              <a:t>other food </a:t>
            </a:r>
            <a:r>
              <a:rPr lang="en-US" dirty="0" smtClean="0">
                <a:solidFill>
                  <a:srgbClr val="2FE969"/>
                </a:solidFill>
              </a:rPr>
              <a:t>items</a:t>
            </a:r>
          </a:p>
          <a:p>
            <a:pPr algn="just"/>
            <a:endParaRPr lang="en-US" dirty="0" smtClean="0">
              <a:solidFill>
                <a:srgbClr val="2FE969"/>
              </a:solidFill>
            </a:endParaRPr>
          </a:p>
          <a:p>
            <a:pPr algn="just"/>
            <a:r>
              <a:rPr lang="en-US" dirty="0">
                <a:solidFill>
                  <a:srgbClr val="2FE969"/>
                </a:solidFill>
              </a:rPr>
              <a:t>Take customer feedback  	</a:t>
            </a:r>
          </a:p>
          <a:p>
            <a:pPr algn="just"/>
            <a:endParaRPr lang="en-US" dirty="0" smtClean="0">
              <a:solidFill>
                <a:srgbClr val="2FE969"/>
              </a:solidFill>
            </a:endParaRPr>
          </a:p>
          <a:p>
            <a:pPr algn="just"/>
            <a:endParaRPr lang="en-US" dirty="0" smtClean="0">
              <a:solidFill>
                <a:srgbClr val="2FE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18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clipartbest.com/cliparts/dT7/Lq6/dT7Lq6pa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2342" y="867266"/>
            <a:ext cx="8562680" cy="492673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6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373</TotalTime>
  <Words>270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</vt:lpstr>
      <vt:lpstr>Key Area For Analysis</vt:lpstr>
      <vt:lpstr>Wireframe (Skeleton Of The Report) </vt:lpstr>
      <vt:lpstr>What is the situation now ?</vt:lpstr>
      <vt:lpstr>Cause For Sell Down</vt:lpstr>
      <vt:lpstr>Critical Solution</vt:lpstr>
      <vt:lpstr>General Solution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</dc:creator>
  <cp:lastModifiedBy>yash</cp:lastModifiedBy>
  <cp:revision>59</cp:revision>
  <dcterms:created xsi:type="dcterms:W3CDTF">2022-09-25T16:23:44Z</dcterms:created>
  <dcterms:modified xsi:type="dcterms:W3CDTF">2022-10-03T13:36:09Z</dcterms:modified>
</cp:coreProperties>
</file>