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8" r:id="rId10"/>
    <p:sldId id="266" r:id="rId11"/>
    <p:sldId id="265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849" autoAdjust="0"/>
  </p:normalViewPr>
  <p:slideViewPr>
    <p:cSldViewPr snapToGrid="0" showGuides="1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3F55-3FB8-408E-9632-FFFDD0AAC6C8}" type="datetimeFigureOut">
              <a:rPr lang="en-IN" smtClean="0"/>
              <a:t>05-10-2022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0F762-0034-4401-A68A-04C901A445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3076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3F55-3FB8-408E-9632-FFFDD0AAC6C8}" type="datetimeFigureOut">
              <a:rPr lang="en-IN" smtClean="0"/>
              <a:t>05-10-2022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0F762-0034-4401-A68A-04C901A445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7749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3F55-3FB8-408E-9632-FFFDD0AAC6C8}" type="datetimeFigureOut">
              <a:rPr lang="en-IN" smtClean="0"/>
              <a:t>05-10-2022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0F762-0034-4401-A68A-04C901A445FF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5825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3F55-3FB8-408E-9632-FFFDD0AAC6C8}" type="datetimeFigureOut">
              <a:rPr lang="en-IN" smtClean="0"/>
              <a:t>05-10-2022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0F762-0034-4401-A68A-04C901A445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0981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3F55-3FB8-408E-9632-FFFDD0AAC6C8}" type="datetimeFigureOut">
              <a:rPr lang="en-IN" smtClean="0"/>
              <a:t>05-10-2022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0F762-0034-4401-A68A-04C901A445FF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8968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3F55-3FB8-408E-9632-FFFDD0AAC6C8}" type="datetimeFigureOut">
              <a:rPr lang="en-IN" smtClean="0"/>
              <a:t>05-10-2022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0F762-0034-4401-A68A-04C901A445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0715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3F55-3FB8-408E-9632-FFFDD0AAC6C8}" type="datetimeFigureOut">
              <a:rPr lang="en-IN" smtClean="0"/>
              <a:t>05-10-2022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0F762-0034-4401-A68A-04C901A445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26683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3F55-3FB8-408E-9632-FFFDD0AAC6C8}" type="datetimeFigureOut">
              <a:rPr lang="en-IN" smtClean="0"/>
              <a:t>05-10-2022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0F762-0034-4401-A68A-04C901A445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389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3F55-3FB8-408E-9632-FFFDD0AAC6C8}" type="datetimeFigureOut">
              <a:rPr lang="en-IN" smtClean="0"/>
              <a:t>05-10-2022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0F762-0034-4401-A68A-04C901A445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5979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3F55-3FB8-408E-9632-FFFDD0AAC6C8}" type="datetimeFigureOut">
              <a:rPr lang="en-IN" smtClean="0"/>
              <a:t>05-10-2022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0F762-0034-4401-A68A-04C901A445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5784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3F55-3FB8-408E-9632-FFFDD0AAC6C8}" type="datetimeFigureOut">
              <a:rPr lang="en-IN" smtClean="0"/>
              <a:t>05-10-2022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0F762-0034-4401-A68A-04C901A445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7910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3F55-3FB8-408E-9632-FFFDD0AAC6C8}" type="datetimeFigureOut">
              <a:rPr lang="en-IN" smtClean="0"/>
              <a:t>05-10-2022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0F762-0034-4401-A68A-04C901A445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953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3F55-3FB8-408E-9632-FFFDD0AAC6C8}" type="datetimeFigureOut">
              <a:rPr lang="en-IN" smtClean="0"/>
              <a:t>05-10-2022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0F762-0034-4401-A68A-04C901A445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3075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3F55-3FB8-408E-9632-FFFDD0AAC6C8}" type="datetimeFigureOut">
              <a:rPr lang="en-IN" smtClean="0"/>
              <a:t>05-10-2022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0F762-0034-4401-A68A-04C901A445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9820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3F55-3FB8-408E-9632-FFFDD0AAC6C8}" type="datetimeFigureOut">
              <a:rPr lang="en-IN" smtClean="0"/>
              <a:t>05-10-2022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0F762-0034-4401-A68A-04C901A445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5549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3F55-3FB8-408E-9632-FFFDD0AAC6C8}" type="datetimeFigureOut">
              <a:rPr lang="en-IN" smtClean="0"/>
              <a:t>05-10-2022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0F762-0034-4401-A68A-04C901A445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2755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F3F55-3FB8-408E-9632-FFFDD0AAC6C8}" type="datetimeFigureOut">
              <a:rPr lang="en-IN" smtClean="0"/>
              <a:t>05-10-2022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690F762-0034-4401-A68A-04C901A445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833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6976621" cy="1325563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b="1" dirty="0" smtClean="0">
                <a:solidFill>
                  <a:srgbClr val="002060"/>
                </a:solidFill>
              </a:rPr>
              <a:t>Key area analysis</a:t>
            </a:r>
            <a:br>
              <a:rPr lang="en-IN" b="1" dirty="0" smtClean="0">
                <a:solidFill>
                  <a:srgbClr val="002060"/>
                </a:solidFill>
              </a:rPr>
            </a:br>
            <a:r>
              <a:rPr lang="en-IN" sz="1800" b="1" dirty="0" smtClean="0">
                <a:solidFill>
                  <a:srgbClr val="002060"/>
                </a:solidFill>
              </a:rPr>
              <a:t>KPI-(key performance indicator)</a:t>
            </a:r>
            <a:endParaRPr lang="en-IN" sz="32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19958"/>
            <a:ext cx="8596668" cy="3880773"/>
          </a:xfrm>
        </p:spPr>
        <p:txBody>
          <a:bodyPr/>
          <a:lstStyle/>
          <a:p>
            <a:r>
              <a:rPr lang="en-IN" dirty="0" smtClean="0"/>
              <a:t>Location wise analysis</a:t>
            </a:r>
          </a:p>
          <a:p>
            <a:r>
              <a:rPr lang="en-IN" dirty="0" smtClean="0"/>
              <a:t>Price wise analysis</a:t>
            </a:r>
          </a:p>
          <a:p>
            <a:r>
              <a:rPr lang="en-IN" dirty="0" smtClean="0"/>
              <a:t>Demand wise analysis</a:t>
            </a:r>
          </a:p>
          <a:p>
            <a:r>
              <a:rPr lang="en-IN" dirty="0" smtClean="0"/>
              <a:t>Food quality wise analysis</a:t>
            </a:r>
          </a:p>
          <a:p>
            <a:r>
              <a:rPr lang="en-IN" dirty="0" smtClean="0"/>
              <a:t>Appearance of shop wise analysis</a:t>
            </a:r>
          </a:p>
          <a:p>
            <a:r>
              <a:rPr lang="en-IN" dirty="0" smtClean="0"/>
              <a:t>Payment mode wise analysis</a:t>
            </a:r>
          </a:p>
          <a:p>
            <a:r>
              <a:rPr lang="en-IN" dirty="0" smtClean="0"/>
              <a:t>Facility wise analysis</a:t>
            </a:r>
          </a:p>
          <a:p>
            <a:r>
              <a:rPr lang="en-US" dirty="0" smtClean="0"/>
              <a:t>Customer wise analysis</a:t>
            </a: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56092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b="1" dirty="0" smtClean="0">
                <a:solidFill>
                  <a:srgbClr val="002060"/>
                </a:solidFill>
              </a:rPr>
              <a:t>Marketing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 has ready with social </a:t>
            </a:r>
            <a:r>
              <a:rPr lang="en-US" dirty="0"/>
              <a:t>media </a:t>
            </a:r>
            <a:r>
              <a:rPr lang="en-US" dirty="0" smtClean="0"/>
              <a:t>pages.</a:t>
            </a:r>
          </a:p>
          <a:p>
            <a:endParaRPr lang="en-US" dirty="0"/>
          </a:p>
          <a:p>
            <a:r>
              <a:rPr lang="en-US" dirty="0"/>
              <a:t>Start marketing aggressively and give </a:t>
            </a:r>
            <a:r>
              <a:rPr lang="en-US" dirty="0" smtClean="0"/>
              <a:t>offers.</a:t>
            </a:r>
          </a:p>
          <a:p>
            <a:endParaRPr lang="en-US" dirty="0" smtClean="0"/>
          </a:p>
          <a:p>
            <a:r>
              <a:rPr lang="en-US" dirty="0"/>
              <a:t>Tie up with corporate companies for </a:t>
            </a:r>
            <a:r>
              <a:rPr lang="en-US" dirty="0" smtClean="0"/>
              <a:t>events which nearby his shop.</a:t>
            </a:r>
          </a:p>
          <a:p>
            <a:endParaRPr lang="en-US" dirty="0" smtClean="0"/>
          </a:p>
          <a:p>
            <a:r>
              <a:rPr lang="en-US" dirty="0"/>
              <a:t>Get associated with Zomato, Swiggy, Foodpanda, UberEATS </a:t>
            </a:r>
            <a:r>
              <a:rPr lang="en-US" dirty="0" smtClean="0"/>
              <a:t>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4052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b="1" dirty="0" smtClean="0">
                <a:solidFill>
                  <a:srgbClr val="002060"/>
                </a:solidFill>
              </a:rPr>
              <a:t>Solution From Above Analysis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579177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chemeClr val="tx1"/>
                </a:solidFill>
              </a:rPr>
              <a:t>How </a:t>
            </a:r>
            <a:r>
              <a:rPr lang="en-US" b="1" dirty="0">
                <a:solidFill>
                  <a:schemeClr val="tx1"/>
                </a:solidFill>
              </a:rPr>
              <a:t>will you bring insights when he has no data of his shop</a:t>
            </a:r>
            <a:r>
              <a:rPr lang="en-US" b="1" dirty="0" smtClean="0">
                <a:solidFill>
                  <a:schemeClr val="tx1"/>
                </a:solidFill>
              </a:rPr>
              <a:t>?</a:t>
            </a:r>
          </a:p>
          <a:p>
            <a:endParaRPr lang="en-US" dirty="0"/>
          </a:p>
          <a:p>
            <a:r>
              <a:rPr lang="en-US" dirty="0" smtClean="0"/>
              <a:t>Do all the analysis which are mention above.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chemeClr val="tx1"/>
                </a:solidFill>
              </a:rPr>
              <a:t>Why </a:t>
            </a:r>
            <a:r>
              <a:rPr lang="en-US" b="1" dirty="0">
                <a:solidFill>
                  <a:schemeClr val="tx1"/>
                </a:solidFill>
              </a:rPr>
              <a:t>will be the Customer comes to your shop</a:t>
            </a:r>
            <a:r>
              <a:rPr lang="en-US" b="1" dirty="0" smtClean="0">
                <a:solidFill>
                  <a:schemeClr val="tx1"/>
                </a:solidFill>
              </a:rPr>
              <a:t>?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r>
              <a:rPr lang="en-US" dirty="0" smtClean="0"/>
              <a:t>As he is opening a new shop, first of all customers will see creative decoration of his shop and attract the </a:t>
            </a:r>
            <a:r>
              <a:rPr lang="en-US" dirty="0" smtClean="0"/>
              <a:t>customers. </a:t>
            </a:r>
            <a:r>
              <a:rPr lang="en-US" dirty="0"/>
              <a:t>A</a:t>
            </a:r>
            <a:r>
              <a:rPr lang="en-US" dirty="0" smtClean="0"/>
              <a:t>fter </a:t>
            </a:r>
            <a:r>
              <a:rPr lang="en-US" dirty="0" smtClean="0"/>
              <a:t>this they will check the food quality</a:t>
            </a:r>
            <a:r>
              <a:rPr lang="en-US" dirty="0"/>
              <a:t> </a:t>
            </a:r>
            <a:r>
              <a:rPr lang="en-US" dirty="0" smtClean="0"/>
              <a:t>and test of the food so </a:t>
            </a:r>
            <a:r>
              <a:rPr lang="en-US" dirty="0" smtClean="0"/>
              <a:t>that hire good cook.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334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3315"/>
            <a:ext cx="8532043" cy="557364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 smtClean="0"/>
              <a:t> </a:t>
            </a:r>
            <a:r>
              <a:rPr lang="en-US" b="1" dirty="0" smtClean="0">
                <a:solidFill>
                  <a:schemeClr val="tx1"/>
                </a:solidFill>
              </a:rPr>
              <a:t>What </a:t>
            </a:r>
            <a:r>
              <a:rPr lang="en-US" b="1" dirty="0">
                <a:solidFill>
                  <a:schemeClr val="tx1"/>
                </a:solidFill>
              </a:rPr>
              <a:t>will be the price of each Wada Pav </a:t>
            </a:r>
            <a:r>
              <a:rPr lang="en-US" b="1" dirty="0" smtClean="0">
                <a:solidFill>
                  <a:schemeClr val="tx1"/>
                </a:solidFill>
              </a:rPr>
              <a:t>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Decide reasonable price according his investment and also remember the other 4 competitors.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chemeClr val="tx1"/>
                </a:solidFill>
              </a:rPr>
              <a:t> How </a:t>
            </a:r>
            <a:r>
              <a:rPr lang="en-US" b="1" dirty="0">
                <a:solidFill>
                  <a:schemeClr val="tx1"/>
                </a:solidFill>
              </a:rPr>
              <a:t>will he differentiate from the other competitors? </a:t>
            </a:r>
            <a:endParaRPr lang="en-US" b="1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r>
              <a:rPr lang="en-US" dirty="0" smtClean="0"/>
              <a:t>Create a unique name of his shop  </a:t>
            </a:r>
            <a:endParaRPr lang="en-US" dirty="0"/>
          </a:p>
          <a:p>
            <a:r>
              <a:rPr lang="en-US" dirty="0" smtClean="0"/>
              <a:t>Give the more facilities as he can provide than other shop</a:t>
            </a:r>
          </a:p>
          <a:p>
            <a:r>
              <a:rPr lang="en-US" dirty="0" smtClean="0"/>
              <a:t>Accept all payment method</a:t>
            </a:r>
          </a:p>
          <a:p>
            <a:r>
              <a:rPr lang="en-US" dirty="0" smtClean="0"/>
              <a:t>Provide best service Make sure </a:t>
            </a:r>
            <a:r>
              <a:rPr lang="en-US" dirty="0"/>
              <a:t>Don't feel bad when people do not respect you and talk rudely. Its part of customer service. Keep Smiling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495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7887">
              <a:srgbClr val="FAF1D2"/>
            </a:gs>
            <a:gs pos="95775">
              <a:srgbClr val="FAF1D2"/>
            </a:gs>
            <a:gs pos="91551">
              <a:schemeClr val="accent3">
                <a:lumMod val="20000"/>
                <a:lumOff val="80000"/>
              </a:schemeClr>
            </a:gs>
            <a:gs pos="59000">
              <a:schemeClr val="accent3">
                <a:lumMod val="20000"/>
                <a:lumOff val="80000"/>
              </a:schemeClr>
            </a:gs>
            <a:gs pos="83000">
              <a:schemeClr val="accent3">
                <a:lumMod val="20000"/>
                <a:lumOff val="80000"/>
              </a:schemeClr>
            </a:gs>
            <a:gs pos="100000">
              <a:schemeClr val="accent3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3314"/>
            <a:ext cx="8532043" cy="50659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3500" dirty="0" smtClean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THANK</a:t>
            </a:r>
            <a:r>
              <a:rPr lang="en-IN" sz="13500" dirty="0" smtClean="0">
                <a:latin typeface="Algerian" panose="04020705040A02060702" pitchFamily="82" charset="0"/>
              </a:rPr>
              <a:t> </a:t>
            </a:r>
          </a:p>
          <a:p>
            <a:pPr marL="0" indent="0">
              <a:buNone/>
            </a:pPr>
            <a:r>
              <a:rPr lang="en-IN" sz="13500" dirty="0">
                <a:latin typeface="Algerian" panose="04020705040A02060702" pitchFamily="82" charset="0"/>
              </a:rPr>
              <a:t> </a:t>
            </a:r>
            <a:r>
              <a:rPr lang="en-IN" sz="13500" dirty="0" smtClean="0">
                <a:latin typeface="Algerian" panose="04020705040A02060702" pitchFamily="82" charset="0"/>
              </a:rPr>
              <a:t>        </a:t>
            </a:r>
            <a:r>
              <a:rPr lang="en-IN" sz="135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YOU</a:t>
            </a:r>
            <a:endParaRPr lang="en-IN" sz="135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08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09" y="395927"/>
            <a:ext cx="6467181" cy="914400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3200" b="1" dirty="0" smtClean="0">
                <a:solidFill>
                  <a:srgbClr val="002060"/>
                </a:solidFill>
              </a:rPr>
              <a:t>Analysis of Location </a:t>
            </a:r>
            <a:endParaRPr lang="en-IN" sz="32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109" y="1589955"/>
            <a:ext cx="11174691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b="1" dirty="0"/>
              <a:t>Locality </a:t>
            </a:r>
            <a:r>
              <a:rPr lang="en-IN" b="1" dirty="0" smtClean="0"/>
              <a:t>Neighbourhood of shivaji nagar</a:t>
            </a:r>
          </a:p>
          <a:p>
            <a:pPr marL="514350" indent="-514350">
              <a:buAutoNum type="arabicParenR"/>
            </a:pPr>
            <a:r>
              <a:rPr lang="en-IN" dirty="0" smtClean="0"/>
              <a:t>Educational </a:t>
            </a:r>
            <a:r>
              <a:rPr lang="en-IN" dirty="0"/>
              <a:t>Institute</a:t>
            </a:r>
            <a:r>
              <a:rPr lang="en-IN" dirty="0" smtClean="0"/>
              <a:t>  </a:t>
            </a:r>
          </a:p>
          <a:p>
            <a:pPr marL="514350" indent="-514350">
              <a:buAutoNum type="arabicParenR"/>
            </a:pPr>
            <a:r>
              <a:rPr lang="en-IN" dirty="0"/>
              <a:t>Shopping </a:t>
            </a:r>
            <a:r>
              <a:rPr lang="en-IN" dirty="0" smtClean="0"/>
              <a:t>Centre</a:t>
            </a:r>
          </a:p>
          <a:p>
            <a:pPr marL="514350" indent="-514350">
              <a:buAutoNum type="arabicParenR"/>
            </a:pPr>
            <a:r>
              <a:rPr lang="en-IN" dirty="0" smtClean="0"/>
              <a:t>Hospital</a:t>
            </a:r>
          </a:p>
          <a:p>
            <a:pPr marL="514350" indent="-514350">
              <a:buAutoNum type="arabicParenR"/>
            </a:pPr>
            <a:r>
              <a:rPr lang="en-IN" dirty="0"/>
              <a:t>Commercial </a:t>
            </a:r>
            <a:r>
              <a:rPr lang="en-IN" dirty="0" smtClean="0"/>
              <a:t>Hub</a:t>
            </a:r>
          </a:p>
          <a:p>
            <a:pPr marL="514350" indent="-514350">
              <a:buAutoNum type="arabicParenR"/>
            </a:pPr>
            <a:r>
              <a:rPr lang="en-IN" dirty="0"/>
              <a:t>Transportation </a:t>
            </a:r>
            <a:r>
              <a:rPr lang="en-IN" dirty="0" smtClean="0"/>
              <a:t>Hub</a:t>
            </a:r>
          </a:p>
          <a:p>
            <a:pPr marL="514350" indent="-514350">
              <a:buAutoNum type="arabicParenR"/>
            </a:pPr>
            <a:r>
              <a:rPr lang="en-IN" dirty="0" smtClean="0"/>
              <a:t>Banks</a:t>
            </a:r>
          </a:p>
          <a:p>
            <a:pPr marL="514350" indent="-514350">
              <a:buAutoNum type="arabicParenR"/>
            </a:pPr>
            <a:r>
              <a:rPr lang="en-IN" dirty="0" smtClean="0"/>
              <a:t>Insurance company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351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614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b="1" dirty="0" smtClean="0">
                <a:solidFill>
                  <a:srgbClr val="002060"/>
                </a:solidFill>
              </a:rPr>
              <a:t>Analysis of price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Normally price of vadapav 15 to 125 rupees.</a:t>
            </a:r>
          </a:p>
          <a:p>
            <a:endParaRPr lang="en-IN" dirty="0" smtClean="0"/>
          </a:p>
          <a:p>
            <a:r>
              <a:rPr lang="en-IN" dirty="0" smtClean="0"/>
              <a:t>Compare the price with other 4 </a:t>
            </a:r>
            <a:r>
              <a:rPr lang="en-IN" dirty="0" err="1" smtClean="0"/>
              <a:t>wada</a:t>
            </a:r>
            <a:r>
              <a:rPr lang="en-IN" dirty="0" smtClean="0"/>
              <a:t> </a:t>
            </a:r>
            <a:r>
              <a:rPr lang="en-IN" dirty="0" err="1" smtClean="0"/>
              <a:t>pav</a:t>
            </a:r>
            <a:r>
              <a:rPr lang="en-IN" dirty="0" smtClean="0"/>
              <a:t> shop which are near by his shop.</a:t>
            </a:r>
          </a:p>
          <a:p>
            <a:endParaRPr lang="en-IN" dirty="0" smtClean="0"/>
          </a:p>
          <a:p>
            <a:r>
              <a:rPr lang="en-IN" dirty="0" smtClean="0"/>
              <a:t>Create a effective menu with reasonable price.</a:t>
            </a:r>
          </a:p>
          <a:p>
            <a:pPr marL="0" indent="0">
              <a:buNone/>
            </a:pP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794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b="1" dirty="0" smtClean="0">
                <a:solidFill>
                  <a:srgbClr val="002060"/>
                </a:solidFill>
              </a:rPr>
              <a:t>Analysis of demand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See demand of vadapav in shivaji nagar </a:t>
            </a:r>
          </a:p>
          <a:p>
            <a:endParaRPr lang="en-IN" dirty="0" smtClean="0"/>
          </a:p>
          <a:p>
            <a:r>
              <a:rPr lang="en-IN" dirty="0" smtClean="0"/>
              <a:t>See at which time demand will be high and low</a:t>
            </a:r>
          </a:p>
          <a:p>
            <a:endParaRPr lang="en-IN" dirty="0" smtClean="0"/>
          </a:p>
          <a:p>
            <a:r>
              <a:rPr lang="en-IN" dirty="0" smtClean="0"/>
              <a:t>See at which time gathering crowd of customer like recess in work time , time off from work, at morning breakfast etc.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068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6043977" cy="974103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b="1" dirty="0" smtClean="0">
                <a:solidFill>
                  <a:srgbClr val="002060"/>
                </a:solidFill>
              </a:rPr>
              <a:t>Analysis of food quality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Check the food quality of raw materials as well as food with other 4 shop which are nearby his shop.</a:t>
            </a:r>
          </a:p>
          <a:p>
            <a:endParaRPr lang="en-IN" dirty="0" smtClean="0"/>
          </a:p>
          <a:p>
            <a:r>
              <a:rPr lang="en-IN" dirty="0" smtClean="0"/>
              <a:t>Provide high quality food to customer and also concentrate on hygiene.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7933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7090353" cy="842128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b="1" dirty="0" smtClean="0">
                <a:solidFill>
                  <a:srgbClr val="002060"/>
                </a:solidFill>
              </a:rPr>
              <a:t>Analysis of shop appearance 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Do creative decoration of the shop like write good slogan on the wall, stick attractive poster of wada pav etc.</a:t>
            </a:r>
          </a:p>
          <a:p>
            <a:endParaRPr lang="en-IN" dirty="0"/>
          </a:p>
          <a:p>
            <a:r>
              <a:rPr lang="en-IN" dirty="0" smtClean="0"/>
              <a:t>Also decorate with fresh flower or use fragrance diffuser therefore customer can feel better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7669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b="1" dirty="0" smtClean="0">
                <a:solidFill>
                  <a:srgbClr val="002060"/>
                </a:solidFill>
              </a:rPr>
              <a:t>Analysis of payment mode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Check nearby 4 </a:t>
            </a:r>
            <a:r>
              <a:rPr lang="en-IN" dirty="0"/>
              <a:t>W</a:t>
            </a:r>
            <a:r>
              <a:rPr lang="en-IN" dirty="0" smtClean="0"/>
              <a:t>ada pav shop and see how they collect money from the customers.</a:t>
            </a:r>
          </a:p>
          <a:p>
            <a:endParaRPr lang="en-IN" dirty="0"/>
          </a:p>
          <a:p>
            <a:r>
              <a:rPr lang="en-IN" dirty="0" smtClean="0"/>
              <a:t>Provide the facility of payment cash and online </a:t>
            </a:r>
          </a:p>
          <a:p>
            <a:endParaRPr lang="en-IN" dirty="0" smtClean="0"/>
          </a:p>
          <a:p>
            <a:r>
              <a:rPr lang="en-US" dirty="0"/>
              <a:t> Accept Cards (Debit as well as Credit) as means of payment.</a:t>
            </a:r>
            <a:endParaRPr lang="en-IN" dirty="0" smtClean="0"/>
          </a:p>
          <a:p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8959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b="1" dirty="0" smtClean="0">
                <a:solidFill>
                  <a:srgbClr val="002060"/>
                </a:solidFill>
              </a:rPr>
              <a:t>Analysis of facilities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Compare the facilities with other 4 nearby shop.</a:t>
            </a:r>
          </a:p>
          <a:p>
            <a:endParaRPr lang="en-IN" dirty="0"/>
          </a:p>
          <a:p>
            <a:r>
              <a:rPr lang="en-US" dirty="0"/>
              <a:t>Keep Mineral water for drinking purpose and soap for </a:t>
            </a:r>
            <a:r>
              <a:rPr lang="en-US" dirty="0" smtClean="0"/>
              <a:t>hand wash. </a:t>
            </a:r>
            <a:r>
              <a:rPr lang="en-US" dirty="0"/>
              <a:t>Keep Tissue </a:t>
            </a:r>
            <a:r>
              <a:rPr lang="en-US" dirty="0" smtClean="0"/>
              <a:t>Paper too.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Keep mouthwash also on paying counter</a:t>
            </a:r>
          </a:p>
          <a:p>
            <a:endParaRPr lang="en-IN" dirty="0"/>
          </a:p>
          <a:p>
            <a:r>
              <a:rPr lang="en-IN" dirty="0" smtClean="0"/>
              <a:t>Also hire hard working employees so they can provide better service to customer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9009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Customer wise analysis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45810"/>
            <a:ext cx="8596668" cy="3880773"/>
          </a:xfrm>
        </p:spPr>
        <p:txBody>
          <a:bodyPr/>
          <a:lstStyle/>
          <a:p>
            <a:r>
              <a:rPr lang="en-US" dirty="0" smtClean="0"/>
              <a:t>Do analyze from which customer he can get more percentage of his income or profit. </a:t>
            </a:r>
          </a:p>
          <a:p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Example </a:t>
            </a:r>
          </a:p>
          <a:p>
            <a:r>
              <a:rPr lang="en-US" dirty="0"/>
              <a:t>I</a:t>
            </a:r>
            <a:r>
              <a:rPr lang="en-US" dirty="0" smtClean="0"/>
              <a:t>f he has nearby educational institute, then he should more focus on student and give them offer also.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43612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332</TotalTime>
  <Words>530</Words>
  <Application>Microsoft Office PowerPoint</Application>
  <PresentationFormat>Widescreen</PresentationFormat>
  <Paragraphs>98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Algerian</vt:lpstr>
      <vt:lpstr>Arial</vt:lpstr>
      <vt:lpstr>Trebuchet MS</vt:lpstr>
      <vt:lpstr>Wingdings</vt:lpstr>
      <vt:lpstr>Wingdings 3</vt:lpstr>
      <vt:lpstr>Facet</vt:lpstr>
      <vt:lpstr>Key area analysis KPI-(key performance indicator)</vt:lpstr>
      <vt:lpstr>Analysis of Location </vt:lpstr>
      <vt:lpstr>Analysis of price</vt:lpstr>
      <vt:lpstr>Analysis of demand</vt:lpstr>
      <vt:lpstr>Analysis of food quality</vt:lpstr>
      <vt:lpstr>Analysis of shop appearance </vt:lpstr>
      <vt:lpstr>Analysis of payment mode</vt:lpstr>
      <vt:lpstr>Analysis of facilities</vt:lpstr>
      <vt:lpstr>Customer wise analysis</vt:lpstr>
      <vt:lpstr>Marketing</vt:lpstr>
      <vt:lpstr>Solution From Above Analysis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 area analysis KPI-(key performance indicator)</dc:title>
  <dc:creator>yash</dc:creator>
  <cp:lastModifiedBy>yash</cp:lastModifiedBy>
  <cp:revision>50</cp:revision>
  <dcterms:created xsi:type="dcterms:W3CDTF">2022-09-28T05:08:47Z</dcterms:created>
  <dcterms:modified xsi:type="dcterms:W3CDTF">2022-10-05T05:03:13Z</dcterms:modified>
</cp:coreProperties>
</file>