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1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30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21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20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18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78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73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9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8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2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26BD-DC57-415E-9E82-4654A21D0CA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D26BD-DC57-415E-9E82-4654A21D0CA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06A0C-A7D7-4821-8F68-30C3E3290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6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Key Area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2800" dirty="0" smtClean="0"/>
              <a:t>KPI-(key performance indicator)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Most frequently food eaten by people</a:t>
            </a:r>
          </a:p>
          <a:p>
            <a:r>
              <a:rPr lang="nn-NO" dirty="0" smtClean="0"/>
              <a:t>No. Veg, non-veg and vegan people </a:t>
            </a:r>
          </a:p>
          <a:p>
            <a:r>
              <a:rPr lang="en-IN" dirty="0"/>
              <a:t>No. male and female </a:t>
            </a:r>
            <a:endParaRPr lang="en-IN" dirty="0" smtClean="0"/>
          </a:p>
          <a:p>
            <a:r>
              <a:rPr lang="en-US" dirty="0" smtClean="0"/>
              <a:t>Average price of food most frequently food eaten by people</a:t>
            </a:r>
            <a:endParaRPr lang="nn-NO" dirty="0" smtClean="0"/>
          </a:p>
          <a:p>
            <a:r>
              <a:rPr lang="en-US" dirty="0" smtClean="0"/>
              <a:t>The most frequently time that people have taken </a:t>
            </a:r>
          </a:p>
          <a:p>
            <a:r>
              <a:rPr lang="en-US" dirty="0" smtClean="0"/>
              <a:t>No. Of corona affected people </a:t>
            </a:r>
          </a:p>
          <a:p>
            <a:r>
              <a:rPr lang="en-US" dirty="0" smtClean="0"/>
              <a:t>Average quantity of food which is most frequently eaten by people.</a:t>
            </a:r>
          </a:p>
          <a:p>
            <a:r>
              <a:rPr lang="en-US" dirty="0" smtClean="0"/>
              <a:t>The </a:t>
            </a:r>
            <a:r>
              <a:rPr lang="en-US" dirty="0"/>
              <a:t>most frequently food suggested eaten by doctor</a:t>
            </a:r>
            <a:r>
              <a:rPr lang="en-US" dirty="0" smtClean="0"/>
              <a:t>  </a:t>
            </a:r>
          </a:p>
          <a:p>
            <a:r>
              <a:rPr lang="en-US" dirty="0" smtClean="0"/>
              <a:t>Most food delivery company was chosen by people </a:t>
            </a:r>
          </a:p>
          <a:p>
            <a:r>
              <a:rPr lang="en-US" dirty="0" smtClean="0"/>
              <a:t>The most frequently food ordered by people </a:t>
            </a:r>
          </a:p>
          <a:p>
            <a:r>
              <a:rPr lang="en-US" dirty="0" smtClean="0"/>
              <a:t>The range of age of people that the most frequently food eaten by people </a:t>
            </a:r>
          </a:p>
          <a:p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58639" y="1074656"/>
            <a:ext cx="3949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Food type wise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Gender wise 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Age wise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7107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Wireframe(skeleton of the report) 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37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108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Key Area Analysis KPI-(key performance indicator)</vt:lpstr>
      <vt:lpstr>Wireframe(skeleton of the report)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Area Analysis</dc:title>
  <dc:creator>yash</dc:creator>
  <cp:lastModifiedBy>yash</cp:lastModifiedBy>
  <cp:revision>11</cp:revision>
  <dcterms:created xsi:type="dcterms:W3CDTF">2022-09-26T12:12:39Z</dcterms:created>
  <dcterms:modified xsi:type="dcterms:W3CDTF">2022-09-29T12:14:28Z</dcterms:modified>
</cp:coreProperties>
</file>