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04507-59EF-4372-B7CA-665C978635F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9CA57-47A4-44F3-B5B9-CFB934826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0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CA57-47A4-44F3-B5B9-CFB93482638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48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6EB8-D68D-41E3-8E0B-72362DB232D9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2B-4F4E-4FE9-BC44-6A155B956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04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6EB8-D68D-41E3-8E0B-72362DB232D9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2B-4F4E-4FE9-BC44-6A155B956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94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6EB8-D68D-41E3-8E0B-72362DB232D9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2B-4F4E-4FE9-BC44-6A155B956BE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550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6EB8-D68D-41E3-8E0B-72362DB232D9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2B-4F4E-4FE9-BC44-6A155B956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992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6EB8-D68D-41E3-8E0B-72362DB232D9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2B-4F4E-4FE9-BC44-6A155B956BE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9469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6EB8-D68D-41E3-8E0B-72362DB232D9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2B-4F4E-4FE9-BC44-6A155B956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191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6EB8-D68D-41E3-8E0B-72362DB232D9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2B-4F4E-4FE9-BC44-6A155B956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57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6EB8-D68D-41E3-8E0B-72362DB232D9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2B-4F4E-4FE9-BC44-6A155B956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9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6EB8-D68D-41E3-8E0B-72362DB232D9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2B-4F4E-4FE9-BC44-6A155B956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12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6EB8-D68D-41E3-8E0B-72362DB232D9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2B-4F4E-4FE9-BC44-6A155B956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86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6EB8-D68D-41E3-8E0B-72362DB232D9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2B-4F4E-4FE9-BC44-6A155B956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58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6EB8-D68D-41E3-8E0B-72362DB232D9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2B-4F4E-4FE9-BC44-6A155B956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35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6EB8-D68D-41E3-8E0B-72362DB232D9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2B-4F4E-4FE9-BC44-6A155B956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14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6EB8-D68D-41E3-8E0B-72362DB232D9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2B-4F4E-4FE9-BC44-6A155B956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92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6EB8-D68D-41E3-8E0B-72362DB232D9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2B-4F4E-4FE9-BC44-6A155B956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05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6EB8-D68D-41E3-8E0B-72362DB232D9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2B-4F4E-4FE9-BC44-6A155B956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59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86EB8-D68D-41E3-8E0B-72362DB232D9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1D3B2B-4F4E-4FE9-BC44-6A155B956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24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96" y="66561"/>
            <a:ext cx="11934334" cy="982593"/>
          </a:xfrm>
        </p:spPr>
        <p:txBody>
          <a:bodyPr anchor="t" anchorCtr="0">
            <a:normAutofit/>
          </a:bodyPr>
          <a:lstStyle/>
          <a:p>
            <a:r>
              <a:rPr lang="en-IN" sz="4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Starbucks Coffee Report Analysis 2010-2011 </a:t>
            </a:r>
            <a:endParaRPr lang="en-IN" sz="4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1043" y="1257462"/>
            <a:ext cx="566236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rgbClr val="0070C0"/>
                </a:solidFill>
              </a:rPr>
              <a:t>KPI – (Key Performance Indicator)</a:t>
            </a:r>
            <a:endParaRPr lang="en-IN" b="1" dirty="0" smtClean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en-IN" dirty="0" smtClean="0"/>
              <a:t>Total Sales</a:t>
            </a:r>
          </a:p>
          <a:p>
            <a:pPr marL="342900" indent="-342900">
              <a:buAutoNum type="arabicParenR"/>
            </a:pPr>
            <a:r>
              <a:rPr lang="en-IN" dirty="0" smtClean="0"/>
              <a:t>Total Cost</a:t>
            </a:r>
          </a:p>
          <a:p>
            <a:pPr marL="342900" indent="-342900">
              <a:buAutoNum type="arabicParenR"/>
            </a:pPr>
            <a:r>
              <a:rPr lang="en-IN" dirty="0" smtClean="0"/>
              <a:t>Total Profit</a:t>
            </a:r>
          </a:p>
          <a:p>
            <a:pPr marL="342900" indent="-342900">
              <a:buAutoNum type="arabicParenR"/>
            </a:pPr>
            <a:r>
              <a:rPr lang="en-IN" dirty="0" smtClean="0"/>
              <a:t>Total Budget Sales</a:t>
            </a:r>
          </a:p>
          <a:p>
            <a:pPr marL="342900" indent="-342900">
              <a:buFontTx/>
              <a:buAutoNum type="arabicParenR"/>
            </a:pPr>
            <a:r>
              <a:rPr lang="en-IN" dirty="0" smtClean="0"/>
              <a:t>Total Budget Cost</a:t>
            </a:r>
          </a:p>
          <a:p>
            <a:pPr marL="342900" indent="-342900">
              <a:buFontTx/>
              <a:buAutoNum type="arabicParenR"/>
            </a:pPr>
            <a:r>
              <a:rPr lang="en-IN" dirty="0" smtClean="0"/>
              <a:t>Total Budget Profit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1042" y="3692493"/>
            <a:ext cx="533242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 smtClean="0">
                <a:solidFill>
                  <a:srgbClr val="0070C0"/>
                </a:solidFill>
              </a:rPr>
              <a:t>Sales Analysis</a:t>
            </a:r>
          </a:p>
          <a:p>
            <a:pPr marL="342900" indent="-342900">
              <a:buAutoNum type="arabicParenR"/>
            </a:pPr>
            <a:r>
              <a:rPr lang="en-IN" dirty="0" smtClean="0"/>
              <a:t>Product Wise</a:t>
            </a:r>
          </a:p>
          <a:p>
            <a:pPr marL="342900" indent="-342900">
              <a:buAutoNum type="arabicParenR"/>
            </a:pPr>
            <a:r>
              <a:rPr lang="en-IN" dirty="0" smtClean="0"/>
              <a:t>Product type Wise</a:t>
            </a:r>
          </a:p>
          <a:p>
            <a:pPr marL="342900" indent="-342900">
              <a:buAutoNum type="arabicParenR"/>
            </a:pPr>
            <a:r>
              <a:rPr lang="en-IN" dirty="0" smtClean="0"/>
              <a:t>Market Wise</a:t>
            </a:r>
          </a:p>
          <a:p>
            <a:pPr marL="342900" indent="-342900">
              <a:buAutoNum type="arabicParenR"/>
            </a:pPr>
            <a:r>
              <a:rPr lang="en-IN" dirty="0" smtClean="0"/>
              <a:t>Market Size Wise</a:t>
            </a:r>
          </a:p>
          <a:p>
            <a:pPr marL="342900" indent="-342900">
              <a:buAutoNum type="arabicParenR"/>
            </a:pPr>
            <a:r>
              <a:rPr lang="en-IN" dirty="0" smtClean="0"/>
              <a:t>Type Wise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655323" y="1241387"/>
            <a:ext cx="329938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 smtClean="0">
                <a:solidFill>
                  <a:srgbClr val="0070C0"/>
                </a:solidFill>
              </a:rPr>
              <a:t>Profit</a:t>
            </a:r>
            <a:r>
              <a:rPr lang="en-IN" sz="3200" b="1" dirty="0" smtClean="0">
                <a:solidFill>
                  <a:srgbClr val="0070C0"/>
                </a:solidFill>
              </a:rPr>
              <a:t> </a:t>
            </a:r>
            <a:r>
              <a:rPr lang="en-IN" sz="2800" b="1" dirty="0" smtClean="0">
                <a:solidFill>
                  <a:srgbClr val="0070C0"/>
                </a:solidFill>
              </a:rPr>
              <a:t>Analysis</a:t>
            </a:r>
            <a:endParaRPr lang="en-IN" sz="3200" b="1" dirty="0" smtClean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en-IN" dirty="0" smtClean="0"/>
              <a:t>Product Wise</a:t>
            </a:r>
          </a:p>
          <a:p>
            <a:pPr marL="342900" indent="-342900">
              <a:buAutoNum type="arabicParenR"/>
            </a:pPr>
            <a:r>
              <a:rPr lang="en-IN" dirty="0" smtClean="0"/>
              <a:t>Product type Wise</a:t>
            </a:r>
          </a:p>
          <a:p>
            <a:pPr marL="342900" indent="-342900">
              <a:buAutoNum type="arabicParenR"/>
            </a:pPr>
            <a:r>
              <a:rPr lang="en-IN" dirty="0" smtClean="0"/>
              <a:t>Market Wise</a:t>
            </a:r>
          </a:p>
          <a:p>
            <a:pPr marL="342900" indent="-342900">
              <a:buAutoNum type="arabicParenR"/>
            </a:pPr>
            <a:r>
              <a:rPr lang="en-IN" dirty="0" smtClean="0"/>
              <a:t>Market Size Wise</a:t>
            </a:r>
          </a:p>
          <a:p>
            <a:pPr marL="342900" indent="-342900">
              <a:buAutoNum type="arabicParenR"/>
            </a:pPr>
            <a:r>
              <a:rPr lang="en-IN" dirty="0" smtClean="0"/>
              <a:t>Type Wise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655323" y="4044905"/>
            <a:ext cx="55523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 smtClean="0">
                <a:solidFill>
                  <a:srgbClr val="0070C0"/>
                </a:solidFill>
              </a:rPr>
              <a:t>Product Wise Forecast Analysis</a:t>
            </a:r>
          </a:p>
          <a:p>
            <a:pPr marL="342900" indent="-342900">
              <a:buAutoNum type="arabicParenR"/>
            </a:pPr>
            <a:r>
              <a:rPr lang="en-IN" dirty="0" smtClean="0"/>
              <a:t>Sales</a:t>
            </a:r>
          </a:p>
          <a:p>
            <a:pPr marL="342900" indent="-342900">
              <a:buAutoNum type="arabicParenR"/>
            </a:pPr>
            <a:r>
              <a:rPr lang="en-IN" dirty="0" smtClean="0"/>
              <a:t>Profit</a:t>
            </a:r>
          </a:p>
          <a:p>
            <a:pPr marL="342900" indent="-342900">
              <a:buAutoNum type="arabicParenR"/>
            </a:pPr>
            <a:r>
              <a:rPr lang="en-IN" dirty="0" smtClean="0"/>
              <a:t>Budget Sales</a:t>
            </a:r>
          </a:p>
          <a:p>
            <a:pPr marL="342900" indent="-342900">
              <a:buAutoNum type="arabicParenR"/>
            </a:pPr>
            <a:r>
              <a:rPr lang="en-IN" dirty="0" smtClean="0"/>
              <a:t>Budget Profit</a:t>
            </a:r>
          </a:p>
        </p:txBody>
      </p:sp>
    </p:spTree>
    <p:extLst>
      <p:ext uri="{BB962C8B-B14F-4D97-AF65-F5344CB8AC3E}">
        <p14:creationId xmlns:p14="http://schemas.microsoft.com/office/powerpoint/2010/main" val="47909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449" y="230329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From The Data</a:t>
            </a:r>
            <a:endParaRPr lang="en-IN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0449" y="1263192"/>
            <a:ext cx="492079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rgbClr val="0070C0"/>
                </a:solidFill>
              </a:rPr>
              <a:t>Sales insight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Most Selling Product is Columbian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Most Selling Product Type is Espresso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Most Selling Market Size is Major Market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Most Selling Market is West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Most Selling Type is Regular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55063" y="1122348"/>
            <a:ext cx="513289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rgbClr val="0070C0"/>
                </a:solidFill>
              </a:rPr>
              <a:t>Profit insight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Most Profitable Product is Columbian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Most Profitable Product Type is Coffee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Most Profitable Market Size is Major Market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Most Profitable Market is Central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Most Profitable Type is Regular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7688" y="3430672"/>
            <a:ext cx="581712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rgbClr val="0070C0"/>
                </a:solidFill>
              </a:rPr>
              <a:t>Yearly insight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Sales is Increase 4.35% From 2010 to 2011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Cost remain same From 2010 to 2011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Profit is Increase 45.25% From 2010 to 2011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Total expanses Is decrease 2.00% From 2010 to 2011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Inventory remain same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8631" y="3430672"/>
            <a:ext cx="4515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 smtClean="0">
                <a:solidFill>
                  <a:srgbClr val="0070C0"/>
                </a:solidFill>
              </a:rPr>
              <a:t>Location insight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California has most profit, cost ,sales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New Hampshire has minimum cost, sales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New </a:t>
            </a:r>
            <a:r>
              <a:rPr lang="en-IN" dirty="0"/>
              <a:t>M</a:t>
            </a:r>
            <a:r>
              <a:rPr lang="en-IN" dirty="0" smtClean="0"/>
              <a:t>exico has minimum Profit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09989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401" y="45134"/>
            <a:ext cx="12254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 smtClean="0">
                <a:solidFill>
                  <a:srgbClr val="00B050"/>
                </a:solidFill>
              </a:rPr>
              <a:t>Comparison Wise Insight (Most difference between Actual and  Budget parameter)</a:t>
            </a:r>
            <a:endParaRPr lang="en-IN" sz="2800" dirty="0" smtClean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7011" y="1273584"/>
            <a:ext cx="52601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 dirty="0" smtClean="0">
                <a:solidFill>
                  <a:srgbClr val="00B050"/>
                </a:solidFill>
              </a:rPr>
              <a:t>Market Size Wise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Smaller market has more difference in cost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Smaller market has more difference in sales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Major market has more difference in profit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  <p:sp>
        <p:nvSpPr>
          <p:cNvPr id="7" name="Rectangle 6"/>
          <p:cNvSpPr/>
          <p:nvPr/>
        </p:nvSpPr>
        <p:spPr>
          <a:xfrm>
            <a:off x="6636469" y="1273584"/>
            <a:ext cx="529786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 dirty="0" smtClean="0">
                <a:solidFill>
                  <a:srgbClr val="00B050"/>
                </a:solidFill>
              </a:rPr>
              <a:t>Market Wise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West market has more difference in cost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West market has more difference in sales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South market has more difference in profit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011" y="3028659"/>
            <a:ext cx="569378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 dirty="0" smtClean="0">
                <a:solidFill>
                  <a:srgbClr val="00B050"/>
                </a:solidFill>
              </a:rPr>
              <a:t>Product Wise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Lemon has more difference in cost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Lemon has more difference in sales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Green tee has more difference in profit(making loss)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768445" y="3028659"/>
            <a:ext cx="444945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 dirty="0" smtClean="0">
                <a:solidFill>
                  <a:srgbClr val="00B050"/>
                </a:solidFill>
              </a:rPr>
              <a:t>Type Wise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Regular type has more difference in cost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Regular type has more difference in sales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Regular type has more difference in Profit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7011" y="4780330"/>
            <a:ext cx="50244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 dirty="0" smtClean="0">
                <a:solidFill>
                  <a:srgbClr val="00B050"/>
                </a:solidFill>
              </a:rPr>
              <a:t>Product Type Wise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Tea has more difference in cost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Tea has more difference in sales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Tea has more difference in Profit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582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5291" y="452487"/>
            <a:ext cx="6447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600" dirty="0" smtClean="0"/>
              <a:t>Time </a:t>
            </a:r>
            <a:r>
              <a:rPr lang="en-IN" sz="3600" dirty="0"/>
              <a:t>spent for the </a:t>
            </a:r>
            <a:r>
              <a:rPr lang="en-IN" sz="3600" dirty="0" smtClean="0"/>
              <a:t>dashboard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Approximately  total time is 24 hours for analysis and dashboard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0847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333</Words>
  <Application>Microsoft Office PowerPoint</Application>
  <PresentationFormat>Widescreen</PresentationFormat>
  <Paragraphs>72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Starbucks Coffee Report Analysis 2010-2011 </vt:lpstr>
      <vt:lpstr>Insight From The Data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Starbucks Coffee Report Analysis 2010-2011 </dc:title>
  <dc:creator>yash</dc:creator>
  <cp:lastModifiedBy>yash</cp:lastModifiedBy>
  <cp:revision>19</cp:revision>
  <dcterms:created xsi:type="dcterms:W3CDTF">2022-11-19T13:47:13Z</dcterms:created>
  <dcterms:modified xsi:type="dcterms:W3CDTF">2022-11-20T03:40:08Z</dcterms:modified>
</cp:coreProperties>
</file>