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4507-59EF-4372-B7CA-665C978635F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CA57-47A4-44F3-B5B9-CFB934826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CA57-47A4-44F3-B5B9-CFB9348263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8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4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9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3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4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4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6EB8-D68D-41E3-8E0B-72362DB232D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3B2B-4F4E-4FE9-BC44-6A155B956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96" y="66561"/>
            <a:ext cx="11934334" cy="982593"/>
          </a:xfrm>
        </p:spPr>
        <p:txBody>
          <a:bodyPr anchor="t" anchorCtr="0"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Coffee Report Analysis 2010-2011 </a:t>
            </a:r>
            <a:endParaRPr lang="en-IN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043" y="1257462"/>
            <a:ext cx="56623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KPI – (Key Performance Indicator)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IN" dirty="0" smtClean="0"/>
              <a:t>Total Sales</a:t>
            </a:r>
          </a:p>
          <a:p>
            <a:pPr marL="342900" indent="-342900">
              <a:buAutoNum type="arabicParenR"/>
            </a:pPr>
            <a:r>
              <a:rPr lang="en-IN" dirty="0" smtClean="0"/>
              <a:t>Total Cost</a:t>
            </a:r>
          </a:p>
          <a:p>
            <a:pPr marL="342900" indent="-342900">
              <a:buAutoNum type="arabicParenR"/>
            </a:pPr>
            <a:r>
              <a:rPr lang="en-IN" dirty="0" smtClean="0"/>
              <a:t>Total Profit</a:t>
            </a:r>
          </a:p>
          <a:p>
            <a:pPr marL="342900" indent="-342900">
              <a:buAutoNum type="arabicParenR"/>
            </a:pPr>
            <a:r>
              <a:rPr lang="en-IN" dirty="0" smtClean="0"/>
              <a:t>Total Budget Sales</a:t>
            </a:r>
          </a:p>
          <a:p>
            <a:pPr marL="342900" indent="-342900">
              <a:buFontTx/>
              <a:buAutoNum type="arabicParenR"/>
            </a:pPr>
            <a:r>
              <a:rPr lang="en-IN" dirty="0" smtClean="0"/>
              <a:t>Total Budget Cost</a:t>
            </a:r>
          </a:p>
          <a:p>
            <a:pPr marL="342900" indent="-342900">
              <a:buFontTx/>
              <a:buAutoNum type="arabicParenR"/>
            </a:pPr>
            <a:r>
              <a:rPr lang="en-IN" dirty="0" smtClean="0"/>
              <a:t>Total Budget Profit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042" y="3692493"/>
            <a:ext cx="53324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Sales Analysis</a:t>
            </a:r>
          </a:p>
          <a:p>
            <a:pPr marL="342900" indent="-342900">
              <a:buAutoNum type="arabicParenR"/>
            </a:pPr>
            <a:r>
              <a:rPr lang="en-IN" dirty="0" smtClean="0"/>
              <a:t>Product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Product type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Size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Type Wise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55323" y="1241387"/>
            <a:ext cx="32993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Profit</a:t>
            </a:r>
            <a:r>
              <a:rPr lang="en-IN" sz="32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Analysis</a:t>
            </a:r>
            <a:endParaRPr lang="en-IN" sz="3200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IN" dirty="0" smtClean="0"/>
              <a:t>Product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Product type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Market Size Wise</a:t>
            </a:r>
          </a:p>
          <a:p>
            <a:pPr marL="342900" indent="-342900">
              <a:buAutoNum type="arabicParenR"/>
            </a:pPr>
            <a:r>
              <a:rPr lang="en-IN" dirty="0" smtClean="0"/>
              <a:t>Type Wise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55323" y="4044905"/>
            <a:ext cx="5552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Product Wise Forecast Analysis</a:t>
            </a:r>
          </a:p>
          <a:p>
            <a:pPr marL="342900" indent="-342900">
              <a:buAutoNum type="arabicParenR"/>
            </a:pPr>
            <a:r>
              <a:rPr lang="en-IN" dirty="0" smtClean="0"/>
              <a:t>Sales</a:t>
            </a:r>
          </a:p>
          <a:p>
            <a:pPr marL="342900" indent="-342900">
              <a:buAutoNum type="arabicParenR"/>
            </a:pPr>
            <a:r>
              <a:rPr lang="en-IN" dirty="0" smtClean="0"/>
              <a:t>Profit</a:t>
            </a:r>
          </a:p>
          <a:p>
            <a:pPr marL="342900" indent="-342900">
              <a:buAutoNum type="arabicParenR"/>
            </a:pPr>
            <a:r>
              <a:rPr lang="en-IN" dirty="0" smtClean="0"/>
              <a:t>Budget Sales</a:t>
            </a:r>
          </a:p>
          <a:p>
            <a:pPr marL="342900" indent="-342900">
              <a:buAutoNum type="arabicParenR"/>
            </a:pPr>
            <a:r>
              <a:rPr lang="en-IN" dirty="0" smtClean="0"/>
              <a:t>Budget Profit</a:t>
            </a:r>
          </a:p>
        </p:txBody>
      </p:sp>
    </p:spTree>
    <p:extLst>
      <p:ext uri="{BB962C8B-B14F-4D97-AF65-F5344CB8AC3E}">
        <p14:creationId xmlns:p14="http://schemas.microsoft.com/office/powerpoint/2010/main" val="4790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49" y="23032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From The Data</a:t>
            </a: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449" y="1772239"/>
            <a:ext cx="49207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Sales insight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Product is Columbian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Product Type is Espresso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Market Size is Major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Market is West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Selling Type is Regular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4812" y="1772239"/>
            <a:ext cx="54109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Profit insight</a:t>
            </a:r>
            <a:endParaRPr lang="en-IN" sz="3200" b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Product is Columbian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Product Type is Coffee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Market Size is Major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Market is Central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Most Profitable Type is Regular</a:t>
            </a:r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0449" y="4213782"/>
            <a:ext cx="58171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rgbClr val="0070C0"/>
                </a:solidFill>
              </a:rPr>
              <a:t>Yearly insight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Sales is Increase 4.35%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Cost remain same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Profit</a:t>
            </a:r>
            <a:r>
              <a:rPr lang="en-IN" dirty="0" smtClean="0"/>
              <a:t> is Increase 45.25%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Total expanses Is decrease 2.00% From 2010 to 2011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Inventory remain same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4812" y="4213782"/>
            <a:ext cx="4515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70C0"/>
                </a:solidFill>
              </a:rPr>
              <a:t>Location insight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California has most profit, cost ,sales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New Hampshire has minimum cost,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New </a:t>
            </a:r>
            <a:r>
              <a:rPr lang="en-IN" dirty="0"/>
              <a:t>M</a:t>
            </a:r>
            <a:r>
              <a:rPr lang="en-IN" dirty="0" smtClean="0"/>
              <a:t>exico has minimum Profit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98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1" y="45134"/>
            <a:ext cx="1225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B050"/>
                </a:solidFill>
              </a:rPr>
              <a:t>Comparison Wise Insight (Most difference between Actual and  Budget parameter)</a:t>
            </a:r>
            <a:endParaRPr lang="en-IN" sz="2800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011" y="1273584"/>
            <a:ext cx="5260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Market Size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Smaller market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Smaller market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Major market has more difference in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36469" y="1273584"/>
            <a:ext cx="52978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Market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West market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West market has more difference in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South market has more difference in profit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7011" y="3028659"/>
            <a:ext cx="56937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Product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Lemon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Lemon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Green tee has more difference in profit(making loss)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68445" y="3028659"/>
            <a:ext cx="4449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Type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Regular type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Regular type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Regular type has more difference in Profit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011" y="4780330"/>
            <a:ext cx="5024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rgbClr val="00B050"/>
                </a:solidFill>
              </a:rPr>
              <a:t>Product Type Wise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Tea has more difference in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Tea has more difference in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Tea has more difference in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82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291" y="452487"/>
            <a:ext cx="6447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 smtClean="0"/>
              <a:t>Time </a:t>
            </a:r>
            <a:r>
              <a:rPr lang="en-IN" sz="3600" dirty="0"/>
              <a:t>spent for the </a:t>
            </a:r>
            <a:r>
              <a:rPr lang="en-IN" sz="3600" dirty="0" smtClean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Approximately  total time is 24 hours for analysis and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8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333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Starbucks Coffee Report Analysis 2010-2011 </vt:lpstr>
      <vt:lpstr>Insight From The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Coffee Report Analysis 2010-2011 </dc:title>
  <dc:creator>yash</dc:creator>
  <cp:lastModifiedBy>yash</cp:lastModifiedBy>
  <cp:revision>18</cp:revision>
  <dcterms:created xsi:type="dcterms:W3CDTF">2022-11-19T13:47:13Z</dcterms:created>
  <dcterms:modified xsi:type="dcterms:W3CDTF">2022-11-19T16:03:13Z</dcterms:modified>
</cp:coreProperties>
</file>