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96" y="349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1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606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28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20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983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50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535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0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75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95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52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9E69-525C-4F68-BD68-7D9BA452C234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1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090" y="571078"/>
            <a:ext cx="8161020" cy="1356539"/>
          </a:xfrm>
        </p:spPr>
        <p:txBody>
          <a:bodyPr>
            <a:noAutofit/>
          </a:bodyPr>
          <a:lstStyle/>
          <a:p>
            <a:r>
              <a:rPr lang="en-US" sz="2000" b="1" cap="small" dirty="0">
                <a:latin typeface="+mn-lt"/>
              </a:rPr>
              <a:t>XAVIER INSTITUTE OF </a:t>
            </a:r>
            <a:r>
              <a:rPr lang="en-US" sz="2000" b="1" cap="small" dirty="0" smtClean="0">
                <a:latin typeface="+mn-lt"/>
              </a:rPr>
              <a:t>ENGINEERING</a:t>
            </a:r>
            <a:br>
              <a:rPr lang="en-US" sz="2000" b="1" cap="small" dirty="0" smtClean="0">
                <a:latin typeface="+mn-lt"/>
              </a:rPr>
            </a:br>
            <a:r>
              <a:rPr lang="en-US" sz="2000" b="1" cap="small" dirty="0" smtClean="0">
                <a:latin typeface="+mn-lt"/>
              </a:rPr>
              <a:t/>
            </a:r>
            <a:br>
              <a:rPr lang="en-US" sz="2000" b="1" cap="small" dirty="0" smtClean="0">
                <a:latin typeface="+mn-lt"/>
              </a:rPr>
            </a:br>
            <a:r>
              <a:rPr lang="en-US" sz="2000" b="1" cap="small" dirty="0" smtClean="0">
                <a:latin typeface="+mn-lt"/>
              </a:rPr>
              <a:t> DEPARTMENT </a:t>
            </a:r>
            <a:r>
              <a:rPr lang="en-US" sz="2000" b="1" cap="small" dirty="0">
                <a:latin typeface="+mn-lt"/>
              </a:rPr>
              <a:t>OF INFORMATION TECHNOLOGY</a:t>
            </a:r>
            <a:br>
              <a:rPr lang="en-US" sz="2000" b="1" cap="small" dirty="0">
                <a:latin typeface="+mn-lt"/>
              </a:rPr>
            </a:br>
            <a:r>
              <a:rPr lang="en-US" sz="2000" b="1" cap="small" dirty="0" smtClean="0">
                <a:latin typeface="+mn-lt"/>
              </a:rPr>
              <a:t/>
            </a:r>
            <a:br>
              <a:rPr lang="en-US" sz="2000" b="1" cap="small" dirty="0" smtClean="0">
                <a:latin typeface="+mn-lt"/>
              </a:rPr>
            </a:br>
            <a:r>
              <a:rPr lang="en-US" sz="2400" b="1" cap="small" dirty="0" smtClean="0">
                <a:latin typeface="+mn-lt"/>
              </a:rPr>
              <a:t>Internet  </a:t>
            </a:r>
            <a:r>
              <a:rPr lang="en-US" sz="2400" b="1" cap="small" dirty="0">
                <a:latin typeface="+mn-lt"/>
              </a:rPr>
              <a:t>of things </a:t>
            </a:r>
            <a:r>
              <a:rPr lang="en-US" sz="2400" b="1" cap="small" dirty="0" smtClean="0">
                <a:latin typeface="+mn-lt"/>
              </a:rPr>
              <a:t/>
            </a:r>
            <a:br>
              <a:rPr lang="en-US" sz="2400" b="1" cap="small" dirty="0" smtClean="0">
                <a:latin typeface="+mn-lt"/>
              </a:rPr>
            </a:br>
            <a:r>
              <a:rPr lang="en-US" sz="1800" b="1" cap="small" dirty="0" smtClean="0">
                <a:latin typeface="+mn-lt"/>
              </a:rPr>
              <a:t>AY-2019-20</a:t>
            </a:r>
            <a:endParaRPr lang="en-US" sz="2000" b="1" dirty="0">
              <a:latin typeface="+mn-lt"/>
            </a:endParaRPr>
          </a:p>
        </p:txBody>
      </p:sp>
      <p:pic>
        <p:nvPicPr>
          <p:cNvPr id="5" name="officeArt object" descr="image2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218209" y="128620"/>
            <a:ext cx="838200" cy="5471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2006600"/>
            <a:ext cx="743331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SMART GRASS CUTTER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66850" y="2673350"/>
            <a:ext cx="74333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Group No </a:t>
            </a:r>
            <a:r>
              <a:rPr lang="en-IN" b="1" dirty="0" smtClean="0"/>
              <a:t>17: </a:t>
            </a:r>
            <a:r>
              <a:rPr lang="en-IN" dirty="0" smtClean="0"/>
              <a:t>05 </a:t>
            </a:r>
            <a:r>
              <a:rPr lang="en-IN" dirty="0"/>
              <a:t>– </a:t>
            </a:r>
            <a:r>
              <a:rPr lang="en-IN" dirty="0" smtClean="0"/>
              <a:t>Shubham Chavan, </a:t>
            </a:r>
            <a:r>
              <a:rPr lang="en-IN" dirty="0" smtClean="0"/>
              <a:t>20 – </a:t>
            </a:r>
            <a:r>
              <a:rPr lang="en-IN" dirty="0" smtClean="0"/>
              <a:t>Achal </a:t>
            </a:r>
            <a:r>
              <a:rPr lang="en-IN" dirty="0" smtClean="0"/>
              <a:t>Kalwar, </a:t>
            </a:r>
            <a:r>
              <a:rPr lang="en-IN" dirty="0" smtClean="0"/>
              <a:t>31 </a:t>
            </a:r>
            <a:r>
              <a:rPr lang="en-IN" dirty="0"/>
              <a:t>– </a:t>
            </a:r>
            <a:r>
              <a:rPr lang="en-IN" dirty="0" smtClean="0"/>
              <a:t>Rohan Mathur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9122" y="3575807"/>
            <a:ext cx="743331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Aim:</a:t>
            </a:r>
            <a:r>
              <a:rPr lang="en-US" dirty="0" smtClean="0"/>
              <a:t> Design a Smart Grass Cutter prototype using  sensor and motor driver.</a:t>
            </a:r>
          </a:p>
          <a:p>
            <a:endParaRPr lang="en-US" dirty="0"/>
          </a:p>
          <a:p>
            <a:r>
              <a:rPr lang="en-US" b="1" u="sng" dirty="0" smtClean="0"/>
              <a:t>Features: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Avoids obstacle and moves in another direction.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Easy to move from one place to another place.  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Operating principle is simple.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720" y="6168883"/>
            <a:ext cx="743331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Circuit Diagram/Block Diagram: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0585" y="10422727"/>
            <a:ext cx="73764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u="sng" dirty="0" smtClean="0"/>
              <a:t>Hardware &amp; Software Requirements: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Arduino </a:t>
            </a:r>
            <a:r>
              <a:rPr lang="en-US" dirty="0"/>
              <a:t>Mega </a:t>
            </a:r>
            <a:r>
              <a:rPr lang="en-US" dirty="0" smtClean="0"/>
              <a:t>2560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Ultrasonic  </a:t>
            </a:r>
            <a:r>
              <a:rPr lang="en-US" dirty="0" smtClean="0"/>
              <a:t>Sensor (</a:t>
            </a:r>
            <a:r>
              <a:rPr lang="en-US" dirty="0" smtClean="0"/>
              <a:t>HC-9R04)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Motor </a:t>
            </a:r>
            <a:r>
              <a:rPr lang="en-US" dirty="0" smtClean="0"/>
              <a:t>Driver (</a:t>
            </a:r>
            <a:r>
              <a:rPr lang="en-US" dirty="0" smtClean="0"/>
              <a:t>L289N)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DC </a:t>
            </a:r>
            <a:r>
              <a:rPr lang="en-US" dirty="0" smtClean="0"/>
              <a:t>Motors (</a:t>
            </a:r>
            <a:r>
              <a:rPr lang="en-US" dirty="0" smtClean="0"/>
              <a:t>12V)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SPST Rocker Switch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Wheels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Breadboard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Connecting </a:t>
            </a:r>
            <a:r>
              <a:rPr lang="en-US" dirty="0"/>
              <a:t>Wires(M2M,M2F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Arduino </a:t>
            </a:r>
            <a:r>
              <a:rPr lang="en-US" dirty="0" smtClean="0"/>
              <a:t>IDE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Windows </a:t>
            </a:r>
            <a:r>
              <a:rPr lang="en-US" dirty="0" smtClean="0"/>
              <a:t>OS</a:t>
            </a:r>
          </a:p>
          <a:p>
            <a:pPr marL="285750" indent="-28575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609228"/>
            <a:ext cx="6581776" cy="30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807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100</Words>
  <Application>Microsoft Office PowerPoint</Application>
  <PresentationFormat>A3 Paper (297x420 mm)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XAVIER INSTITUTE OF ENGINEERING   DEPARTMENT OF INFORMATION TECHNOLOGY  Internet  of things  AY-2019-20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XAVIER INSTITUTE OF ENGINEERING</dc:title>
  <dc:creator>Sujit Ugale</dc:creator>
  <cp:lastModifiedBy>student</cp:lastModifiedBy>
  <cp:revision>25</cp:revision>
  <cp:lastPrinted>2018-10-19T10:17:09Z</cp:lastPrinted>
  <dcterms:created xsi:type="dcterms:W3CDTF">2018-10-19T03:26:43Z</dcterms:created>
  <dcterms:modified xsi:type="dcterms:W3CDTF">2019-10-15T06:59:53Z</dcterms:modified>
</cp:coreProperties>
</file>