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7" r:id="rId2"/>
    <p:sldId id="258" r:id="rId3"/>
    <p:sldId id="259" r:id="rId4"/>
    <p:sldId id="265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495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129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331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4139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73871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05118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6762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0611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89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4935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2429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069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3703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039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018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2605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D126-CCDC-4712-A832-9A0E1932389F}" type="datetimeFigureOut">
              <a:rPr lang="en-IN" smtClean="0"/>
              <a:pPr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8E028F-0B41-41AC-8F14-656ACC555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278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evonprojects.com/fully-automated-solar-grass-cutt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7017"/>
            <a:ext cx="10515600" cy="553865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SOLAR GRASS CUTTER</a:t>
            </a:r>
            <a:b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ACHAL KALWAR</a:t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ROHAN MATHUR</a:t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SHUBHAM </a:t>
            </a:r>
            <a:r>
              <a:rPr lang="en-I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CHAVAN</a:t>
            </a:r>
            <a:br>
              <a:rPr lang="en-I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MEENA UGALE</a:t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92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535577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problems with available grass cutter robots are as follows:</a:t>
            </a:r>
          </a:p>
          <a:p>
            <a:pPr algn="just">
              <a:lnSpc>
                <a:spcPct val="10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consumption.</a:t>
            </a:r>
          </a:p>
          <a:p>
            <a:pPr algn="just">
              <a:lnSpc>
                <a:spcPct val="10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effort.</a:t>
            </a:r>
          </a:p>
          <a:p>
            <a:pPr algn="just">
              <a:lnSpc>
                <a:spcPct val="10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consumption.</a:t>
            </a:r>
          </a:p>
          <a:p>
            <a:pPr algn="just">
              <a:lnSpc>
                <a:spcPct val="10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Safety.</a:t>
            </a:r>
          </a:p>
          <a:p>
            <a:pPr algn="just">
              <a:lnSpc>
                <a:spcPct val="100000"/>
              </a:lnSpc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 pollution and air pollution.</a:t>
            </a:r>
          </a:p>
          <a:p>
            <a:pPr algn="just">
              <a:lnSpc>
                <a:spcPct val="100000"/>
              </a:lnSpc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Maintenance.</a:t>
            </a:r>
          </a:p>
          <a:p>
            <a:pPr algn="just">
              <a:lnSpc>
                <a:spcPct val="100000"/>
              </a:lnSpc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 of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grass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dangerous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Inconvenient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56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534270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power consumption and time consumption.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human effort.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noise and air pollution.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come up with a cutter that is portable, durable, easy to operate and maintain.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design a self- powered cordless solar grass cutter.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agricultural automation.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safety.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45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81943"/>
            <a:ext cx="8596668" cy="164591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PROJECT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move from one place to another place.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Compact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portable.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principle is simple.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Non-skilled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also can operate this machine.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47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796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 - 1.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- 1.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 Panel.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L298N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 - 1.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- 5.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- 2.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Wheels - 4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Grass cutter blade - 2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compiler.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 language.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8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914"/>
            <a:ext cx="8596668" cy="999309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1" y="1293223"/>
            <a:ext cx="8268161" cy="4950823"/>
          </a:xfrm>
        </p:spPr>
      </p:pic>
      <p:sp>
        <p:nvSpPr>
          <p:cNvPr id="5" name="Rectangle 4"/>
          <p:cNvSpPr/>
          <p:nvPr/>
        </p:nvSpPr>
        <p:spPr>
          <a:xfrm>
            <a:off x="4538063" y="3455125"/>
            <a:ext cx="875210" cy="2090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62549" y="1410790"/>
            <a:ext cx="1463040" cy="378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4"/>
          </p:cNvCxnSpPr>
          <p:nvPr/>
        </p:nvCxnSpPr>
        <p:spPr>
          <a:xfrm flipV="1">
            <a:off x="4794069" y="1789612"/>
            <a:ext cx="0" cy="3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840479" y="5159829"/>
            <a:ext cx="1572793" cy="5486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650377" y="4807131"/>
            <a:ext cx="1" cy="35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544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50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Neha,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Syeda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Grass Cutter Robot Based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IJTSRD,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-2 Issue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5, Jul-Aug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 accessed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11th July 2019, 9:35 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Prof.S.M.Patil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Bhandirge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Prajakta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Kumbhar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Snehal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Dhanashri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-Smart Solar Grass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Cutter With Lawn Coverage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IRJET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Volume: 05 Issue: 03 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Mar-2018 accessed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18th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July 2019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9:50 AM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Shekhar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Anshika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Rishabh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Shubham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Kesarwani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Paper on Grass Cutter Device Using Bluetooth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Journal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Electronics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Electromagnetic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 Volume-1 Issue-1,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 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25th July 2019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10:15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https://nevonprojects.com/fully-automated-solar-grass-cutter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accessed on 1st August 2019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9:38 AM.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63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320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SMART SOLAR GRASS CUTTER  BY ACHAL KALWAR ROHAN MATHUR SHUBHAM CHAVAN   UNDER THE GUIDANCE OF PROF. MEENA UGALE </vt:lpstr>
      <vt:lpstr>PROBLEM DEFINITION</vt:lpstr>
      <vt:lpstr>AIMS AND OBJECTIVES</vt:lpstr>
      <vt:lpstr> SCOPE OF THE PROJECT </vt:lpstr>
      <vt:lpstr>FEATURES OF THE PROJECT</vt:lpstr>
      <vt:lpstr>HARDWARE AND SOFTWARE REQUIREMENTS</vt:lpstr>
      <vt:lpstr>BLOCK DIAGRAM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SOLAR GRASS CUTTER</dc:title>
  <dc:creator>Achal Kalwar</dc:creator>
  <cp:lastModifiedBy>student</cp:lastModifiedBy>
  <cp:revision>31</cp:revision>
  <dcterms:created xsi:type="dcterms:W3CDTF">2019-09-10T10:54:22Z</dcterms:created>
  <dcterms:modified xsi:type="dcterms:W3CDTF">2019-09-19T03:35:55Z</dcterms:modified>
</cp:coreProperties>
</file>