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</p:sldMasterIdLst>
  <p:sldIdLst>
    <p:sldId id="257" r:id="rId2"/>
    <p:sldId id="258" r:id="rId3"/>
    <p:sldId id="259" r:id="rId4"/>
    <p:sldId id="265" r:id="rId5"/>
    <p:sldId id="261" r:id="rId6"/>
    <p:sldId id="263" r:id="rId7"/>
    <p:sldId id="264" r:id="rId8"/>
    <p:sldId id="266" r:id="rId9"/>
    <p:sldId id="268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 autoAdjust="0"/>
  </p:normalViewPr>
  <p:slideViewPr>
    <p:cSldViewPr snapToGrid="0">
      <p:cViewPr>
        <p:scale>
          <a:sx n="70" d="100"/>
          <a:sy n="70" d="100"/>
        </p:scale>
        <p:origin x="-744" y="-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896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D126-CCDC-4712-A832-9A0E1932389F}" type="datetimeFigureOut">
              <a:rPr lang="en-IN" smtClean="0"/>
              <a:pPr/>
              <a:t>15-10-2019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028F-0B41-41AC-8F14-656ACC555C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D126-CCDC-4712-A832-9A0E1932389F}" type="datetimeFigureOut">
              <a:rPr lang="en-IN" smtClean="0"/>
              <a:pPr/>
              <a:t>15-10-2019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028F-0B41-41AC-8F14-656ACC555C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D126-CCDC-4712-A832-9A0E1932389F}" type="datetimeFigureOut">
              <a:rPr lang="en-IN" smtClean="0"/>
              <a:pPr/>
              <a:t>15-10-2019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028F-0B41-41AC-8F14-656ACC555C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D126-CCDC-4712-A832-9A0E1932389F}" type="datetimeFigureOut">
              <a:rPr lang="en-IN" smtClean="0"/>
              <a:pPr/>
              <a:t>15-10-2019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028F-0B41-41AC-8F14-656ACC555C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D126-CCDC-4712-A832-9A0E1932389F}" type="datetimeFigureOut">
              <a:rPr lang="en-IN" smtClean="0"/>
              <a:pPr/>
              <a:t>15-10-2019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028F-0B41-41AC-8F14-656ACC555C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D126-CCDC-4712-A832-9A0E1932389F}" type="datetimeFigureOut">
              <a:rPr lang="en-IN" smtClean="0"/>
              <a:pPr/>
              <a:t>15-10-2019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028F-0B41-41AC-8F14-656ACC555C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D126-CCDC-4712-A832-9A0E1932389F}" type="datetimeFigureOut">
              <a:rPr lang="en-IN" smtClean="0"/>
              <a:pPr/>
              <a:t>15-10-2019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028F-0B41-41AC-8F14-656ACC555C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D126-CCDC-4712-A832-9A0E1932389F}" type="datetimeFigureOut">
              <a:rPr lang="en-IN" smtClean="0"/>
              <a:pPr/>
              <a:t>15-10-2019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028F-0B41-41AC-8F14-656ACC555C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D126-CCDC-4712-A832-9A0E1932389F}" type="datetimeFigureOut">
              <a:rPr lang="en-IN" smtClean="0"/>
              <a:pPr/>
              <a:t>15-10-2019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028F-0B41-41AC-8F14-656ACC555C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D126-CCDC-4712-A832-9A0E1932389F}" type="datetimeFigureOut">
              <a:rPr lang="en-IN" smtClean="0"/>
              <a:pPr/>
              <a:t>15-10-2019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028F-0B41-41AC-8F14-656ACC555C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D126-CCDC-4712-A832-9A0E1932389F}" type="datetimeFigureOut">
              <a:rPr lang="en-IN" smtClean="0"/>
              <a:pPr/>
              <a:t>15-10-2019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028F-0B41-41AC-8F14-656ACC555C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D126-CCDC-4712-A832-9A0E1932389F}" type="datetimeFigureOut">
              <a:rPr lang="en-IN" smtClean="0"/>
              <a:pPr/>
              <a:t>15-10-2019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E028F-0B41-41AC-8F14-656ACC555C4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evonprojects.com/fully-automated-solar-grass-cutt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7017"/>
            <a:ext cx="10515600" cy="553865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SOLAR GRASS CUTTER</a:t>
            </a:r>
            <a:br>
              <a:rPr lang="en-I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ACHAL KALWAR</a:t>
            </a:r>
            <a:b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ROHAN MATHUR</a:t>
            </a:r>
            <a:b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SHUBHAM CHAVAN</a:t>
            </a:r>
            <a:b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  <a:b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PROF. MEENA UGALE</a:t>
            </a:r>
            <a:b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920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650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2857"/>
            <a:ext cx="8596668" cy="4408505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Neha,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Syeda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Grass Cutter Robot Based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IJTSRD,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 -2 Issue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5, Jul-Aug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 accessed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11th July 2019, 9:35 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Prof.S.M.Patil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Bhandirge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Prajakta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Kumbhar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Snehal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Patil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Dhanashri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-Smart Solar Grass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Cutter With Lawn Coverage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IRJET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Volume: 05 Issue: 03 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Mar-2018 accessed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18th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July 2019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9:50 AM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Shekhar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Anshika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Sharma,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Rishabh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Sharma,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Shubham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Kesarwani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-A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Paper on Grass Cutter Device Using Bluetooth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Journal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Electronics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Electromagnetic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Technology, Volume-1 Issue-1,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 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25th July 2019,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10:15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https://nevonprojects.com/fully-automated-solar-grass-cutter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accessed on 1st August 2019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9:38 AM.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639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229"/>
            <a:ext cx="10515600" cy="535577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problems with available grass cutter robots are as follows:</a:t>
            </a:r>
          </a:p>
          <a:p>
            <a:pPr algn="just">
              <a:lnSpc>
                <a:spcPct val="100000"/>
              </a:lnSpc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consumption.</a:t>
            </a:r>
          </a:p>
          <a:p>
            <a:pPr algn="just">
              <a:lnSpc>
                <a:spcPct val="100000"/>
              </a:lnSpc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 effort.</a:t>
            </a:r>
          </a:p>
          <a:p>
            <a:pPr algn="just">
              <a:lnSpc>
                <a:spcPct val="100000"/>
              </a:lnSpc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consumption.</a:t>
            </a:r>
          </a:p>
          <a:p>
            <a:pPr algn="just">
              <a:lnSpc>
                <a:spcPct val="100000"/>
              </a:lnSpc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Safety.</a:t>
            </a:r>
          </a:p>
          <a:p>
            <a:pPr algn="just">
              <a:lnSpc>
                <a:spcPct val="100000"/>
              </a:lnSpc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Noise pollution and air pollution.</a:t>
            </a:r>
          </a:p>
          <a:p>
            <a:pPr algn="just">
              <a:lnSpc>
                <a:spcPct val="100000"/>
              </a:lnSpc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Maintenance.</a:t>
            </a:r>
          </a:p>
          <a:p>
            <a:pPr algn="just">
              <a:lnSpc>
                <a:spcPct val="100000"/>
              </a:lnSpc>
            </a:pP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type of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grass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problematic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dangerous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Inconvenient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564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AIMS AND OBJECTIVES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291"/>
            <a:ext cx="10515600" cy="534270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power consumption and time consumption.</a:t>
            </a:r>
          </a:p>
          <a:p>
            <a:pPr algn="just">
              <a:lnSpc>
                <a:spcPct val="10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human effort.</a:t>
            </a:r>
          </a:p>
          <a:p>
            <a:pPr algn="just">
              <a:lnSpc>
                <a:spcPct val="10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noise and air pollution.</a:t>
            </a:r>
          </a:p>
          <a:p>
            <a:pPr algn="just">
              <a:lnSpc>
                <a:spcPct val="10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come up with a cutter that is portable, durable, easy to operate and maintain.</a:t>
            </a:r>
          </a:p>
          <a:p>
            <a:pPr algn="just">
              <a:lnSpc>
                <a:spcPct val="10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design a self- powered cordless solar grass cutter.</a:t>
            </a:r>
          </a:p>
          <a:p>
            <a:pPr algn="just">
              <a:lnSpc>
                <a:spcPct val="10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agricultural automation.</a:t>
            </a:r>
          </a:p>
          <a:p>
            <a:pPr algn="just">
              <a:lnSpc>
                <a:spcPct val="10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safety.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458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481943"/>
            <a:ext cx="8596668" cy="1645919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THE PROJECT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move from one place to another place.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Compact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and portable.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principle is simple.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Non-skilled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also can operate this machine.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478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REQUIREMENTS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8796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Mega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Board - 1.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 - 1.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Solar Panel.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L298N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 - 1.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- 5.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Battery - 2.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Wheels - 4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Grass cutter blade - 2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 compiler.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programming language.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087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3914"/>
            <a:ext cx="8596668" cy="999309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5841" y="1293223"/>
            <a:ext cx="8268161" cy="4950823"/>
          </a:xfrm>
        </p:spPr>
      </p:pic>
      <p:sp>
        <p:nvSpPr>
          <p:cNvPr id="5" name="Rectangle 4"/>
          <p:cNvSpPr/>
          <p:nvPr/>
        </p:nvSpPr>
        <p:spPr>
          <a:xfrm>
            <a:off x="4538063" y="3455125"/>
            <a:ext cx="875210" cy="20900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Mega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447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176" y="382137"/>
            <a:ext cx="9303224" cy="9553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72890" y="1894114"/>
            <a:ext cx="1685109" cy="30175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Arduino Mega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85693" y="2508654"/>
            <a:ext cx="2155371" cy="7053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SPST Rocker Switch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72046" y="3944981"/>
            <a:ext cx="2233748" cy="7576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Ultrasonic Sensor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837713" y="1907177"/>
            <a:ext cx="2299063" cy="7184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Grass Cutter Motor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837714" y="3509553"/>
            <a:ext cx="2377440" cy="7228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Motor Driver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(L298N)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01691" y="5199017"/>
            <a:ext cx="1959428" cy="7184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Motor 1</a:t>
            </a:r>
          </a:p>
        </p:txBody>
      </p:sp>
      <p:sp>
        <p:nvSpPr>
          <p:cNvPr id="13" name="Oval 12"/>
          <p:cNvSpPr/>
          <p:nvPr/>
        </p:nvSpPr>
        <p:spPr>
          <a:xfrm>
            <a:off x="9117875" y="5185955"/>
            <a:ext cx="1933304" cy="7315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Motor 2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7" idx="3"/>
          </p:cNvCxnSpPr>
          <p:nvPr/>
        </p:nvCxnSpPr>
        <p:spPr>
          <a:xfrm>
            <a:off x="3841064" y="2861351"/>
            <a:ext cx="1345475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871063" y="2244046"/>
            <a:ext cx="975359" cy="27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>
            <a:off x="3905795" y="4310744"/>
            <a:ext cx="1267096" cy="130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871063" y="3840480"/>
            <a:ext cx="988422" cy="102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</p:cNvCxnSpPr>
          <p:nvPr/>
        </p:nvCxnSpPr>
        <p:spPr>
          <a:xfrm rot="5400000">
            <a:off x="8843554" y="4415246"/>
            <a:ext cx="36576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007531" y="4611189"/>
            <a:ext cx="2037806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2" idx="0"/>
          </p:cNvCxnSpPr>
          <p:nvPr/>
        </p:nvCxnSpPr>
        <p:spPr>
          <a:xfrm rot="5400000">
            <a:off x="7680961" y="4898571"/>
            <a:ext cx="600891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5400000">
            <a:off x="9727476" y="4881154"/>
            <a:ext cx="600891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760561" y="1050877"/>
            <a:ext cx="2060812" cy="6960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12V Battery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2238233" y="2129050"/>
            <a:ext cx="750627" cy="136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72889" y="992775"/>
            <a:ext cx="1815738" cy="5617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Battery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133703" y="1737360"/>
            <a:ext cx="1881052" cy="5225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Arduino Mega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42262" y="2442754"/>
            <a:ext cx="1959429" cy="5747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Motor Driver</a:t>
            </a:r>
          </a:p>
        </p:txBody>
      </p:sp>
      <p:sp>
        <p:nvSpPr>
          <p:cNvPr id="6" name="Oval 5"/>
          <p:cNvSpPr/>
          <p:nvPr/>
        </p:nvSpPr>
        <p:spPr>
          <a:xfrm>
            <a:off x="4833255" y="3213462"/>
            <a:ext cx="2599509" cy="5747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Motors with wheels and cutter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937760" y="3958045"/>
            <a:ext cx="2299063" cy="5617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Ultrasonic Sensor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iamond 7"/>
          <p:cNvSpPr/>
          <p:nvPr/>
        </p:nvSpPr>
        <p:spPr>
          <a:xfrm>
            <a:off x="5238205" y="4689566"/>
            <a:ext cx="1802675" cy="75764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Obstacle?</a:t>
            </a:r>
          </a:p>
        </p:txBody>
      </p:sp>
      <p:sp>
        <p:nvSpPr>
          <p:cNvPr id="9" name="Oval 8"/>
          <p:cNvSpPr/>
          <p:nvPr/>
        </p:nvSpPr>
        <p:spPr>
          <a:xfrm>
            <a:off x="5486401" y="5630091"/>
            <a:ext cx="1371600" cy="4702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Move forward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63811" y="6387737"/>
            <a:ext cx="1449979" cy="4702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Stop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Diamond 10"/>
          <p:cNvSpPr/>
          <p:nvPr/>
        </p:nvSpPr>
        <p:spPr>
          <a:xfrm>
            <a:off x="5290458" y="0"/>
            <a:ext cx="1547070" cy="75062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SPST Rocker switch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5951317" y="873438"/>
            <a:ext cx="235131" cy="3543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4"/>
            <a:endCxn id="4" idx="0"/>
          </p:cNvCxnSpPr>
          <p:nvPr/>
        </p:nvCxnSpPr>
        <p:spPr>
          <a:xfrm rot="5400000">
            <a:off x="5986053" y="1642655"/>
            <a:ext cx="182882" cy="6529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>
            <a:off x="5979529" y="3112232"/>
            <a:ext cx="222063" cy="652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" idx="4"/>
          </p:cNvCxnSpPr>
          <p:nvPr/>
        </p:nvCxnSpPr>
        <p:spPr>
          <a:xfrm rot="5400000">
            <a:off x="5966461" y="2348049"/>
            <a:ext cx="195944" cy="19593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6200000" flipH="1">
            <a:off x="6023073" y="4605754"/>
            <a:ext cx="222063" cy="652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6200000" flipH="1">
            <a:off x="5979532" y="3869882"/>
            <a:ext cx="222063" cy="652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6200000" flipH="1">
            <a:off x="6037771" y="5549004"/>
            <a:ext cx="222063" cy="652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 rot="5400000">
            <a:off x="6054629" y="6248791"/>
            <a:ext cx="273118" cy="4774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332562" y="696036"/>
            <a:ext cx="600501" cy="2183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6" name="Straight Connector 65"/>
          <p:cNvCxnSpPr>
            <a:stCxn id="11" idx="3"/>
          </p:cNvCxnSpPr>
          <p:nvPr/>
        </p:nvCxnSpPr>
        <p:spPr>
          <a:xfrm>
            <a:off x="6837528" y="375314"/>
            <a:ext cx="3098042" cy="68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>
            <a:off x="6789761" y="3514298"/>
            <a:ext cx="6264323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10" idx="6"/>
          </p:cNvCxnSpPr>
          <p:nvPr/>
        </p:nvCxnSpPr>
        <p:spPr>
          <a:xfrm rot="10800000" flipV="1">
            <a:off x="6913790" y="6620751"/>
            <a:ext cx="3021782" cy="21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946710" y="0"/>
            <a:ext cx="504967" cy="245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430371" y="5379493"/>
            <a:ext cx="600501" cy="2183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1" name="Straight Connector 80"/>
          <p:cNvCxnSpPr>
            <a:stCxn id="8" idx="1"/>
          </p:cNvCxnSpPr>
          <p:nvPr/>
        </p:nvCxnSpPr>
        <p:spPr>
          <a:xfrm rot="10800000">
            <a:off x="3234519" y="5063319"/>
            <a:ext cx="2003686" cy="50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>
            <a:off x="3173105" y="5124734"/>
            <a:ext cx="150125" cy="1588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2784143" y="5186149"/>
            <a:ext cx="1487606" cy="423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Rotate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 rot="16200000" flipH="1">
            <a:off x="3105658" y="5739678"/>
            <a:ext cx="299461" cy="128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9" idx="2"/>
          </p:cNvCxnSpPr>
          <p:nvPr/>
        </p:nvCxnSpPr>
        <p:spPr>
          <a:xfrm flipV="1">
            <a:off x="3248167" y="5865222"/>
            <a:ext cx="2238234" cy="169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4574274" y="4738048"/>
            <a:ext cx="600501" cy="2183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</TotalTime>
  <Words>362</Words>
  <Application>Microsoft Office PowerPoint</Application>
  <PresentationFormat>Custom</PresentationFormat>
  <Paragraphs>68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SMART SOLAR GRASS CUTTER  BY ACHAL KALWAR ROHAN MATHUR SHUBHAM CHAVAN   UNDER THE GUIDANCE OF PROF. MEENA UGALE </vt:lpstr>
      <vt:lpstr>PROBLEM DEFINITION</vt:lpstr>
      <vt:lpstr>AIMS AND OBJECTIVES</vt:lpstr>
      <vt:lpstr> SCOPE OF THE PROJECT </vt:lpstr>
      <vt:lpstr>FEATURES OF THE PROJECT</vt:lpstr>
      <vt:lpstr>HARDWARE AND SOFTWARE REQUIREMENTS</vt:lpstr>
      <vt:lpstr>BLOCK DIAGRAM</vt:lpstr>
      <vt:lpstr>Slide 8</vt:lpstr>
      <vt:lpstr>Slide 9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SOLAR GRASS CUTTER</dc:title>
  <dc:creator>Achal Kalwar</dc:creator>
  <cp:lastModifiedBy>student</cp:lastModifiedBy>
  <cp:revision>47</cp:revision>
  <dcterms:created xsi:type="dcterms:W3CDTF">2019-09-10T10:54:22Z</dcterms:created>
  <dcterms:modified xsi:type="dcterms:W3CDTF">2019-10-15T05:27:00Z</dcterms:modified>
</cp:coreProperties>
</file>