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4"/>
  </p:sldMasterIdLst>
  <p:notesMasterIdLst>
    <p:notesMasterId r:id="rId27"/>
  </p:notesMasterIdLst>
  <p:sldIdLst>
    <p:sldId id="1864" r:id="rId5"/>
    <p:sldId id="1883" r:id="rId6"/>
    <p:sldId id="1886" r:id="rId7"/>
    <p:sldId id="1846" r:id="rId8"/>
    <p:sldId id="1866" r:id="rId9"/>
    <p:sldId id="1869" r:id="rId10"/>
    <p:sldId id="1888" r:id="rId11"/>
    <p:sldId id="1887" r:id="rId12"/>
    <p:sldId id="1896" r:id="rId13"/>
    <p:sldId id="1872" r:id="rId14"/>
    <p:sldId id="1870" r:id="rId15"/>
    <p:sldId id="1889" r:id="rId16"/>
    <p:sldId id="1890" r:id="rId17"/>
    <p:sldId id="1891" r:id="rId18"/>
    <p:sldId id="1892" r:id="rId19"/>
    <p:sldId id="1893" r:id="rId20"/>
    <p:sldId id="1894" r:id="rId21"/>
    <p:sldId id="1895" r:id="rId22"/>
    <p:sldId id="1897" r:id="rId23"/>
    <p:sldId id="1859" r:id="rId24"/>
    <p:sldId id="1885" r:id="rId25"/>
    <p:sldId id="1860" r:id="rId26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9000"/>
    <a:srgbClr val="FF2625"/>
    <a:srgbClr val="007788"/>
    <a:srgbClr val="297C2A"/>
    <a:srgbClr val="FE4387"/>
    <a:srgbClr val="01C2D1"/>
    <a:srgbClr val="D6D734"/>
    <a:srgbClr val="005C68"/>
    <a:srgbClr val="3B2E58"/>
    <a:srgbClr val="6B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6429" autoAdjust="0"/>
  </p:normalViewPr>
  <p:slideViewPr>
    <p:cSldViewPr snapToGrid="0">
      <p:cViewPr varScale="1">
        <p:scale>
          <a:sx n="53" d="100"/>
          <a:sy n="53" d="100"/>
        </p:scale>
        <p:origin x="1338" y="78"/>
      </p:cViewPr>
      <p:guideLst>
        <p:guide orient="horz" pos="2160"/>
        <p:guide pos="480"/>
        <p:guide pos="7200"/>
        <p:guide pos="4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-17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1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8148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21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33065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08427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9811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0713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99276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80293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74402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19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674355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20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5288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9BE3FD0-1382-4F0E-A01F-F6C205E7DC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12641" y="3554917"/>
            <a:ext cx="6438912" cy="763083"/>
          </a:xfrm>
        </p:spPr>
        <p:txBody>
          <a:bodyPr>
            <a:noAutofit/>
          </a:bodyPr>
          <a:lstStyle>
            <a:lvl1pPr marL="0" indent="0">
              <a:buNone/>
              <a:defRPr sz="4000"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E0BC0C9-E1C8-43B4-B02D-558783360CD4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4612640" y="2311400"/>
            <a:ext cx="5156200" cy="1117600"/>
          </a:xfrm>
        </p:spPr>
        <p:txBody>
          <a:bodyPr anchor="ctr">
            <a:normAutofit fontScale="90000"/>
          </a:bodyPr>
          <a:lstStyle>
            <a:lvl1pPr>
              <a:defRPr>
                <a:latin typeface="+mj-lt"/>
              </a:defRPr>
            </a:lvl1pPr>
          </a:lstStyle>
          <a:p>
            <a:pPr algn="l" eaLnBrk="1" hangingPunct="1"/>
            <a:r>
              <a:rPr lang="en-US" altLang="en-US" sz="6600" b="1">
                <a:latin typeface="+mn-lt"/>
              </a:rPr>
              <a:t>Click to edit Master title style</a:t>
            </a:r>
            <a:endParaRPr lang="en-US" altLang="en-US" sz="6600" b="1" dirty="0"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85578F-CE23-4B1E-8B29-2B29EC47FA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35275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79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E65ED86-A26C-479A-8393-0BFDCBCD43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83952"/>
            <a:ext cx="10668000" cy="1111648"/>
          </a:xfrm>
          <a:prstGeom prst="rect">
            <a:avLst/>
          </a:prstGeom>
          <a:noFill/>
        </p:spPr>
        <p:txBody>
          <a:bodyPr wrap="square" lIns="91440" tIns="0" rIns="9144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4"/>
            <a:ext cx="10591800" cy="646332"/>
          </a:xfr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917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B9BC-7BE7-4893-90FD-CC95830FD8F2}" type="datetimeFigureOut">
              <a:rPr lang="en-US" smtClean="0"/>
              <a:t>1/21/2024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270E-046A-4C23-BC98-E307A7DD6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841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hot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2000" b="1"/>
            </a:lvl1pPr>
            <a:lvl2pPr marL="228600" indent="-228600">
              <a:spcBef>
                <a:spcPts val="1000"/>
              </a:spcBef>
              <a:tabLst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B1932CF-F265-4AEE-8704-F42C01AFB4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58000" y="715963"/>
            <a:ext cx="4572000" cy="511333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C19AE8D-05DC-434E-8BAB-DB7EE74623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5753100" y="419100"/>
            <a:ext cx="685800" cy="12192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3CCC0B9-F174-4BEA-B4A2-17F39F974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2"/>
            <a:ext cx="5334000" cy="1189038"/>
          </a:xfr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946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2000" b="1"/>
            </a:lvl1pPr>
            <a:lvl2pPr marL="228600">
              <a:spcBef>
                <a:spcPts val="1000"/>
              </a:spcBef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444081"/>
            <a:ext cx="4572000" cy="236220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BEAC93-2E5F-4D18-864F-810515C360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5753100" y="419100"/>
            <a:ext cx="685800" cy="12192000"/>
          </a:xfrm>
          <a:prstGeom prst="rect">
            <a:avLst/>
          </a:prstGeom>
        </p:spPr>
      </p:pic>
      <p:sp>
        <p:nvSpPr>
          <p:cNvPr id="10" name="Title 2">
            <a:extLst>
              <a:ext uri="{FF2B5EF4-FFF2-40B4-BE49-F238E27FC236}">
                <a16:creationId xmlns:a16="http://schemas.microsoft.com/office/drawing/2014/main" id="{3F45076F-4240-4B40-8CE4-637DD751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3"/>
            <a:ext cx="5334000" cy="1189038"/>
          </a:xfr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80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490D68-B82F-49A4-A08B-9A8AF3A6F1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721600" y="0"/>
            <a:ext cx="4470400" cy="6858000"/>
          </a:xfrm>
          <a:prstGeom prst="rect">
            <a:avLst/>
          </a:prstGeom>
        </p:spPr>
      </p:pic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  <a:lvl2pPr marL="228600">
              <a:spcBef>
                <a:spcPts val="1000"/>
              </a:spcBef>
              <a:defRPr sz="1800">
                <a:solidFill>
                  <a:schemeClr val="bg2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07187F-739A-422C-9E4F-F94E6DE092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21600" y="0"/>
            <a:ext cx="44704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6477000" cy="1189038"/>
          </a:xfr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7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99743" y="1905000"/>
            <a:ext cx="6477000" cy="3276600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  <a:lvl2pPr marL="228600" indent="-228600">
              <a:spcBef>
                <a:spcPts val="1000"/>
              </a:spcBef>
              <a:defRPr sz="1800">
                <a:solidFill>
                  <a:schemeClr val="bg2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683DB48-CF57-4729-916D-E4E70143AC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200000">
            <a:off x="-1200150" y="1200150"/>
            <a:ext cx="6858000" cy="44577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742" y="715961"/>
            <a:ext cx="6477000" cy="1189037"/>
          </a:xfr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87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Content Purp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119" name="Freeform 5">
            <a:extLst>
              <a:ext uri="{FF2B5EF4-FFF2-40B4-BE49-F238E27FC236}">
                <a16:creationId xmlns:a16="http://schemas.microsoft.com/office/drawing/2014/main" id="{83D44B3A-DC81-4CDB-80B8-F943DED435E9}"/>
              </a:ext>
            </a:extLst>
          </p:cNvPr>
          <p:cNvSpPr>
            <a:spLocks/>
          </p:cNvSpPr>
          <p:nvPr userDrawn="1"/>
        </p:nvSpPr>
        <p:spPr bwMode="auto">
          <a:xfrm>
            <a:off x="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1" name="Freeform 5">
            <a:extLst>
              <a:ext uri="{FF2B5EF4-FFF2-40B4-BE49-F238E27FC236}">
                <a16:creationId xmlns:a16="http://schemas.microsoft.com/office/drawing/2014/main" id="{151569B0-9C86-438F-A1AE-05ED60D0F265}"/>
              </a:ext>
            </a:extLst>
          </p:cNvPr>
          <p:cNvSpPr>
            <a:spLocks/>
          </p:cNvSpPr>
          <p:nvPr userDrawn="1"/>
        </p:nvSpPr>
        <p:spPr bwMode="auto">
          <a:xfrm>
            <a:off x="4032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3" name="Freeform 5">
            <a:extLst>
              <a:ext uri="{FF2B5EF4-FFF2-40B4-BE49-F238E27FC236}">
                <a16:creationId xmlns:a16="http://schemas.microsoft.com/office/drawing/2014/main" id="{CCD311FE-1421-46A5-92B9-3C8A6A7F5E8C}"/>
              </a:ext>
            </a:extLst>
          </p:cNvPr>
          <p:cNvSpPr>
            <a:spLocks/>
          </p:cNvSpPr>
          <p:nvPr userDrawn="1"/>
        </p:nvSpPr>
        <p:spPr bwMode="auto">
          <a:xfrm>
            <a:off x="8064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5" name="Freeform 5">
            <a:extLst>
              <a:ext uri="{FF2B5EF4-FFF2-40B4-BE49-F238E27FC236}">
                <a16:creationId xmlns:a16="http://schemas.microsoft.com/office/drawing/2014/main" id="{2B789E47-10B7-479F-B3E4-97A211C54085}"/>
              </a:ext>
            </a:extLst>
          </p:cNvPr>
          <p:cNvSpPr>
            <a:spLocks/>
          </p:cNvSpPr>
          <p:nvPr userDrawn="1"/>
        </p:nvSpPr>
        <p:spPr bwMode="auto">
          <a:xfrm>
            <a:off x="12096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7" name="Freeform 5">
            <a:extLst>
              <a:ext uri="{FF2B5EF4-FFF2-40B4-BE49-F238E27FC236}">
                <a16:creationId xmlns:a16="http://schemas.microsoft.com/office/drawing/2014/main" id="{E771A75F-B91F-4601-B829-BEEA9E2B5912}"/>
              </a:ext>
            </a:extLst>
          </p:cNvPr>
          <p:cNvSpPr>
            <a:spLocks/>
          </p:cNvSpPr>
          <p:nvPr userDrawn="1"/>
        </p:nvSpPr>
        <p:spPr bwMode="auto">
          <a:xfrm>
            <a:off x="16129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9" name="Freeform 5">
            <a:extLst>
              <a:ext uri="{FF2B5EF4-FFF2-40B4-BE49-F238E27FC236}">
                <a16:creationId xmlns:a16="http://schemas.microsoft.com/office/drawing/2014/main" id="{12BE88AE-786D-4978-8E31-4015DBC2A4C3}"/>
              </a:ext>
            </a:extLst>
          </p:cNvPr>
          <p:cNvSpPr>
            <a:spLocks/>
          </p:cNvSpPr>
          <p:nvPr userDrawn="1"/>
        </p:nvSpPr>
        <p:spPr bwMode="auto">
          <a:xfrm>
            <a:off x="20161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1" name="Freeform 5">
            <a:extLst>
              <a:ext uri="{FF2B5EF4-FFF2-40B4-BE49-F238E27FC236}">
                <a16:creationId xmlns:a16="http://schemas.microsoft.com/office/drawing/2014/main" id="{315D8FE8-C69A-44FB-BD09-7F0E768518E0}"/>
              </a:ext>
            </a:extLst>
          </p:cNvPr>
          <p:cNvSpPr>
            <a:spLocks/>
          </p:cNvSpPr>
          <p:nvPr userDrawn="1"/>
        </p:nvSpPr>
        <p:spPr bwMode="auto">
          <a:xfrm>
            <a:off x="24193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3" name="Freeform 5">
            <a:extLst>
              <a:ext uri="{FF2B5EF4-FFF2-40B4-BE49-F238E27FC236}">
                <a16:creationId xmlns:a16="http://schemas.microsoft.com/office/drawing/2014/main" id="{50F99163-4524-4752-96D9-AA617FC04D65}"/>
              </a:ext>
            </a:extLst>
          </p:cNvPr>
          <p:cNvSpPr>
            <a:spLocks/>
          </p:cNvSpPr>
          <p:nvPr userDrawn="1"/>
        </p:nvSpPr>
        <p:spPr bwMode="auto">
          <a:xfrm>
            <a:off x="28225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5" name="Freeform 5">
            <a:extLst>
              <a:ext uri="{FF2B5EF4-FFF2-40B4-BE49-F238E27FC236}">
                <a16:creationId xmlns:a16="http://schemas.microsoft.com/office/drawing/2014/main" id="{C777E46D-D756-4BDA-A3B4-2DB1DE6E61D7}"/>
              </a:ext>
            </a:extLst>
          </p:cNvPr>
          <p:cNvSpPr>
            <a:spLocks/>
          </p:cNvSpPr>
          <p:nvPr userDrawn="1"/>
        </p:nvSpPr>
        <p:spPr bwMode="auto">
          <a:xfrm>
            <a:off x="32258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7" name="Freeform 5">
            <a:extLst>
              <a:ext uri="{FF2B5EF4-FFF2-40B4-BE49-F238E27FC236}">
                <a16:creationId xmlns:a16="http://schemas.microsoft.com/office/drawing/2014/main" id="{25B709C5-D087-49F1-A8A6-2D75DE33C76B}"/>
              </a:ext>
            </a:extLst>
          </p:cNvPr>
          <p:cNvSpPr>
            <a:spLocks/>
          </p:cNvSpPr>
          <p:nvPr userDrawn="1"/>
        </p:nvSpPr>
        <p:spPr bwMode="auto">
          <a:xfrm>
            <a:off x="36290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9" name="Freeform 5">
            <a:extLst>
              <a:ext uri="{FF2B5EF4-FFF2-40B4-BE49-F238E27FC236}">
                <a16:creationId xmlns:a16="http://schemas.microsoft.com/office/drawing/2014/main" id="{519D68D8-74F8-44F1-B73F-42156F9FDC23}"/>
              </a:ext>
            </a:extLst>
          </p:cNvPr>
          <p:cNvSpPr>
            <a:spLocks/>
          </p:cNvSpPr>
          <p:nvPr userDrawn="1"/>
        </p:nvSpPr>
        <p:spPr bwMode="auto">
          <a:xfrm>
            <a:off x="40322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1" name="Freeform 5">
            <a:extLst>
              <a:ext uri="{FF2B5EF4-FFF2-40B4-BE49-F238E27FC236}">
                <a16:creationId xmlns:a16="http://schemas.microsoft.com/office/drawing/2014/main" id="{543E355E-5790-4E21-8382-3C55A04CB9DC}"/>
              </a:ext>
            </a:extLst>
          </p:cNvPr>
          <p:cNvSpPr>
            <a:spLocks/>
          </p:cNvSpPr>
          <p:nvPr userDrawn="1"/>
        </p:nvSpPr>
        <p:spPr bwMode="auto">
          <a:xfrm>
            <a:off x="44354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3" name="Freeform 5">
            <a:extLst>
              <a:ext uri="{FF2B5EF4-FFF2-40B4-BE49-F238E27FC236}">
                <a16:creationId xmlns:a16="http://schemas.microsoft.com/office/drawing/2014/main" id="{C6494B8B-41CF-4993-B667-E00F064C385F}"/>
              </a:ext>
            </a:extLst>
          </p:cNvPr>
          <p:cNvSpPr>
            <a:spLocks/>
          </p:cNvSpPr>
          <p:nvPr userDrawn="1"/>
        </p:nvSpPr>
        <p:spPr bwMode="auto">
          <a:xfrm>
            <a:off x="48387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5" name="Freeform 5">
            <a:extLst>
              <a:ext uri="{FF2B5EF4-FFF2-40B4-BE49-F238E27FC236}">
                <a16:creationId xmlns:a16="http://schemas.microsoft.com/office/drawing/2014/main" id="{C4265E16-2BDF-4C97-8374-E88DBA6F3A72}"/>
              </a:ext>
            </a:extLst>
          </p:cNvPr>
          <p:cNvSpPr>
            <a:spLocks/>
          </p:cNvSpPr>
          <p:nvPr userDrawn="1"/>
        </p:nvSpPr>
        <p:spPr bwMode="auto">
          <a:xfrm>
            <a:off x="52419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7" name="Freeform 5">
            <a:extLst>
              <a:ext uri="{FF2B5EF4-FFF2-40B4-BE49-F238E27FC236}">
                <a16:creationId xmlns:a16="http://schemas.microsoft.com/office/drawing/2014/main" id="{066F27C5-C1F6-4034-8DFE-3FD5C1AC0452}"/>
              </a:ext>
            </a:extLst>
          </p:cNvPr>
          <p:cNvSpPr>
            <a:spLocks/>
          </p:cNvSpPr>
          <p:nvPr userDrawn="1"/>
        </p:nvSpPr>
        <p:spPr bwMode="auto">
          <a:xfrm>
            <a:off x="56451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9" name="Freeform 5">
            <a:extLst>
              <a:ext uri="{FF2B5EF4-FFF2-40B4-BE49-F238E27FC236}">
                <a16:creationId xmlns:a16="http://schemas.microsoft.com/office/drawing/2014/main" id="{2831DC9A-E543-4101-A138-7EFCEC705713}"/>
              </a:ext>
            </a:extLst>
          </p:cNvPr>
          <p:cNvSpPr>
            <a:spLocks/>
          </p:cNvSpPr>
          <p:nvPr userDrawn="1"/>
        </p:nvSpPr>
        <p:spPr bwMode="auto">
          <a:xfrm>
            <a:off x="60483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1" name="Freeform 5">
            <a:extLst>
              <a:ext uri="{FF2B5EF4-FFF2-40B4-BE49-F238E27FC236}">
                <a16:creationId xmlns:a16="http://schemas.microsoft.com/office/drawing/2014/main" id="{48394A84-CE37-4002-93F8-44426484CDA8}"/>
              </a:ext>
            </a:extLst>
          </p:cNvPr>
          <p:cNvSpPr>
            <a:spLocks/>
          </p:cNvSpPr>
          <p:nvPr userDrawn="1"/>
        </p:nvSpPr>
        <p:spPr bwMode="auto">
          <a:xfrm>
            <a:off x="64516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3" name="Freeform 5">
            <a:extLst>
              <a:ext uri="{FF2B5EF4-FFF2-40B4-BE49-F238E27FC236}">
                <a16:creationId xmlns:a16="http://schemas.microsoft.com/office/drawing/2014/main" id="{B961E482-D999-4A66-AD86-3542D3D18CF4}"/>
              </a:ext>
            </a:extLst>
          </p:cNvPr>
          <p:cNvSpPr>
            <a:spLocks/>
          </p:cNvSpPr>
          <p:nvPr userDrawn="1"/>
        </p:nvSpPr>
        <p:spPr bwMode="auto">
          <a:xfrm>
            <a:off x="68548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5" name="Freeform 5">
            <a:extLst>
              <a:ext uri="{FF2B5EF4-FFF2-40B4-BE49-F238E27FC236}">
                <a16:creationId xmlns:a16="http://schemas.microsoft.com/office/drawing/2014/main" id="{B3AB249E-9AC7-4283-9819-84552EE8DA60}"/>
              </a:ext>
            </a:extLst>
          </p:cNvPr>
          <p:cNvSpPr>
            <a:spLocks/>
          </p:cNvSpPr>
          <p:nvPr userDrawn="1"/>
        </p:nvSpPr>
        <p:spPr bwMode="auto">
          <a:xfrm>
            <a:off x="72580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7" name="Freeform 5">
            <a:extLst>
              <a:ext uri="{FF2B5EF4-FFF2-40B4-BE49-F238E27FC236}">
                <a16:creationId xmlns:a16="http://schemas.microsoft.com/office/drawing/2014/main" id="{143194C4-B8D5-40E8-AA29-09CCFCCB1AAD}"/>
              </a:ext>
            </a:extLst>
          </p:cNvPr>
          <p:cNvSpPr>
            <a:spLocks/>
          </p:cNvSpPr>
          <p:nvPr userDrawn="1"/>
        </p:nvSpPr>
        <p:spPr bwMode="auto">
          <a:xfrm>
            <a:off x="76612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9" name="Freeform 5">
            <a:extLst>
              <a:ext uri="{FF2B5EF4-FFF2-40B4-BE49-F238E27FC236}">
                <a16:creationId xmlns:a16="http://schemas.microsoft.com/office/drawing/2014/main" id="{7D46313C-EB02-4047-89F6-D334E1D6555E}"/>
              </a:ext>
            </a:extLst>
          </p:cNvPr>
          <p:cNvSpPr>
            <a:spLocks/>
          </p:cNvSpPr>
          <p:nvPr userDrawn="1"/>
        </p:nvSpPr>
        <p:spPr bwMode="auto">
          <a:xfrm>
            <a:off x="80645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1" name="Freeform 5">
            <a:extLst>
              <a:ext uri="{FF2B5EF4-FFF2-40B4-BE49-F238E27FC236}">
                <a16:creationId xmlns:a16="http://schemas.microsoft.com/office/drawing/2014/main" id="{9D574720-4432-414F-A755-2165DB6A12B1}"/>
              </a:ext>
            </a:extLst>
          </p:cNvPr>
          <p:cNvSpPr>
            <a:spLocks/>
          </p:cNvSpPr>
          <p:nvPr userDrawn="1"/>
        </p:nvSpPr>
        <p:spPr bwMode="auto">
          <a:xfrm>
            <a:off x="84677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3" name="Freeform 5">
            <a:extLst>
              <a:ext uri="{FF2B5EF4-FFF2-40B4-BE49-F238E27FC236}">
                <a16:creationId xmlns:a16="http://schemas.microsoft.com/office/drawing/2014/main" id="{60DBF99C-FDEF-4EB8-BEB3-6016CF556C4E}"/>
              </a:ext>
            </a:extLst>
          </p:cNvPr>
          <p:cNvSpPr>
            <a:spLocks/>
          </p:cNvSpPr>
          <p:nvPr userDrawn="1"/>
        </p:nvSpPr>
        <p:spPr bwMode="auto">
          <a:xfrm>
            <a:off x="88709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5" name="Freeform 5">
            <a:extLst>
              <a:ext uri="{FF2B5EF4-FFF2-40B4-BE49-F238E27FC236}">
                <a16:creationId xmlns:a16="http://schemas.microsoft.com/office/drawing/2014/main" id="{F9BECBFC-E4BA-40A6-9C5C-2A5A5DF6702C}"/>
              </a:ext>
            </a:extLst>
          </p:cNvPr>
          <p:cNvSpPr>
            <a:spLocks/>
          </p:cNvSpPr>
          <p:nvPr userDrawn="1"/>
        </p:nvSpPr>
        <p:spPr bwMode="auto">
          <a:xfrm>
            <a:off x="92741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7" name="Freeform 5">
            <a:extLst>
              <a:ext uri="{FF2B5EF4-FFF2-40B4-BE49-F238E27FC236}">
                <a16:creationId xmlns:a16="http://schemas.microsoft.com/office/drawing/2014/main" id="{083D96D8-F927-4368-82B6-DF0B012BEAB0}"/>
              </a:ext>
            </a:extLst>
          </p:cNvPr>
          <p:cNvSpPr>
            <a:spLocks/>
          </p:cNvSpPr>
          <p:nvPr userDrawn="1"/>
        </p:nvSpPr>
        <p:spPr bwMode="auto">
          <a:xfrm>
            <a:off x="104838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9" name="Freeform 5">
            <a:extLst>
              <a:ext uri="{FF2B5EF4-FFF2-40B4-BE49-F238E27FC236}">
                <a16:creationId xmlns:a16="http://schemas.microsoft.com/office/drawing/2014/main" id="{C2459E27-74A6-4C11-B416-60F8ACAF5632}"/>
              </a:ext>
            </a:extLst>
          </p:cNvPr>
          <p:cNvSpPr>
            <a:spLocks/>
          </p:cNvSpPr>
          <p:nvPr userDrawn="1"/>
        </p:nvSpPr>
        <p:spPr bwMode="auto">
          <a:xfrm>
            <a:off x="96774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1" name="Freeform 5">
            <a:extLst>
              <a:ext uri="{FF2B5EF4-FFF2-40B4-BE49-F238E27FC236}">
                <a16:creationId xmlns:a16="http://schemas.microsoft.com/office/drawing/2014/main" id="{EE8740CA-03F5-4DE6-A689-9CF8CD6403FD}"/>
              </a:ext>
            </a:extLst>
          </p:cNvPr>
          <p:cNvSpPr>
            <a:spLocks/>
          </p:cNvSpPr>
          <p:nvPr userDrawn="1"/>
        </p:nvSpPr>
        <p:spPr bwMode="auto">
          <a:xfrm>
            <a:off x="100806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3" name="Freeform 5">
            <a:extLst>
              <a:ext uri="{FF2B5EF4-FFF2-40B4-BE49-F238E27FC236}">
                <a16:creationId xmlns:a16="http://schemas.microsoft.com/office/drawing/2014/main" id="{5EB10864-3F2A-490B-9AD9-34D31A126051}"/>
              </a:ext>
            </a:extLst>
          </p:cNvPr>
          <p:cNvSpPr>
            <a:spLocks/>
          </p:cNvSpPr>
          <p:nvPr userDrawn="1"/>
        </p:nvSpPr>
        <p:spPr bwMode="auto">
          <a:xfrm>
            <a:off x="108870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5" name="Freeform 5">
            <a:extLst>
              <a:ext uri="{FF2B5EF4-FFF2-40B4-BE49-F238E27FC236}">
                <a16:creationId xmlns:a16="http://schemas.microsoft.com/office/drawing/2014/main" id="{CA75FFEE-499C-4285-A7E5-05E7568C3C07}"/>
              </a:ext>
            </a:extLst>
          </p:cNvPr>
          <p:cNvSpPr>
            <a:spLocks/>
          </p:cNvSpPr>
          <p:nvPr userDrawn="1"/>
        </p:nvSpPr>
        <p:spPr bwMode="auto">
          <a:xfrm>
            <a:off x="112903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7" name="Freeform 5">
            <a:extLst>
              <a:ext uri="{FF2B5EF4-FFF2-40B4-BE49-F238E27FC236}">
                <a16:creationId xmlns:a16="http://schemas.microsoft.com/office/drawing/2014/main" id="{8932D4FB-D460-4F89-84DC-C0E9B85A0925}"/>
              </a:ext>
            </a:extLst>
          </p:cNvPr>
          <p:cNvSpPr>
            <a:spLocks/>
          </p:cNvSpPr>
          <p:nvPr userDrawn="1"/>
        </p:nvSpPr>
        <p:spPr bwMode="auto">
          <a:xfrm>
            <a:off x="116935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9" name="Freeform 5">
            <a:extLst>
              <a:ext uri="{FF2B5EF4-FFF2-40B4-BE49-F238E27FC236}">
                <a16:creationId xmlns:a16="http://schemas.microsoft.com/office/drawing/2014/main" id="{D74F4718-2831-43DD-B0C3-FFFAF19748B8}"/>
              </a:ext>
            </a:extLst>
          </p:cNvPr>
          <p:cNvSpPr>
            <a:spLocks/>
          </p:cNvSpPr>
          <p:nvPr userDrawn="1"/>
        </p:nvSpPr>
        <p:spPr bwMode="auto">
          <a:xfrm>
            <a:off x="12096738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1" name="Freeform 5">
            <a:extLst>
              <a:ext uri="{FF2B5EF4-FFF2-40B4-BE49-F238E27FC236}">
                <a16:creationId xmlns:a16="http://schemas.microsoft.com/office/drawing/2014/main" id="{520F6E80-8A84-4DB2-A47F-74399197A10E}"/>
              </a:ext>
            </a:extLst>
          </p:cNvPr>
          <p:cNvSpPr>
            <a:spLocks/>
          </p:cNvSpPr>
          <p:nvPr userDrawn="1"/>
        </p:nvSpPr>
        <p:spPr bwMode="auto">
          <a:xfrm>
            <a:off x="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3" name="Freeform 5">
            <a:extLst>
              <a:ext uri="{FF2B5EF4-FFF2-40B4-BE49-F238E27FC236}">
                <a16:creationId xmlns:a16="http://schemas.microsoft.com/office/drawing/2014/main" id="{6741FEE2-217E-4F02-A93D-3EC0B83DDFDF}"/>
              </a:ext>
            </a:extLst>
          </p:cNvPr>
          <p:cNvSpPr>
            <a:spLocks/>
          </p:cNvSpPr>
          <p:nvPr userDrawn="1"/>
        </p:nvSpPr>
        <p:spPr bwMode="auto">
          <a:xfrm>
            <a:off x="4032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5" name="Freeform 5">
            <a:extLst>
              <a:ext uri="{FF2B5EF4-FFF2-40B4-BE49-F238E27FC236}">
                <a16:creationId xmlns:a16="http://schemas.microsoft.com/office/drawing/2014/main" id="{5AAF5A42-C6C0-4FAC-BE66-8AEB7C834AA4}"/>
              </a:ext>
            </a:extLst>
          </p:cNvPr>
          <p:cNvSpPr>
            <a:spLocks/>
          </p:cNvSpPr>
          <p:nvPr userDrawn="1"/>
        </p:nvSpPr>
        <p:spPr bwMode="auto">
          <a:xfrm>
            <a:off x="8064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7" name="Freeform 5">
            <a:extLst>
              <a:ext uri="{FF2B5EF4-FFF2-40B4-BE49-F238E27FC236}">
                <a16:creationId xmlns:a16="http://schemas.microsoft.com/office/drawing/2014/main" id="{4A6B066C-DCAA-422A-9702-95152A0B04CB}"/>
              </a:ext>
            </a:extLst>
          </p:cNvPr>
          <p:cNvSpPr>
            <a:spLocks/>
          </p:cNvSpPr>
          <p:nvPr userDrawn="1"/>
        </p:nvSpPr>
        <p:spPr bwMode="auto">
          <a:xfrm>
            <a:off x="12096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9" name="Freeform 5">
            <a:extLst>
              <a:ext uri="{FF2B5EF4-FFF2-40B4-BE49-F238E27FC236}">
                <a16:creationId xmlns:a16="http://schemas.microsoft.com/office/drawing/2014/main" id="{C1DD997A-6B6A-49DA-83B4-A6974F09A420}"/>
              </a:ext>
            </a:extLst>
          </p:cNvPr>
          <p:cNvSpPr>
            <a:spLocks/>
          </p:cNvSpPr>
          <p:nvPr userDrawn="1"/>
        </p:nvSpPr>
        <p:spPr bwMode="auto">
          <a:xfrm>
            <a:off x="16129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1" name="Freeform 5">
            <a:extLst>
              <a:ext uri="{FF2B5EF4-FFF2-40B4-BE49-F238E27FC236}">
                <a16:creationId xmlns:a16="http://schemas.microsoft.com/office/drawing/2014/main" id="{17A31390-9BB8-4FE9-8FAB-88549A24175C}"/>
              </a:ext>
            </a:extLst>
          </p:cNvPr>
          <p:cNvSpPr>
            <a:spLocks/>
          </p:cNvSpPr>
          <p:nvPr userDrawn="1"/>
        </p:nvSpPr>
        <p:spPr bwMode="auto">
          <a:xfrm>
            <a:off x="20161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3" name="Freeform 5">
            <a:extLst>
              <a:ext uri="{FF2B5EF4-FFF2-40B4-BE49-F238E27FC236}">
                <a16:creationId xmlns:a16="http://schemas.microsoft.com/office/drawing/2014/main" id="{20FAE2A1-8F27-49B8-8541-3C13B47AD6AC}"/>
              </a:ext>
            </a:extLst>
          </p:cNvPr>
          <p:cNvSpPr>
            <a:spLocks/>
          </p:cNvSpPr>
          <p:nvPr userDrawn="1"/>
        </p:nvSpPr>
        <p:spPr bwMode="auto">
          <a:xfrm>
            <a:off x="24193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5" name="Freeform 5">
            <a:extLst>
              <a:ext uri="{FF2B5EF4-FFF2-40B4-BE49-F238E27FC236}">
                <a16:creationId xmlns:a16="http://schemas.microsoft.com/office/drawing/2014/main" id="{2F19ADC6-9832-4580-9A14-D1B481D11E29}"/>
              </a:ext>
            </a:extLst>
          </p:cNvPr>
          <p:cNvSpPr>
            <a:spLocks/>
          </p:cNvSpPr>
          <p:nvPr userDrawn="1"/>
        </p:nvSpPr>
        <p:spPr bwMode="auto">
          <a:xfrm>
            <a:off x="28225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7" name="Freeform 5">
            <a:extLst>
              <a:ext uri="{FF2B5EF4-FFF2-40B4-BE49-F238E27FC236}">
                <a16:creationId xmlns:a16="http://schemas.microsoft.com/office/drawing/2014/main" id="{C1561070-E604-473F-8E55-B4502DA7BD6D}"/>
              </a:ext>
            </a:extLst>
          </p:cNvPr>
          <p:cNvSpPr>
            <a:spLocks/>
          </p:cNvSpPr>
          <p:nvPr userDrawn="1"/>
        </p:nvSpPr>
        <p:spPr bwMode="auto">
          <a:xfrm>
            <a:off x="32258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9" name="Freeform 5">
            <a:extLst>
              <a:ext uri="{FF2B5EF4-FFF2-40B4-BE49-F238E27FC236}">
                <a16:creationId xmlns:a16="http://schemas.microsoft.com/office/drawing/2014/main" id="{4669F3F3-7F13-41B1-98EA-A04A88CE469C}"/>
              </a:ext>
            </a:extLst>
          </p:cNvPr>
          <p:cNvSpPr>
            <a:spLocks/>
          </p:cNvSpPr>
          <p:nvPr userDrawn="1"/>
        </p:nvSpPr>
        <p:spPr bwMode="auto">
          <a:xfrm>
            <a:off x="36290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1" name="Freeform 5">
            <a:extLst>
              <a:ext uri="{FF2B5EF4-FFF2-40B4-BE49-F238E27FC236}">
                <a16:creationId xmlns:a16="http://schemas.microsoft.com/office/drawing/2014/main" id="{42BD7F25-AB3C-4D00-977B-E773BA10807B}"/>
              </a:ext>
            </a:extLst>
          </p:cNvPr>
          <p:cNvSpPr>
            <a:spLocks/>
          </p:cNvSpPr>
          <p:nvPr userDrawn="1"/>
        </p:nvSpPr>
        <p:spPr bwMode="auto">
          <a:xfrm>
            <a:off x="40322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3" name="Freeform 5">
            <a:extLst>
              <a:ext uri="{FF2B5EF4-FFF2-40B4-BE49-F238E27FC236}">
                <a16:creationId xmlns:a16="http://schemas.microsoft.com/office/drawing/2014/main" id="{7B466185-3DA7-4D33-85BF-EAAB41254563}"/>
              </a:ext>
            </a:extLst>
          </p:cNvPr>
          <p:cNvSpPr>
            <a:spLocks/>
          </p:cNvSpPr>
          <p:nvPr userDrawn="1"/>
        </p:nvSpPr>
        <p:spPr bwMode="auto">
          <a:xfrm>
            <a:off x="44354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5" name="Freeform 5">
            <a:extLst>
              <a:ext uri="{FF2B5EF4-FFF2-40B4-BE49-F238E27FC236}">
                <a16:creationId xmlns:a16="http://schemas.microsoft.com/office/drawing/2014/main" id="{067FBB6E-9FD4-4A30-8C7C-B36C4AA32A09}"/>
              </a:ext>
            </a:extLst>
          </p:cNvPr>
          <p:cNvSpPr>
            <a:spLocks/>
          </p:cNvSpPr>
          <p:nvPr userDrawn="1"/>
        </p:nvSpPr>
        <p:spPr bwMode="auto">
          <a:xfrm>
            <a:off x="48387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7" name="Freeform 5">
            <a:extLst>
              <a:ext uri="{FF2B5EF4-FFF2-40B4-BE49-F238E27FC236}">
                <a16:creationId xmlns:a16="http://schemas.microsoft.com/office/drawing/2014/main" id="{0D0C4E3C-A37B-4027-B20D-46357FB3665E}"/>
              </a:ext>
            </a:extLst>
          </p:cNvPr>
          <p:cNvSpPr>
            <a:spLocks/>
          </p:cNvSpPr>
          <p:nvPr userDrawn="1"/>
        </p:nvSpPr>
        <p:spPr bwMode="auto">
          <a:xfrm>
            <a:off x="52419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9" name="Freeform 5">
            <a:extLst>
              <a:ext uri="{FF2B5EF4-FFF2-40B4-BE49-F238E27FC236}">
                <a16:creationId xmlns:a16="http://schemas.microsoft.com/office/drawing/2014/main" id="{0FD2391E-D304-4294-8A05-6EC9E58FC417}"/>
              </a:ext>
            </a:extLst>
          </p:cNvPr>
          <p:cNvSpPr>
            <a:spLocks/>
          </p:cNvSpPr>
          <p:nvPr userDrawn="1"/>
        </p:nvSpPr>
        <p:spPr bwMode="auto">
          <a:xfrm>
            <a:off x="56451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1" name="Freeform 5">
            <a:extLst>
              <a:ext uri="{FF2B5EF4-FFF2-40B4-BE49-F238E27FC236}">
                <a16:creationId xmlns:a16="http://schemas.microsoft.com/office/drawing/2014/main" id="{079D2452-BC77-4742-AB7B-30508A68E3CA}"/>
              </a:ext>
            </a:extLst>
          </p:cNvPr>
          <p:cNvSpPr>
            <a:spLocks/>
          </p:cNvSpPr>
          <p:nvPr userDrawn="1"/>
        </p:nvSpPr>
        <p:spPr bwMode="auto">
          <a:xfrm>
            <a:off x="60483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3" name="Freeform 5">
            <a:extLst>
              <a:ext uri="{FF2B5EF4-FFF2-40B4-BE49-F238E27FC236}">
                <a16:creationId xmlns:a16="http://schemas.microsoft.com/office/drawing/2014/main" id="{7BCEC5E2-D648-46C8-8C64-94FDDCE7685B}"/>
              </a:ext>
            </a:extLst>
          </p:cNvPr>
          <p:cNvSpPr>
            <a:spLocks/>
          </p:cNvSpPr>
          <p:nvPr userDrawn="1"/>
        </p:nvSpPr>
        <p:spPr bwMode="auto">
          <a:xfrm>
            <a:off x="64516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5" name="Freeform 5">
            <a:extLst>
              <a:ext uri="{FF2B5EF4-FFF2-40B4-BE49-F238E27FC236}">
                <a16:creationId xmlns:a16="http://schemas.microsoft.com/office/drawing/2014/main" id="{6E6770F7-8B3D-46A2-BB80-73A1D63F34D1}"/>
              </a:ext>
            </a:extLst>
          </p:cNvPr>
          <p:cNvSpPr>
            <a:spLocks/>
          </p:cNvSpPr>
          <p:nvPr userDrawn="1"/>
        </p:nvSpPr>
        <p:spPr bwMode="auto">
          <a:xfrm>
            <a:off x="68548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7" name="Freeform 5">
            <a:extLst>
              <a:ext uri="{FF2B5EF4-FFF2-40B4-BE49-F238E27FC236}">
                <a16:creationId xmlns:a16="http://schemas.microsoft.com/office/drawing/2014/main" id="{DA305386-2CA9-4CB1-B6C1-3B6D7F722A4A}"/>
              </a:ext>
            </a:extLst>
          </p:cNvPr>
          <p:cNvSpPr>
            <a:spLocks/>
          </p:cNvSpPr>
          <p:nvPr userDrawn="1"/>
        </p:nvSpPr>
        <p:spPr bwMode="auto">
          <a:xfrm>
            <a:off x="72580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9" name="Freeform 5">
            <a:extLst>
              <a:ext uri="{FF2B5EF4-FFF2-40B4-BE49-F238E27FC236}">
                <a16:creationId xmlns:a16="http://schemas.microsoft.com/office/drawing/2014/main" id="{7F1BBA34-10D4-44F3-AE4C-203CE5E635E3}"/>
              </a:ext>
            </a:extLst>
          </p:cNvPr>
          <p:cNvSpPr>
            <a:spLocks/>
          </p:cNvSpPr>
          <p:nvPr userDrawn="1"/>
        </p:nvSpPr>
        <p:spPr bwMode="auto">
          <a:xfrm>
            <a:off x="76612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1" name="Freeform 5">
            <a:extLst>
              <a:ext uri="{FF2B5EF4-FFF2-40B4-BE49-F238E27FC236}">
                <a16:creationId xmlns:a16="http://schemas.microsoft.com/office/drawing/2014/main" id="{3E3BBB0A-F44B-4418-9AB5-90C76F47B65C}"/>
              </a:ext>
            </a:extLst>
          </p:cNvPr>
          <p:cNvSpPr>
            <a:spLocks/>
          </p:cNvSpPr>
          <p:nvPr userDrawn="1"/>
        </p:nvSpPr>
        <p:spPr bwMode="auto">
          <a:xfrm>
            <a:off x="80645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3" name="Freeform 5">
            <a:extLst>
              <a:ext uri="{FF2B5EF4-FFF2-40B4-BE49-F238E27FC236}">
                <a16:creationId xmlns:a16="http://schemas.microsoft.com/office/drawing/2014/main" id="{786EAD10-8FDE-4463-AB44-FA22D4E08EB6}"/>
              </a:ext>
            </a:extLst>
          </p:cNvPr>
          <p:cNvSpPr>
            <a:spLocks/>
          </p:cNvSpPr>
          <p:nvPr userDrawn="1"/>
        </p:nvSpPr>
        <p:spPr bwMode="auto">
          <a:xfrm>
            <a:off x="84677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5" name="Freeform 5">
            <a:extLst>
              <a:ext uri="{FF2B5EF4-FFF2-40B4-BE49-F238E27FC236}">
                <a16:creationId xmlns:a16="http://schemas.microsoft.com/office/drawing/2014/main" id="{F7762CAA-ACEF-45F9-9F8B-D4F10B020BC3}"/>
              </a:ext>
            </a:extLst>
          </p:cNvPr>
          <p:cNvSpPr>
            <a:spLocks/>
          </p:cNvSpPr>
          <p:nvPr userDrawn="1"/>
        </p:nvSpPr>
        <p:spPr bwMode="auto">
          <a:xfrm>
            <a:off x="88709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7" name="Freeform 5">
            <a:extLst>
              <a:ext uri="{FF2B5EF4-FFF2-40B4-BE49-F238E27FC236}">
                <a16:creationId xmlns:a16="http://schemas.microsoft.com/office/drawing/2014/main" id="{386FE2DA-52B1-4946-89A1-7E807D6B8820}"/>
              </a:ext>
            </a:extLst>
          </p:cNvPr>
          <p:cNvSpPr>
            <a:spLocks/>
          </p:cNvSpPr>
          <p:nvPr userDrawn="1"/>
        </p:nvSpPr>
        <p:spPr bwMode="auto">
          <a:xfrm>
            <a:off x="92741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9" name="Freeform 5">
            <a:extLst>
              <a:ext uri="{FF2B5EF4-FFF2-40B4-BE49-F238E27FC236}">
                <a16:creationId xmlns:a16="http://schemas.microsoft.com/office/drawing/2014/main" id="{630CDC40-690A-4572-8E6C-F852F589C734}"/>
              </a:ext>
            </a:extLst>
          </p:cNvPr>
          <p:cNvSpPr>
            <a:spLocks/>
          </p:cNvSpPr>
          <p:nvPr userDrawn="1"/>
        </p:nvSpPr>
        <p:spPr bwMode="auto">
          <a:xfrm>
            <a:off x="104838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1" name="Freeform 5">
            <a:extLst>
              <a:ext uri="{FF2B5EF4-FFF2-40B4-BE49-F238E27FC236}">
                <a16:creationId xmlns:a16="http://schemas.microsoft.com/office/drawing/2014/main" id="{0CBE04A5-557D-4ED8-9367-4965DF872CB7}"/>
              </a:ext>
            </a:extLst>
          </p:cNvPr>
          <p:cNvSpPr>
            <a:spLocks/>
          </p:cNvSpPr>
          <p:nvPr userDrawn="1"/>
        </p:nvSpPr>
        <p:spPr bwMode="auto">
          <a:xfrm>
            <a:off x="96774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3" name="Freeform 5">
            <a:extLst>
              <a:ext uri="{FF2B5EF4-FFF2-40B4-BE49-F238E27FC236}">
                <a16:creationId xmlns:a16="http://schemas.microsoft.com/office/drawing/2014/main" id="{18C1D1A8-8F8A-49D6-AD02-B410DE26F0BE}"/>
              </a:ext>
            </a:extLst>
          </p:cNvPr>
          <p:cNvSpPr>
            <a:spLocks/>
          </p:cNvSpPr>
          <p:nvPr userDrawn="1"/>
        </p:nvSpPr>
        <p:spPr bwMode="auto">
          <a:xfrm>
            <a:off x="100806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5" name="Freeform 5">
            <a:extLst>
              <a:ext uri="{FF2B5EF4-FFF2-40B4-BE49-F238E27FC236}">
                <a16:creationId xmlns:a16="http://schemas.microsoft.com/office/drawing/2014/main" id="{0919F9FD-AAF0-47C3-BF09-F46DC2147B65}"/>
              </a:ext>
            </a:extLst>
          </p:cNvPr>
          <p:cNvSpPr>
            <a:spLocks/>
          </p:cNvSpPr>
          <p:nvPr userDrawn="1"/>
        </p:nvSpPr>
        <p:spPr bwMode="auto">
          <a:xfrm>
            <a:off x="108870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7" name="Freeform 5">
            <a:extLst>
              <a:ext uri="{FF2B5EF4-FFF2-40B4-BE49-F238E27FC236}">
                <a16:creationId xmlns:a16="http://schemas.microsoft.com/office/drawing/2014/main" id="{37375F0B-BC73-4249-8F6A-670E30ED9D64}"/>
              </a:ext>
            </a:extLst>
          </p:cNvPr>
          <p:cNvSpPr>
            <a:spLocks/>
          </p:cNvSpPr>
          <p:nvPr userDrawn="1"/>
        </p:nvSpPr>
        <p:spPr bwMode="auto">
          <a:xfrm>
            <a:off x="112903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9" name="Freeform 5">
            <a:extLst>
              <a:ext uri="{FF2B5EF4-FFF2-40B4-BE49-F238E27FC236}">
                <a16:creationId xmlns:a16="http://schemas.microsoft.com/office/drawing/2014/main" id="{21E5C0A4-FAA3-4924-9412-BBA867E80D39}"/>
              </a:ext>
            </a:extLst>
          </p:cNvPr>
          <p:cNvSpPr>
            <a:spLocks/>
          </p:cNvSpPr>
          <p:nvPr userDrawn="1"/>
        </p:nvSpPr>
        <p:spPr bwMode="auto">
          <a:xfrm>
            <a:off x="116935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1" name="Freeform 5">
            <a:extLst>
              <a:ext uri="{FF2B5EF4-FFF2-40B4-BE49-F238E27FC236}">
                <a16:creationId xmlns:a16="http://schemas.microsoft.com/office/drawing/2014/main" id="{DA9355A1-AFF3-49B5-8161-79FD9B4B2D14}"/>
              </a:ext>
            </a:extLst>
          </p:cNvPr>
          <p:cNvSpPr>
            <a:spLocks/>
          </p:cNvSpPr>
          <p:nvPr userDrawn="1"/>
        </p:nvSpPr>
        <p:spPr bwMode="auto">
          <a:xfrm>
            <a:off x="12096738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88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Content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2" name="Freeform 5">
            <a:extLst>
              <a:ext uri="{FF2B5EF4-FFF2-40B4-BE49-F238E27FC236}">
                <a16:creationId xmlns:a16="http://schemas.microsoft.com/office/drawing/2014/main" id="{2DC4114B-0609-4C4D-B543-47A78CCD924E}"/>
              </a:ext>
            </a:extLst>
          </p:cNvPr>
          <p:cNvSpPr>
            <a:spLocks/>
          </p:cNvSpPr>
          <p:nvPr userDrawn="1"/>
        </p:nvSpPr>
        <p:spPr bwMode="auto">
          <a:xfrm>
            <a:off x="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Freeform 5">
            <a:extLst>
              <a:ext uri="{FF2B5EF4-FFF2-40B4-BE49-F238E27FC236}">
                <a16:creationId xmlns:a16="http://schemas.microsoft.com/office/drawing/2014/main" id="{F4991A45-6BE7-41F5-A26B-FEDE1476FA01}"/>
              </a:ext>
            </a:extLst>
          </p:cNvPr>
          <p:cNvSpPr>
            <a:spLocks/>
          </p:cNvSpPr>
          <p:nvPr userDrawn="1"/>
        </p:nvSpPr>
        <p:spPr bwMode="auto">
          <a:xfrm>
            <a:off x="4032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1E524AC6-1148-4420-9876-811DD3A6CFA3}"/>
              </a:ext>
            </a:extLst>
          </p:cNvPr>
          <p:cNvSpPr>
            <a:spLocks/>
          </p:cNvSpPr>
          <p:nvPr userDrawn="1"/>
        </p:nvSpPr>
        <p:spPr bwMode="auto">
          <a:xfrm>
            <a:off x="8064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3FB0D408-43F7-461D-BFDF-08A3F869B01B}"/>
              </a:ext>
            </a:extLst>
          </p:cNvPr>
          <p:cNvSpPr>
            <a:spLocks/>
          </p:cNvSpPr>
          <p:nvPr userDrawn="1"/>
        </p:nvSpPr>
        <p:spPr bwMode="auto">
          <a:xfrm>
            <a:off x="12096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3BFEC4BA-AD08-41E5-B485-5D76779BD22C}"/>
              </a:ext>
            </a:extLst>
          </p:cNvPr>
          <p:cNvSpPr>
            <a:spLocks/>
          </p:cNvSpPr>
          <p:nvPr userDrawn="1"/>
        </p:nvSpPr>
        <p:spPr bwMode="auto">
          <a:xfrm>
            <a:off x="16129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DCADCEEA-F24D-44AB-922F-8772E0343F65}"/>
              </a:ext>
            </a:extLst>
          </p:cNvPr>
          <p:cNvSpPr>
            <a:spLocks/>
          </p:cNvSpPr>
          <p:nvPr userDrawn="1"/>
        </p:nvSpPr>
        <p:spPr bwMode="auto">
          <a:xfrm>
            <a:off x="20161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A787DE99-F548-4F27-BD73-008223ADC626}"/>
              </a:ext>
            </a:extLst>
          </p:cNvPr>
          <p:cNvSpPr>
            <a:spLocks/>
          </p:cNvSpPr>
          <p:nvPr userDrawn="1"/>
        </p:nvSpPr>
        <p:spPr bwMode="auto">
          <a:xfrm>
            <a:off x="24193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7684DD24-7DDA-4D86-9D3A-4AF92794D2AB}"/>
              </a:ext>
            </a:extLst>
          </p:cNvPr>
          <p:cNvSpPr>
            <a:spLocks/>
          </p:cNvSpPr>
          <p:nvPr userDrawn="1"/>
        </p:nvSpPr>
        <p:spPr bwMode="auto">
          <a:xfrm>
            <a:off x="28225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1B9B85DC-2B9F-4D61-8259-DFBAE7153C86}"/>
              </a:ext>
            </a:extLst>
          </p:cNvPr>
          <p:cNvSpPr>
            <a:spLocks/>
          </p:cNvSpPr>
          <p:nvPr userDrawn="1"/>
        </p:nvSpPr>
        <p:spPr bwMode="auto">
          <a:xfrm>
            <a:off x="32258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Freeform 5">
            <a:extLst>
              <a:ext uri="{FF2B5EF4-FFF2-40B4-BE49-F238E27FC236}">
                <a16:creationId xmlns:a16="http://schemas.microsoft.com/office/drawing/2014/main" id="{A3C2DDF8-77DE-44E7-82EB-BD2B109B8FDF}"/>
              </a:ext>
            </a:extLst>
          </p:cNvPr>
          <p:cNvSpPr>
            <a:spLocks/>
          </p:cNvSpPr>
          <p:nvPr userDrawn="1"/>
        </p:nvSpPr>
        <p:spPr bwMode="auto">
          <a:xfrm>
            <a:off x="36290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FA74D4D0-7595-4C86-991E-ACC5FA41CC6C}"/>
              </a:ext>
            </a:extLst>
          </p:cNvPr>
          <p:cNvSpPr>
            <a:spLocks/>
          </p:cNvSpPr>
          <p:nvPr userDrawn="1"/>
        </p:nvSpPr>
        <p:spPr bwMode="auto">
          <a:xfrm>
            <a:off x="40322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5">
            <a:extLst>
              <a:ext uri="{FF2B5EF4-FFF2-40B4-BE49-F238E27FC236}">
                <a16:creationId xmlns:a16="http://schemas.microsoft.com/office/drawing/2014/main" id="{23157884-97DA-4B49-BAA8-4F244EF86883}"/>
              </a:ext>
            </a:extLst>
          </p:cNvPr>
          <p:cNvSpPr>
            <a:spLocks/>
          </p:cNvSpPr>
          <p:nvPr userDrawn="1"/>
        </p:nvSpPr>
        <p:spPr bwMode="auto">
          <a:xfrm>
            <a:off x="44354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7" name="Freeform 5">
            <a:extLst>
              <a:ext uri="{FF2B5EF4-FFF2-40B4-BE49-F238E27FC236}">
                <a16:creationId xmlns:a16="http://schemas.microsoft.com/office/drawing/2014/main" id="{07CDB3B0-5CB6-43DA-A0C1-5990C23AB10D}"/>
              </a:ext>
            </a:extLst>
          </p:cNvPr>
          <p:cNvSpPr>
            <a:spLocks/>
          </p:cNvSpPr>
          <p:nvPr userDrawn="1"/>
        </p:nvSpPr>
        <p:spPr bwMode="auto">
          <a:xfrm>
            <a:off x="48387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9" name="Freeform 5">
            <a:extLst>
              <a:ext uri="{FF2B5EF4-FFF2-40B4-BE49-F238E27FC236}">
                <a16:creationId xmlns:a16="http://schemas.microsoft.com/office/drawing/2014/main" id="{A932886D-EB20-4026-9D6E-687F61B1AA23}"/>
              </a:ext>
            </a:extLst>
          </p:cNvPr>
          <p:cNvSpPr>
            <a:spLocks/>
          </p:cNvSpPr>
          <p:nvPr userDrawn="1"/>
        </p:nvSpPr>
        <p:spPr bwMode="auto">
          <a:xfrm>
            <a:off x="52419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1" name="Freeform 5">
            <a:extLst>
              <a:ext uri="{FF2B5EF4-FFF2-40B4-BE49-F238E27FC236}">
                <a16:creationId xmlns:a16="http://schemas.microsoft.com/office/drawing/2014/main" id="{3E812D95-DE21-4AE5-8F40-2DB182F3DEB9}"/>
              </a:ext>
            </a:extLst>
          </p:cNvPr>
          <p:cNvSpPr>
            <a:spLocks/>
          </p:cNvSpPr>
          <p:nvPr userDrawn="1"/>
        </p:nvSpPr>
        <p:spPr bwMode="auto">
          <a:xfrm>
            <a:off x="56451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3" name="Freeform 5">
            <a:extLst>
              <a:ext uri="{FF2B5EF4-FFF2-40B4-BE49-F238E27FC236}">
                <a16:creationId xmlns:a16="http://schemas.microsoft.com/office/drawing/2014/main" id="{210B2D4F-6E86-4287-8EA1-EA3A728A112A}"/>
              </a:ext>
            </a:extLst>
          </p:cNvPr>
          <p:cNvSpPr>
            <a:spLocks/>
          </p:cNvSpPr>
          <p:nvPr userDrawn="1"/>
        </p:nvSpPr>
        <p:spPr bwMode="auto">
          <a:xfrm>
            <a:off x="60483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5" name="Freeform 5">
            <a:extLst>
              <a:ext uri="{FF2B5EF4-FFF2-40B4-BE49-F238E27FC236}">
                <a16:creationId xmlns:a16="http://schemas.microsoft.com/office/drawing/2014/main" id="{1E976474-73A7-4C5B-9BBB-2F877FE899E6}"/>
              </a:ext>
            </a:extLst>
          </p:cNvPr>
          <p:cNvSpPr>
            <a:spLocks/>
          </p:cNvSpPr>
          <p:nvPr userDrawn="1"/>
        </p:nvSpPr>
        <p:spPr bwMode="auto">
          <a:xfrm>
            <a:off x="64516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7" name="Freeform 5">
            <a:extLst>
              <a:ext uri="{FF2B5EF4-FFF2-40B4-BE49-F238E27FC236}">
                <a16:creationId xmlns:a16="http://schemas.microsoft.com/office/drawing/2014/main" id="{465A6564-AC40-4493-A583-1FFB6C3E9DD9}"/>
              </a:ext>
            </a:extLst>
          </p:cNvPr>
          <p:cNvSpPr>
            <a:spLocks/>
          </p:cNvSpPr>
          <p:nvPr userDrawn="1"/>
        </p:nvSpPr>
        <p:spPr bwMode="auto">
          <a:xfrm>
            <a:off x="68548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9" name="Freeform 5">
            <a:extLst>
              <a:ext uri="{FF2B5EF4-FFF2-40B4-BE49-F238E27FC236}">
                <a16:creationId xmlns:a16="http://schemas.microsoft.com/office/drawing/2014/main" id="{6954C064-7CB0-4288-BE96-E91AC7F876F2}"/>
              </a:ext>
            </a:extLst>
          </p:cNvPr>
          <p:cNvSpPr>
            <a:spLocks/>
          </p:cNvSpPr>
          <p:nvPr userDrawn="1"/>
        </p:nvSpPr>
        <p:spPr bwMode="auto">
          <a:xfrm>
            <a:off x="72580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1" name="Freeform 5">
            <a:extLst>
              <a:ext uri="{FF2B5EF4-FFF2-40B4-BE49-F238E27FC236}">
                <a16:creationId xmlns:a16="http://schemas.microsoft.com/office/drawing/2014/main" id="{90BB86D8-7370-4CF9-8DCC-597757CFC2FB}"/>
              </a:ext>
            </a:extLst>
          </p:cNvPr>
          <p:cNvSpPr>
            <a:spLocks/>
          </p:cNvSpPr>
          <p:nvPr userDrawn="1"/>
        </p:nvSpPr>
        <p:spPr bwMode="auto">
          <a:xfrm>
            <a:off x="76612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3" name="Freeform 5">
            <a:extLst>
              <a:ext uri="{FF2B5EF4-FFF2-40B4-BE49-F238E27FC236}">
                <a16:creationId xmlns:a16="http://schemas.microsoft.com/office/drawing/2014/main" id="{D8B61089-5F8D-4533-AFA2-5E4CFABC7955}"/>
              </a:ext>
            </a:extLst>
          </p:cNvPr>
          <p:cNvSpPr>
            <a:spLocks/>
          </p:cNvSpPr>
          <p:nvPr userDrawn="1"/>
        </p:nvSpPr>
        <p:spPr bwMode="auto">
          <a:xfrm>
            <a:off x="80645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5" name="Freeform 5">
            <a:extLst>
              <a:ext uri="{FF2B5EF4-FFF2-40B4-BE49-F238E27FC236}">
                <a16:creationId xmlns:a16="http://schemas.microsoft.com/office/drawing/2014/main" id="{C3DAA582-A4E2-4D0D-9142-F0A4E91DF0FF}"/>
              </a:ext>
            </a:extLst>
          </p:cNvPr>
          <p:cNvSpPr>
            <a:spLocks/>
          </p:cNvSpPr>
          <p:nvPr userDrawn="1"/>
        </p:nvSpPr>
        <p:spPr bwMode="auto">
          <a:xfrm>
            <a:off x="84677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7" name="Freeform 5">
            <a:extLst>
              <a:ext uri="{FF2B5EF4-FFF2-40B4-BE49-F238E27FC236}">
                <a16:creationId xmlns:a16="http://schemas.microsoft.com/office/drawing/2014/main" id="{0330153D-7AC7-4FEE-B014-E16DDA9F990D}"/>
              </a:ext>
            </a:extLst>
          </p:cNvPr>
          <p:cNvSpPr>
            <a:spLocks/>
          </p:cNvSpPr>
          <p:nvPr userDrawn="1"/>
        </p:nvSpPr>
        <p:spPr bwMode="auto">
          <a:xfrm>
            <a:off x="88709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9" name="Freeform 5">
            <a:extLst>
              <a:ext uri="{FF2B5EF4-FFF2-40B4-BE49-F238E27FC236}">
                <a16:creationId xmlns:a16="http://schemas.microsoft.com/office/drawing/2014/main" id="{9FE05360-0BAD-4CD0-912B-2EFB0A93B25F}"/>
              </a:ext>
            </a:extLst>
          </p:cNvPr>
          <p:cNvSpPr>
            <a:spLocks/>
          </p:cNvSpPr>
          <p:nvPr userDrawn="1"/>
        </p:nvSpPr>
        <p:spPr bwMode="auto">
          <a:xfrm>
            <a:off x="92741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1" name="Freeform 5">
            <a:extLst>
              <a:ext uri="{FF2B5EF4-FFF2-40B4-BE49-F238E27FC236}">
                <a16:creationId xmlns:a16="http://schemas.microsoft.com/office/drawing/2014/main" id="{2BB69768-4BF4-4369-941D-7F83EA731EC1}"/>
              </a:ext>
            </a:extLst>
          </p:cNvPr>
          <p:cNvSpPr>
            <a:spLocks/>
          </p:cNvSpPr>
          <p:nvPr userDrawn="1"/>
        </p:nvSpPr>
        <p:spPr bwMode="auto">
          <a:xfrm>
            <a:off x="1048385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3" name="Freeform 5">
            <a:extLst>
              <a:ext uri="{FF2B5EF4-FFF2-40B4-BE49-F238E27FC236}">
                <a16:creationId xmlns:a16="http://schemas.microsoft.com/office/drawing/2014/main" id="{51F585F2-FB0F-4846-9CD2-11F7FF96FD97}"/>
              </a:ext>
            </a:extLst>
          </p:cNvPr>
          <p:cNvSpPr>
            <a:spLocks/>
          </p:cNvSpPr>
          <p:nvPr userDrawn="1"/>
        </p:nvSpPr>
        <p:spPr bwMode="auto">
          <a:xfrm>
            <a:off x="96774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7" name="Freeform 5">
            <a:extLst>
              <a:ext uri="{FF2B5EF4-FFF2-40B4-BE49-F238E27FC236}">
                <a16:creationId xmlns:a16="http://schemas.microsoft.com/office/drawing/2014/main" id="{CBE3430D-F606-4308-B49E-D9AAD7125090}"/>
              </a:ext>
            </a:extLst>
          </p:cNvPr>
          <p:cNvSpPr>
            <a:spLocks/>
          </p:cNvSpPr>
          <p:nvPr userDrawn="1"/>
        </p:nvSpPr>
        <p:spPr bwMode="auto">
          <a:xfrm>
            <a:off x="100806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9" name="Freeform 5">
            <a:extLst>
              <a:ext uri="{FF2B5EF4-FFF2-40B4-BE49-F238E27FC236}">
                <a16:creationId xmlns:a16="http://schemas.microsoft.com/office/drawing/2014/main" id="{DBCBDCF3-6847-4191-A872-E8389FEBE08D}"/>
              </a:ext>
            </a:extLst>
          </p:cNvPr>
          <p:cNvSpPr>
            <a:spLocks/>
          </p:cNvSpPr>
          <p:nvPr userDrawn="1"/>
        </p:nvSpPr>
        <p:spPr bwMode="auto">
          <a:xfrm>
            <a:off x="1088707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1" name="Freeform 5">
            <a:extLst>
              <a:ext uri="{FF2B5EF4-FFF2-40B4-BE49-F238E27FC236}">
                <a16:creationId xmlns:a16="http://schemas.microsoft.com/office/drawing/2014/main" id="{1F7B483D-EB1A-45B5-B1AD-0EAE7F64763C}"/>
              </a:ext>
            </a:extLst>
          </p:cNvPr>
          <p:cNvSpPr>
            <a:spLocks/>
          </p:cNvSpPr>
          <p:nvPr userDrawn="1"/>
        </p:nvSpPr>
        <p:spPr bwMode="auto">
          <a:xfrm>
            <a:off x="11290300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3" name="Freeform 5">
            <a:extLst>
              <a:ext uri="{FF2B5EF4-FFF2-40B4-BE49-F238E27FC236}">
                <a16:creationId xmlns:a16="http://schemas.microsoft.com/office/drawing/2014/main" id="{B3466B6D-9C19-4F9A-8173-BC98E52B1023}"/>
              </a:ext>
            </a:extLst>
          </p:cNvPr>
          <p:cNvSpPr>
            <a:spLocks/>
          </p:cNvSpPr>
          <p:nvPr userDrawn="1"/>
        </p:nvSpPr>
        <p:spPr bwMode="auto">
          <a:xfrm>
            <a:off x="11693525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5" name="Freeform 5">
            <a:extLst>
              <a:ext uri="{FF2B5EF4-FFF2-40B4-BE49-F238E27FC236}">
                <a16:creationId xmlns:a16="http://schemas.microsoft.com/office/drawing/2014/main" id="{9C4E25A9-A7F7-4238-B98D-A72344849620}"/>
              </a:ext>
            </a:extLst>
          </p:cNvPr>
          <p:cNvSpPr>
            <a:spLocks/>
          </p:cNvSpPr>
          <p:nvPr userDrawn="1"/>
        </p:nvSpPr>
        <p:spPr bwMode="auto">
          <a:xfrm>
            <a:off x="12096738" y="328748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7" name="Freeform 5">
            <a:extLst>
              <a:ext uri="{FF2B5EF4-FFF2-40B4-BE49-F238E27FC236}">
                <a16:creationId xmlns:a16="http://schemas.microsoft.com/office/drawing/2014/main" id="{582162BB-6F36-41B5-B5AD-B7FD4177E530}"/>
              </a:ext>
            </a:extLst>
          </p:cNvPr>
          <p:cNvSpPr>
            <a:spLocks/>
          </p:cNvSpPr>
          <p:nvPr userDrawn="1"/>
        </p:nvSpPr>
        <p:spPr bwMode="auto">
          <a:xfrm>
            <a:off x="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9" name="Freeform 5">
            <a:extLst>
              <a:ext uri="{FF2B5EF4-FFF2-40B4-BE49-F238E27FC236}">
                <a16:creationId xmlns:a16="http://schemas.microsoft.com/office/drawing/2014/main" id="{652516D9-F1FA-4063-ADA2-9B081A2D5A2E}"/>
              </a:ext>
            </a:extLst>
          </p:cNvPr>
          <p:cNvSpPr>
            <a:spLocks/>
          </p:cNvSpPr>
          <p:nvPr userDrawn="1"/>
        </p:nvSpPr>
        <p:spPr bwMode="auto">
          <a:xfrm>
            <a:off x="4032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1" name="Freeform 5">
            <a:extLst>
              <a:ext uri="{FF2B5EF4-FFF2-40B4-BE49-F238E27FC236}">
                <a16:creationId xmlns:a16="http://schemas.microsoft.com/office/drawing/2014/main" id="{1C6A6B49-4641-48E9-8819-769AAE00B198}"/>
              </a:ext>
            </a:extLst>
          </p:cNvPr>
          <p:cNvSpPr>
            <a:spLocks/>
          </p:cNvSpPr>
          <p:nvPr userDrawn="1"/>
        </p:nvSpPr>
        <p:spPr bwMode="auto">
          <a:xfrm>
            <a:off x="8064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3" name="Freeform 5">
            <a:extLst>
              <a:ext uri="{FF2B5EF4-FFF2-40B4-BE49-F238E27FC236}">
                <a16:creationId xmlns:a16="http://schemas.microsoft.com/office/drawing/2014/main" id="{B1530B27-CB32-4FD6-ADCD-696B9A77D606}"/>
              </a:ext>
            </a:extLst>
          </p:cNvPr>
          <p:cNvSpPr>
            <a:spLocks/>
          </p:cNvSpPr>
          <p:nvPr userDrawn="1"/>
        </p:nvSpPr>
        <p:spPr bwMode="auto">
          <a:xfrm>
            <a:off x="12096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5" name="Freeform 5">
            <a:extLst>
              <a:ext uri="{FF2B5EF4-FFF2-40B4-BE49-F238E27FC236}">
                <a16:creationId xmlns:a16="http://schemas.microsoft.com/office/drawing/2014/main" id="{BAFEEEB6-FF84-414F-A371-D3F809A1C86D}"/>
              </a:ext>
            </a:extLst>
          </p:cNvPr>
          <p:cNvSpPr>
            <a:spLocks/>
          </p:cNvSpPr>
          <p:nvPr userDrawn="1"/>
        </p:nvSpPr>
        <p:spPr bwMode="auto">
          <a:xfrm>
            <a:off x="16129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7" name="Freeform 5">
            <a:extLst>
              <a:ext uri="{FF2B5EF4-FFF2-40B4-BE49-F238E27FC236}">
                <a16:creationId xmlns:a16="http://schemas.microsoft.com/office/drawing/2014/main" id="{0F8F801F-06E9-4E1C-A137-226729983354}"/>
              </a:ext>
            </a:extLst>
          </p:cNvPr>
          <p:cNvSpPr>
            <a:spLocks/>
          </p:cNvSpPr>
          <p:nvPr userDrawn="1"/>
        </p:nvSpPr>
        <p:spPr bwMode="auto">
          <a:xfrm>
            <a:off x="20161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9" name="Freeform 5">
            <a:extLst>
              <a:ext uri="{FF2B5EF4-FFF2-40B4-BE49-F238E27FC236}">
                <a16:creationId xmlns:a16="http://schemas.microsoft.com/office/drawing/2014/main" id="{3062C679-537B-4565-B111-60C31A15ACF4}"/>
              </a:ext>
            </a:extLst>
          </p:cNvPr>
          <p:cNvSpPr>
            <a:spLocks/>
          </p:cNvSpPr>
          <p:nvPr userDrawn="1"/>
        </p:nvSpPr>
        <p:spPr bwMode="auto">
          <a:xfrm>
            <a:off x="24193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1" name="Freeform 5">
            <a:extLst>
              <a:ext uri="{FF2B5EF4-FFF2-40B4-BE49-F238E27FC236}">
                <a16:creationId xmlns:a16="http://schemas.microsoft.com/office/drawing/2014/main" id="{887EEB3A-4213-464A-87A3-D2DAF47421F5}"/>
              </a:ext>
            </a:extLst>
          </p:cNvPr>
          <p:cNvSpPr>
            <a:spLocks/>
          </p:cNvSpPr>
          <p:nvPr userDrawn="1"/>
        </p:nvSpPr>
        <p:spPr bwMode="auto">
          <a:xfrm>
            <a:off x="28225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3" name="Freeform 5">
            <a:extLst>
              <a:ext uri="{FF2B5EF4-FFF2-40B4-BE49-F238E27FC236}">
                <a16:creationId xmlns:a16="http://schemas.microsoft.com/office/drawing/2014/main" id="{ADC86261-F90C-45E0-A168-7581A8C02C38}"/>
              </a:ext>
            </a:extLst>
          </p:cNvPr>
          <p:cNvSpPr>
            <a:spLocks/>
          </p:cNvSpPr>
          <p:nvPr userDrawn="1"/>
        </p:nvSpPr>
        <p:spPr bwMode="auto">
          <a:xfrm>
            <a:off x="32258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5" name="Freeform 5">
            <a:extLst>
              <a:ext uri="{FF2B5EF4-FFF2-40B4-BE49-F238E27FC236}">
                <a16:creationId xmlns:a16="http://schemas.microsoft.com/office/drawing/2014/main" id="{504DD272-AA18-4EE6-AA29-9F6F74F23909}"/>
              </a:ext>
            </a:extLst>
          </p:cNvPr>
          <p:cNvSpPr>
            <a:spLocks/>
          </p:cNvSpPr>
          <p:nvPr userDrawn="1"/>
        </p:nvSpPr>
        <p:spPr bwMode="auto">
          <a:xfrm>
            <a:off x="36290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7" name="Freeform 5">
            <a:extLst>
              <a:ext uri="{FF2B5EF4-FFF2-40B4-BE49-F238E27FC236}">
                <a16:creationId xmlns:a16="http://schemas.microsoft.com/office/drawing/2014/main" id="{8BCD198C-85D1-4065-9D67-82D3B38E1C37}"/>
              </a:ext>
            </a:extLst>
          </p:cNvPr>
          <p:cNvSpPr>
            <a:spLocks/>
          </p:cNvSpPr>
          <p:nvPr userDrawn="1"/>
        </p:nvSpPr>
        <p:spPr bwMode="auto">
          <a:xfrm>
            <a:off x="40322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9" name="Freeform 5">
            <a:extLst>
              <a:ext uri="{FF2B5EF4-FFF2-40B4-BE49-F238E27FC236}">
                <a16:creationId xmlns:a16="http://schemas.microsoft.com/office/drawing/2014/main" id="{2900C489-4586-4F04-BD13-FF483556032E}"/>
              </a:ext>
            </a:extLst>
          </p:cNvPr>
          <p:cNvSpPr>
            <a:spLocks/>
          </p:cNvSpPr>
          <p:nvPr userDrawn="1"/>
        </p:nvSpPr>
        <p:spPr bwMode="auto">
          <a:xfrm>
            <a:off x="44354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1" name="Freeform 5">
            <a:extLst>
              <a:ext uri="{FF2B5EF4-FFF2-40B4-BE49-F238E27FC236}">
                <a16:creationId xmlns:a16="http://schemas.microsoft.com/office/drawing/2014/main" id="{FFF75EF5-F4A4-47DF-B2E8-27AF735DAE67}"/>
              </a:ext>
            </a:extLst>
          </p:cNvPr>
          <p:cNvSpPr>
            <a:spLocks/>
          </p:cNvSpPr>
          <p:nvPr userDrawn="1"/>
        </p:nvSpPr>
        <p:spPr bwMode="auto">
          <a:xfrm>
            <a:off x="48387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3" name="Freeform 5">
            <a:extLst>
              <a:ext uri="{FF2B5EF4-FFF2-40B4-BE49-F238E27FC236}">
                <a16:creationId xmlns:a16="http://schemas.microsoft.com/office/drawing/2014/main" id="{0C8AD0A5-DBDC-4519-871E-FE913951AE59}"/>
              </a:ext>
            </a:extLst>
          </p:cNvPr>
          <p:cNvSpPr>
            <a:spLocks/>
          </p:cNvSpPr>
          <p:nvPr userDrawn="1"/>
        </p:nvSpPr>
        <p:spPr bwMode="auto">
          <a:xfrm>
            <a:off x="52419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5" name="Freeform 5">
            <a:extLst>
              <a:ext uri="{FF2B5EF4-FFF2-40B4-BE49-F238E27FC236}">
                <a16:creationId xmlns:a16="http://schemas.microsoft.com/office/drawing/2014/main" id="{5417658F-66B2-4FE7-A854-CC3AE0F7EB74}"/>
              </a:ext>
            </a:extLst>
          </p:cNvPr>
          <p:cNvSpPr>
            <a:spLocks/>
          </p:cNvSpPr>
          <p:nvPr userDrawn="1"/>
        </p:nvSpPr>
        <p:spPr bwMode="auto">
          <a:xfrm>
            <a:off x="56451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7" name="Freeform 5">
            <a:extLst>
              <a:ext uri="{FF2B5EF4-FFF2-40B4-BE49-F238E27FC236}">
                <a16:creationId xmlns:a16="http://schemas.microsoft.com/office/drawing/2014/main" id="{A81C42B8-9501-457C-9DBC-BA397001DE6B}"/>
              </a:ext>
            </a:extLst>
          </p:cNvPr>
          <p:cNvSpPr>
            <a:spLocks/>
          </p:cNvSpPr>
          <p:nvPr userDrawn="1"/>
        </p:nvSpPr>
        <p:spPr bwMode="auto">
          <a:xfrm>
            <a:off x="60483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9" name="Freeform 5">
            <a:extLst>
              <a:ext uri="{FF2B5EF4-FFF2-40B4-BE49-F238E27FC236}">
                <a16:creationId xmlns:a16="http://schemas.microsoft.com/office/drawing/2014/main" id="{1E20BB75-9E81-42DF-B4BF-5B6987919CEC}"/>
              </a:ext>
            </a:extLst>
          </p:cNvPr>
          <p:cNvSpPr>
            <a:spLocks/>
          </p:cNvSpPr>
          <p:nvPr userDrawn="1"/>
        </p:nvSpPr>
        <p:spPr bwMode="auto">
          <a:xfrm>
            <a:off x="64516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1" name="Freeform 5">
            <a:extLst>
              <a:ext uri="{FF2B5EF4-FFF2-40B4-BE49-F238E27FC236}">
                <a16:creationId xmlns:a16="http://schemas.microsoft.com/office/drawing/2014/main" id="{D01EE500-D7A1-4352-BAD2-B850ACC4BC6A}"/>
              </a:ext>
            </a:extLst>
          </p:cNvPr>
          <p:cNvSpPr>
            <a:spLocks/>
          </p:cNvSpPr>
          <p:nvPr userDrawn="1"/>
        </p:nvSpPr>
        <p:spPr bwMode="auto">
          <a:xfrm>
            <a:off x="68548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3" name="Freeform 5">
            <a:extLst>
              <a:ext uri="{FF2B5EF4-FFF2-40B4-BE49-F238E27FC236}">
                <a16:creationId xmlns:a16="http://schemas.microsoft.com/office/drawing/2014/main" id="{1587723F-EB9C-433F-ACA5-343CDE53B4CA}"/>
              </a:ext>
            </a:extLst>
          </p:cNvPr>
          <p:cNvSpPr>
            <a:spLocks/>
          </p:cNvSpPr>
          <p:nvPr userDrawn="1"/>
        </p:nvSpPr>
        <p:spPr bwMode="auto">
          <a:xfrm>
            <a:off x="72580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5" name="Freeform 5">
            <a:extLst>
              <a:ext uri="{FF2B5EF4-FFF2-40B4-BE49-F238E27FC236}">
                <a16:creationId xmlns:a16="http://schemas.microsoft.com/office/drawing/2014/main" id="{3B89FD7D-E9C3-4C00-9808-59AAFB03163F}"/>
              </a:ext>
            </a:extLst>
          </p:cNvPr>
          <p:cNvSpPr>
            <a:spLocks/>
          </p:cNvSpPr>
          <p:nvPr userDrawn="1"/>
        </p:nvSpPr>
        <p:spPr bwMode="auto">
          <a:xfrm>
            <a:off x="76612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7" name="Freeform 5">
            <a:extLst>
              <a:ext uri="{FF2B5EF4-FFF2-40B4-BE49-F238E27FC236}">
                <a16:creationId xmlns:a16="http://schemas.microsoft.com/office/drawing/2014/main" id="{6E04DD36-8E16-472A-941F-022D2E9A88A8}"/>
              </a:ext>
            </a:extLst>
          </p:cNvPr>
          <p:cNvSpPr>
            <a:spLocks/>
          </p:cNvSpPr>
          <p:nvPr userDrawn="1"/>
        </p:nvSpPr>
        <p:spPr bwMode="auto">
          <a:xfrm>
            <a:off x="80645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9" name="Freeform 5">
            <a:extLst>
              <a:ext uri="{FF2B5EF4-FFF2-40B4-BE49-F238E27FC236}">
                <a16:creationId xmlns:a16="http://schemas.microsoft.com/office/drawing/2014/main" id="{12E1B3B0-875B-4233-B21E-CFCC3D054FB2}"/>
              </a:ext>
            </a:extLst>
          </p:cNvPr>
          <p:cNvSpPr>
            <a:spLocks/>
          </p:cNvSpPr>
          <p:nvPr userDrawn="1"/>
        </p:nvSpPr>
        <p:spPr bwMode="auto">
          <a:xfrm>
            <a:off x="84677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1" name="Freeform 5">
            <a:extLst>
              <a:ext uri="{FF2B5EF4-FFF2-40B4-BE49-F238E27FC236}">
                <a16:creationId xmlns:a16="http://schemas.microsoft.com/office/drawing/2014/main" id="{EEFA6ADA-AE04-43D9-AEBA-6D4B6101D19D}"/>
              </a:ext>
            </a:extLst>
          </p:cNvPr>
          <p:cNvSpPr>
            <a:spLocks/>
          </p:cNvSpPr>
          <p:nvPr userDrawn="1"/>
        </p:nvSpPr>
        <p:spPr bwMode="auto">
          <a:xfrm>
            <a:off x="88709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3" name="Freeform 5">
            <a:extLst>
              <a:ext uri="{FF2B5EF4-FFF2-40B4-BE49-F238E27FC236}">
                <a16:creationId xmlns:a16="http://schemas.microsoft.com/office/drawing/2014/main" id="{EF5B0E26-2791-4B14-B592-172C2FAC6FE5}"/>
              </a:ext>
            </a:extLst>
          </p:cNvPr>
          <p:cNvSpPr>
            <a:spLocks/>
          </p:cNvSpPr>
          <p:nvPr userDrawn="1"/>
        </p:nvSpPr>
        <p:spPr bwMode="auto">
          <a:xfrm>
            <a:off x="92741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5" name="Freeform 5">
            <a:extLst>
              <a:ext uri="{FF2B5EF4-FFF2-40B4-BE49-F238E27FC236}">
                <a16:creationId xmlns:a16="http://schemas.microsoft.com/office/drawing/2014/main" id="{7CDA8C23-F3D0-475C-8B0B-D2483AECFAB8}"/>
              </a:ext>
            </a:extLst>
          </p:cNvPr>
          <p:cNvSpPr>
            <a:spLocks/>
          </p:cNvSpPr>
          <p:nvPr userDrawn="1"/>
        </p:nvSpPr>
        <p:spPr bwMode="auto">
          <a:xfrm>
            <a:off x="1048385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7" name="Freeform 5">
            <a:extLst>
              <a:ext uri="{FF2B5EF4-FFF2-40B4-BE49-F238E27FC236}">
                <a16:creationId xmlns:a16="http://schemas.microsoft.com/office/drawing/2014/main" id="{A6895141-163A-4201-B333-6467D533F440}"/>
              </a:ext>
            </a:extLst>
          </p:cNvPr>
          <p:cNvSpPr>
            <a:spLocks/>
          </p:cNvSpPr>
          <p:nvPr userDrawn="1"/>
        </p:nvSpPr>
        <p:spPr bwMode="auto">
          <a:xfrm>
            <a:off x="96774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9" name="Freeform 5">
            <a:extLst>
              <a:ext uri="{FF2B5EF4-FFF2-40B4-BE49-F238E27FC236}">
                <a16:creationId xmlns:a16="http://schemas.microsoft.com/office/drawing/2014/main" id="{96857859-9A05-4D31-8334-CDC677051A05}"/>
              </a:ext>
            </a:extLst>
          </p:cNvPr>
          <p:cNvSpPr>
            <a:spLocks/>
          </p:cNvSpPr>
          <p:nvPr userDrawn="1"/>
        </p:nvSpPr>
        <p:spPr bwMode="auto">
          <a:xfrm>
            <a:off x="100806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1" name="Freeform 5">
            <a:extLst>
              <a:ext uri="{FF2B5EF4-FFF2-40B4-BE49-F238E27FC236}">
                <a16:creationId xmlns:a16="http://schemas.microsoft.com/office/drawing/2014/main" id="{EBBC59FD-BB44-465C-9882-47450B890D91}"/>
              </a:ext>
            </a:extLst>
          </p:cNvPr>
          <p:cNvSpPr>
            <a:spLocks/>
          </p:cNvSpPr>
          <p:nvPr userDrawn="1"/>
        </p:nvSpPr>
        <p:spPr bwMode="auto">
          <a:xfrm>
            <a:off x="1088707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3" name="Freeform 5">
            <a:extLst>
              <a:ext uri="{FF2B5EF4-FFF2-40B4-BE49-F238E27FC236}">
                <a16:creationId xmlns:a16="http://schemas.microsoft.com/office/drawing/2014/main" id="{B55E93B0-6435-4CBB-9B59-5C2C61984C86}"/>
              </a:ext>
            </a:extLst>
          </p:cNvPr>
          <p:cNvSpPr>
            <a:spLocks/>
          </p:cNvSpPr>
          <p:nvPr userDrawn="1"/>
        </p:nvSpPr>
        <p:spPr bwMode="auto">
          <a:xfrm>
            <a:off x="11290300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5" name="Freeform 5">
            <a:extLst>
              <a:ext uri="{FF2B5EF4-FFF2-40B4-BE49-F238E27FC236}">
                <a16:creationId xmlns:a16="http://schemas.microsoft.com/office/drawing/2014/main" id="{CB08B145-8F37-4A8A-A4CE-4438007E168A}"/>
              </a:ext>
            </a:extLst>
          </p:cNvPr>
          <p:cNvSpPr>
            <a:spLocks/>
          </p:cNvSpPr>
          <p:nvPr userDrawn="1"/>
        </p:nvSpPr>
        <p:spPr bwMode="auto">
          <a:xfrm>
            <a:off x="11693525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7" name="Freeform 5">
            <a:extLst>
              <a:ext uri="{FF2B5EF4-FFF2-40B4-BE49-F238E27FC236}">
                <a16:creationId xmlns:a16="http://schemas.microsoft.com/office/drawing/2014/main" id="{3B0D020A-90FC-400F-B7B5-63FC994068E4}"/>
              </a:ext>
            </a:extLst>
          </p:cNvPr>
          <p:cNvSpPr>
            <a:spLocks/>
          </p:cNvSpPr>
          <p:nvPr userDrawn="1"/>
        </p:nvSpPr>
        <p:spPr bwMode="auto">
          <a:xfrm>
            <a:off x="12096738" y="6263821"/>
            <a:ext cx="101092" cy="265431"/>
          </a:xfrm>
          <a:custGeom>
            <a:avLst/>
            <a:gdLst>
              <a:gd name="T0" fmla="*/ 0 w 314"/>
              <a:gd name="T1" fmla="*/ 1332 h 1332"/>
              <a:gd name="T2" fmla="*/ 0 w 314"/>
              <a:gd name="T3" fmla="*/ 1332 h 1332"/>
              <a:gd name="T4" fmla="*/ 314 w 314"/>
              <a:gd name="T5" fmla="*/ 1332 h 1332"/>
              <a:gd name="T6" fmla="*/ 314 w 314"/>
              <a:gd name="T7" fmla="*/ 0 h 1332"/>
              <a:gd name="T8" fmla="*/ 0 w 314"/>
              <a:gd name="T9" fmla="*/ 0 h 1332"/>
              <a:gd name="T10" fmla="*/ 0 w 314"/>
              <a:gd name="T11" fmla="*/ 1332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1332">
                <a:moveTo>
                  <a:pt x="0" y="1332"/>
                </a:moveTo>
                <a:lnTo>
                  <a:pt x="0" y="1332"/>
                </a:lnTo>
                <a:lnTo>
                  <a:pt x="314" y="1332"/>
                </a:lnTo>
                <a:lnTo>
                  <a:pt x="314" y="0"/>
                </a:lnTo>
                <a:lnTo>
                  <a:pt x="0" y="0"/>
                </a:lnTo>
                <a:lnTo>
                  <a:pt x="0" y="1332"/>
                </a:lnTo>
                <a:close/>
              </a:path>
            </a:pathLst>
          </a:custGeom>
          <a:solidFill>
            <a:srgbClr val="D6D7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71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Insert Text 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8B4846-4E60-4E5B-9695-28F923D1D7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5753100" y="419100"/>
            <a:ext cx="685800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23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C00585D-E155-409A-899A-29BDF4E57F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6577"/>
            <a:ext cx="10668000" cy="615553"/>
          </a:xfrm>
          <a:noFill/>
        </p:spPr>
        <p:txBody>
          <a:bodyPr wrap="square" lIns="91440" tIns="0" rIns="91440" bIns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Insert text here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944D9B-AA15-4DB5-AE58-0FA514F6FE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90699"/>
            <a:ext cx="10668000" cy="685800"/>
          </a:xfrm>
          <a:prstGeom prst="rect">
            <a:avLst/>
          </a:prstGeom>
          <a:noFill/>
        </p:spPr>
        <p:txBody>
          <a:bodyPr wrap="square" lIns="91440" tIns="0" rIns="9144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8AAE41-A985-425A-934D-615BBE3602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5753100" y="419100"/>
            <a:ext cx="685800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009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64696-E1F3-49EF-AEC8-730A16D9A23F}" type="datetimeFigureOut">
              <a:rPr lang="en-US" altLang="en-US" smtClean="0"/>
              <a:pPr/>
              <a:t>1/21/2024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2A1B0-4691-41D9-84E0-69D594EAA3F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29690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88" r:id="rId2"/>
    <p:sldLayoutId id="2147483702" r:id="rId3"/>
    <p:sldLayoutId id="2147483699" r:id="rId4"/>
    <p:sldLayoutId id="2147483701" r:id="rId5"/>
    <p:sldLayoutId id="2147483700" r:id="rId6"/>
    <p:sldLayoutId id="2147483703" r:id="rId7"/>
    <p:sldLayoutId id="2147483690" r:id="rId8"/>
    <p:sldLayoutId id="2147483704" r:id="rId9"/>
    <p:sldLayoutId id="2147483691" r:id="rId10"/>
    <p:sldLayoutId id="214748369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hkumar0042/python/blob/master/git/labs/lab3.md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hkumar0042/python/blob/master/git/labs/lab2.md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D2DB031-9003-4F74-A88F-FE2A2ABABC72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4373880" y="2311400"/>
            <a:ext cx="7528560" cy="2235200"/>
          </a:xfrm>
        </p:spPr>
        <p:txBody>
          <a:bodyPr anchor="ctr">
            <a:noAutofit/>
          </a:bodyPr>
          <a:lstStyle/>
          <a:p>
            <a:pPr eaLnBrk="1" hangingPunct="1"/>
            <a:r>
              <a:rPr lang="en-US" altLang="en-US" b="1" dirty="0">
                <a:solidFill>
                  <a:srgbClr val="01C2D1"/>
                </a:solidFill>
              </a:rPr>
              <a:t>Git Overview</a:t>
            </a:r>
            <a:br>
              <a:rPr lang="en-US" altLang="en-US" b="1" dirty="0">
                <a:solidFill>
                  <a:srgbClr val="01C2D1"/>
                </a:solidFill>
              </a:rPr>
            </a:br>
            <a:r>
              <a:rPr lang="en-US" altLang="en-US" b="1" dirty="0">
                <a:solidFill>
                  <a:srgbClr val="01C2D1"/>
                </a:solidFill>
              </a:rPr>
              <a:t/>
            </a:r>
            <a:br>
              <a:rPr lang="en-US" altLang="en-US" b="1" dirty="0">
                <a:solidFill>
                  <a:srgbClr val="01C2D1"/>
                </a:solidFill>
              </a:rPr>
            </a:br>
            <a:r>
              <a:rPr lang="en-US" altLang="en-US" b="1" dirty="0">
                <a:solidFill>
                  <a:srgbClr val="01C2D1"/>
                </a:solidFill>
              </a:rPr>
              <a:t/>
            </a:r>
            <a:br>
              <a:rPr lang="en-US" altLang="en-US" b="1" dirty="0">
                <a:solidFill>
                  <a:srgbClr val="01C2D1"/>
                </a:solidFill>
              </a:rPr>
            </a:br>
            <a:r>
              <a:rPr lang="en-US" altLang="en-US" sz="2400" b="1" dirty="0">
                <a:solidFill>
                  <a:srgbClr val="01C2D1"/>
                </a:solidFill>
              </a:rPr>
              <a:t>yash</a:t>
            </a:r>
            <a:endParaRPr lang="en-US" altLang="en-US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4326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262CD5-AD01-42E3-9173-97C12BB0D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1F2328"/>
                </a:solidFill>
                <a:latin typeface="-apple-system"/>
              </a:rPr>
              <a:t>VII. The Protocols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9585A-5E1F-40FA-8E64-BB4F046116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91457" y="1905000"/>
            <a:ext cx="7242048" cy="3855720"/>
          </a:xfrm>
        </p:spPr>
        <p:txBody>
          <a:bodyPr>
            <a:noAutofit/>
          </a:bodyPr>
          <a:lstStyle/>
          <a:p>
            <a:pPr marL="314325" marR="5080" lvl="0">
              <a:lnSpc>
                <a:spcPct val="150100"/>
              </a:lnSpc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Protocols Overview</a:t>
            </a:r>
          </a:p>
          <a:p>
            <a:pPr marL="657225" marR="5080" lvl="0" indent="-342900">
              <a:lnSpc>
                <a:spcPct val="150100"/>
              </a:lnSpc>
              <a:spcBef>
                <a:spcPts val="0"/>
              </a:spcBef>
              <a:buClr>
                <a:schemeClr val="dk1"/>
              </a:buClr>
              <a:buSzPts val="1800"/>
              <a:buFont typeface="Wingdings" panose="05000000000000000000" pitchFamily="2" charset="2"/>
              <a:buChar char="q"/>
            </a:pPr>
            <a:r>
              <a:rPr lang="en-US" b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supports several protocols for server communication.</a:t>
            </a:r>
          </a:p>
          <a:p>
            <a:pPr marL="657225" marR="5080" lvl="0" indent="-342900">
              <a:lnSpc>
                <a:spcPct val="150100"/>
              </a:lnSpc>
              <a:spcBef>
                <a:spcPts val="0"/>
              </a:spcBef>
              <a:buClr>
                <a:schemeClr val="dk1"/>
              </a:buClr>
              <a:buSzPts val="1800"/>
              <a:buFont typeface="Wingdings" panose="05000000000000000000" pitchFamily="2" charset="2"/>
              <a:buChar char="q"/>
            </a:pPr>
            <a:r>
              <a:rPr lang="en-US" b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Common protocols include HTTP, SSH, and Git protocol</a:t>
            </a:r>
            <a:r>
              <a:rPr lang="en-US" b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657225" marR="5080" lvl="0" indent="-342900">
              <a:lnSpc>
                <a:spcPct val="150100"/>
              </a:lnSpc>
              <a:spcBef>
                <a:spcPts val="0"/>
              </a:spcBef>
              <a:buClr>
                <a:schemeClr val="dk1"/>
              </a:buClr>
              <a:buSzPts val="1800"/>
              <a:buFont typeface="Wingdings" panose="05000000000000000000" pitchFamily="2" charset="2"/>
              <a:buChar char="q"/>
            </a:pPr>
            <a:endParaRPr lang="en-US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14325" marR="5080" lvl="0">
              <a:lnSpc>
                <a:spcPct val="150100"/>
              </a:lnSpc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Choosing 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Protocol</a:t>
            </a:r>
          </a:p>
          <a:p>
            <a:pPr marL="657225" marR="5080" lvl="0" indent="-342900">
              <a:lnSpc>
                <a:spcPct val="150100"/>
              </a:lnSpc>
              <a:spcBef>
                <a:spcPts val="0"/>
              </a:spcBef>
              <a:buClr>
                <a:schemeClr val="dk1"/>
              </a:buClr>
              <a:buSzPts val="1800"/>
              <a:buFont typeface="Wingdings" panose="05000000000000000000" pitchFamily="2" charset="2"/>
              <a:buChar char="q"/>
            </a:pPr>
            <a:r>
              <a:rPr lang="en-US" b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 Secure and widely supported.</a:t>
            </a:r>
          </a:p>
          <a:p>
            <a:pPr marL="657225" marR="5080" lvl="0" indent="-342900">
              <a:lnSpc>
                <a:spcPct val="150100"/>
              </a:lnSpc>
              <a:spcBef>
                <a:spcPts val="0"/>
              </a:spcBef>
              <a:buClr>
                <a:schemeClr val="dk1"/>
              </a:buClr>
              <a:buSzPts val="1800"/>
              <a:buFont typeface="Wingdings" panose="05000000000000000000" pitchFamily="2" charset="2"/>
              <a:buChar char="q"/>
            </a:pPr>
            <a:r>
              <a:rPr lang="en-US" b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SSH: Offers secure authentication.</a:t>
            </a:r>
          </a:p>
          <a:p>
            <a:pPr marL="657225" marR="5080" lvl="0" indent="-342900">
              <a:lnSpc>
                <a:spcPct val="150100"/>
              </a:lnSpc>
              <a:spcBef>
                <a:spcPts val="0"/>
              </a:spcBef>
              <a:buClr>
                <a:schemeClr val="dk1"/>
              </a:buClr>
              <a:buSzPts val="1800"/>
              <a:buFont typeface="Wingdings" panose="05000000000000000000" pitchFamily="2" charset="2"/>
              <a:buChar char="q"/>
            </a:pPr>
            <a:r>
              <a:rPr lang="en-US" b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Protocol: Lightweight and efficient for read-only access.</a:t>
            </a:r>
          </a:p>
        </p:txBody>
      </p:sp>
    </p:spTree>
    <p:extLst>
      <p:ext uri="{BB962C8B-B14F-4D97-AF65-F5344CB8AC3E}">
        <p14:creationId xmlns:p14="http://schemas.microsoft.com/office/powerpoint/2010/main" val="937147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BA0B6F-5258-479C-87B7-C806E6757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6845808" cy="1189038"/>
          </a:xfrm>
        </p:spPr>
        <p:txBody>
          <a:bodyPr/>
          <a:lstStyle/>
          <a:p>
            <a:r>
              <a:rPr lang="en-US" dirty="0">
                <a:solidFill>
                  <a:srgbClr val="1F2328"/>
                </a:solidFill>
                <a:latin typeface="-apple-system"/>
              </a:rPr>
              <a:t>VIII. Getting Git on a Server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pPr>
              <a:spcBef>
                <a:spcPts val="1800"/>
              </a:spcBef>
              <a:spcAft>
                <a:spcPts val="1200"/>
              </a:spcAft>
            </a:pPr>
            <a:r>
              <a:rPr lang="en-US" sz="1800" dirty="0">
                <a:solidFill>
                  <a:srgbClr val="1F2328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Mangal (Body CS)"/>
              </a:rPr>
              <a:t>Installing Git</a:t>
            </a:r>
          </a:p>
          <a:p>
            <a:pPr marL="285750" indent="-285750">
              <a:spcBef>
                <a:spcPts val="18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800" b="0" dirty="0">
                <a:solidFill>
                  <a:srgbClr val="1F2328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Mangal (Body CS)"/>
              </a:rPr>
              <a:t>Ensure Git is installed on the server.</a:t>
            </a:r>
          </a:p>
          <a:p>
            <a:pPr marL="285750" indent="-285750">
              <a:spcBef>
                <a:spcPts val="18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800" b="0" dirty="0">
                <a:solidFill>
                  <a:srgbClr val="1F2328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Mangal (Body CS)"/>
              </a:rPr>
              <a:t>Available for Windows, </a:t>
            </a:r>
            <a:r>
              <a:rPr lang="en-US" sz="1800" b="0" dirty="0" err="1">
                <a:solidFill>
                  <a:srgbClr val="1F2328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Mangal (Body CS)"/>
              </a:rPr>
              <a:t>macOS</a:t>
            </a:r>
            <a:r>
              <a:rPr lang="en-US" sz="1800" b="0" dirty="0">
                <a:solidFill>
                  <a:srgbClr val="1F2328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Mangal (Body CS)"/>
              </a:rPr>
              <a:t>, and Linux.</a:t>
            </a:r>
          </a:p>
          <a:p>
            <a:pPr>
              <a:spcBef>
                <a:spcPts val="1800"/>
              </a:spcBef>
              <a:spcAft>
                <a:spcPts val="1200"/>
              </a:spcAft>
            </a:pPr>
            <a:r>
              <a:rPr lang="en-US" sz="1800" dirty="0" smtClean="0">
                <a:solidFill>
                  <a:srgbClr val="1F2328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Mangal (Body CS)"/>
              </a:rPr>
              <a:t>Basic </a:t>
            </a:r>
            <a:r>
              <a:rPr lang="en-US" sz="1800" dirty="0">
                <a:solidFill>
                  <a:srgbClr val="1F2328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Mangal (Body CS)"/>
              </a:rPr>
              <a:t>Configuration</a:t>
            </a:r>
          </a:p>
          <a:p>
            <a:pPr marL="285750" indent="-285750">
              <a:spcBef>
                <a:spcPts val="18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800" b="0" dirty="0">
                <a:solidFill>
                  <a:srgbClr val="1F2328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Mangal (Body CS)"/>
              </a:rPr>
              <a:t>Set up a Git user account on the server.</a:t>
            </a:r>
          </a:p>
          <a:p>
            <a:pPr marL="285750" indent="-285750">
              <a:spcBef>
                <a:spcPts val="18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800" b="0" dirty="0">
                <a:solidFill>
                  <a:srgbClr val="1F2328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Mangal (Body CS)"/>
              </a:rPr>
              <a:t>Configure user details: git config --global user.name "Your Name".</a:t>
            </a:r>
          </a:p>
        </p:txBody>
      </p:sp>
    </p:spTree>
    <p:extLst>
      <p:ext uri="{BB962C8B-B14F-4D97-AF65-F5344CB8AC3E}">
        <p14:creationId xmlns:p14="http://schemas.microsoft.com/office/powerpoint/2010/main" val="149038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262CD5-AD01-42E3-9173-97C12BB0D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743" y="409705"/>
            <a:ext cx="6477000" cy="814027"/>
          </a:xfrm>
        </p:spPr>
        <p:txBody>
          <a:bodyPr>
            <a:normAutofit fontScale="90000"/>
          </a:bodyPr>
          <a:lstStyle/>
          <a:p>
            <a:pPr marL="12700" lvl="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1F2328"/>
                </a:solidFill>
              </a:rPr>
              <a:t>IX. Generating Your SSH Public Key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9585A-5E1F-40FA-8E64-BB4F046116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99743" y="1907940"/>
            <a:ext cx="6477000" cy="3651612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sz="1800" b="0" dirty="0" smtClean="0">
              <a:solidFill>
                <a:srgbClr val="1F2328"/>
              </a:solidFill>
            </a:endParaRPr>
          </a:p>
          <a:p>
            <a:r>
              <a:rPr lang="en-US" sz="1800" dirty="0">
                <a:solidFill>
                  <a:srgbClr val="1F2328"/>
                </a:solidFill>
              </a:rPr>
              <a:t>SSH Key Generation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0" dirty="0">
                <a:solidFill>
                  <a:srgbClr val="1F2328"/>
                </a:solidFill>
              </a:rPr>
              <a:t>Generate SSH keys using </a:t>
            </a:r>
            <a:r>
              <a:rPr lang="en-US" sz="1800" b="0" dirty="0" err="1">
                <a:solidFill>
                  <a:srgbClr val="1F2328"/>
                </a:solidFill>
              </a:rPr>
              <a:t>ssh-keygen</a:t>
            </a:r>
            <a:r>
              <a:rPr lang="en-US" sz="1800" b="0" dirty="0">
                <a:solidFill>
                  <a:srgbClr val="1F2328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0" dirty="0">
                <a:solidFill>
                  <a:srgbClr val="1F2328"/>
                </a:solidFill>
              </a:rPr>
              <a:t>Public key is shared with the server.</a:t>
            </a:r>
          </a:p>
          <a:p>
            <a:r>
              <a:rPr lang="en-US" sz="1800" dirty="0">
                <a:solidFill>
                  <a:srgbClr val="1F2328"/>
                </a:solidFill>
              </a:rPr>
              <a:t>Adding SSH Key to Server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0" dirty="0">
                <a:solidFill>
                  <a:srgbClr val="1F2328"/>
                </a:solidFill>
              </a:rPr>
              <a:t>Copy the public key to the server's authorized keys file.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b="0" dirty="0">
              <a:solidFill>
                <a:srgbClr val="1F23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20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BA0B6F-5258-479C-87B7-C806E6757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96505"/>
            <a:ext cx="6477000" cy="1189038"/>
          </a:xfrm>
        </p:spPr>
        <p:txBody>
          <a:bodyPr/>
          <a:lstStyle/>
          <a:p>
            <a:r>
              <a:rPr lang="en-US" dirty="0">
                <a:solidFill>
                  <a:srgbClr val="1F2328"/>
                </a:solidFill>
                <a:latin typeface="-apple-system"/>
              </a:rPr>
              <a:t>X. Setting Up the Server</a:t>
            </a:r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77EDAC0-0FC5-2BD4-B424-8E9CA4F52EED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762000" y="1222536"/>
            <a:ext cx="6477000" cy="2462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23520" lvl="0">
              <a:lnSpc>
                <a:spcPct val="100000"/>
              </a:lnSpc>
              <a:spcBef>
                <a:spcPts val="5"/>
              </a:spcBef>
              <a:buClr>
                <a:schemeClr val="dk1"/>
              </a:buClr>
              <a:buSzPts val="1800"/>
            </a:pP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Creating a Git Repository</a:t>
            </a:r>
          </a:p>
          <a:p>
            <a:pPr marL="523240" lvl="0" indent="-299720">
              <a:lnSpc>
                <a:spcPct val="100000"/>
              </a:lnSpc>
              <a:spcBef>
                <a:spcPts val="5"/>
              </a:spcBef>
              <a:buClr>
                <a:schemeClr val="dk1"/>
              </a:buClr>
              <a:buSzPts val="1800"/>
              <a:buFont typeface="Arial"/>
              <a:buChar char="❏"/>
            </a:pPr>
            <a:r>
              <a:rPr lang="en-US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Initialize a new repository on the server: </a:t>
            </a:r>
            <a:endParaRPr lang="en-US" b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3520" lvl="0">
              <a:lnSpc>
                <a:spcPct val="100000"/>
              </a:lnSpc>
              <a:spcBef>
                <a:spcPts val="5"/>
              </a:spcBef>
              <a:buClr>
                <a:schemeClr val="dk1"/>
              </a:buClr>
              <a:buSzPts val="1800"/>
            </a:pPr>
            <a:r>
              <a:rPr lang="en-US" b="0" dirty="0" smtClean="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git </a:t>
            </a:r>
            <a:r>
              <a:rPr lang="en-US" b="0" dirty="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init --bare.</a:t>
            </a:r>
          </a:p>
          <a:p>
            <a:pPr marL="523240" lvl="0" indent="-299720">
              <a:lnSpc>
                <a:spcPct val="100000"/>
              </a:lnSpc>
              <a:spcBef>
                <a:spcPts val="5"/>
              </a:spcBef>
              <a:buClr>
                <a:schemeClr val="dk1"/>
              </a:buClr>
              <a:buSzPts val="1800"/>
              <a:buFont typeface="Arial"/>
              <a:buChar char="❏"/>
            </a:pPr>
            <a:r>
              <a:rPr lang="en-US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Bare repositories have no working directory.</a:t>
            </a:r>
          </a:p>
          <a:p>
            <a:pPr marL="223520" lvl="0">
              <a:lnSpc>
                <a:spcPct val="100000"/>
              </a:lnSpc>
              <a:spcBef>
                <a:spcPts val="5"/>
              </a:spcBef>
              <a:buClr>
                <a:schemeClr val="dk1"/>
              </a:buClr>
              <a:buSzPts val="1800"/>
            </a:pPr>
            <a:endParaRPr lang="en-US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3520" lvl="0">
              <a:lnSpc>
                <a:spcPct val="100000"/>
              </a:lnSpc>
              <a:spcBef>
                <a:spcPts val="5"/>
              </a:spcBef>
              <a:buClr>
                <a:schemeClr val="dk1"/>
              </a:buClr>
              <a:buSzPts val="1800"/>
            </a:pPr>
            <a:r>
              <a:rPr lang="en-US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Setting 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 Permissions</a:t>
            </a:r>
          </a:p>
          <a:p>
            <a:pPr marL="523240" lvl="0" indent="-299720">
              <a:lnSpc>
                <a:spcPct val="100000"/>
              </a:lnSpc>
              <a:spcBef>
                <a:spcPts val="5"/>
              </a:spcBef>
              <a:buClr>
                <a:schemeClr val="dk1"/>
              </a:buClr>
              <a:buSzPts val="1800"/>
              <a:buFont typeface="Arial"/>
              <a:buChar char="❏"/>
            </a:pPr>
            <a:r>
              <a:rPr lang="en-US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Ensure proper file permissions for security.</a:t>
            </a:r>
          </a:p>
          <a:p>
            <a:pPr marL="523240" lvl="0" indent="-299720">
              <a:lnSpc>
                <a:spcPct val="100000"/>
              </a:lnSpc>
              <a:spcBef>
                <a:spcPts val="5"/>
              </a:spcBef>
              <a:buClr>
                <a:schemeClr val="dk1"/>
              </a:buClr>
              <a:buSzPts val="1800"/>
              <a:buFont typeface="Arial"/>
              <a:buChar char="❏"/>
            </a:pPr>
            <a:r>
              <a:rPr lang="en-US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Restrict access to authorized users.</a:t>
            </a:r>
          </a:p>
        </p:txBody>
      </p:sp>
    </p:spTree>
    <p:extLst>
      <p:ext uri="{BB962C8B-B14F-4D97-AF65-F5344CB8AC3E}">
        <p14:creationId xmlns:p14="http://schemas.microsoft.com/office/powerpoint/2010/main" val="145893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262CD5-AD01-42E3-9173-97C12BB0D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743" y="409705"/>
            <a:ext cx="6477000" cy="814027"/>
          </a:xfrm>
        </p:spPr>
        <p:txBody>
          <a:bodyPr>
            <a:normAutofit/>
          </a:bodyPr>
          <a:lstStyle/>
          <a:p>
            <a:pPr marL="12700" lvl="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1F2328"/>
                </a:solidFill>
              </a:rPr>
              <a:t>XI. Git Daemon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9585A-5E1F-40FA-8E64-BB4F046116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99743" y="1212996"/>
            <a:ext cx="6477000" cy="1658220"/>
          </a:xfrm>
        </p:spPr>
        <p:txBody>
          <a:bodyPr>
            <a:noAutofit/>
          </a:bodyPr>
          <a:lstStyle/>
          <a:p>
            <a:pPr marL="155577" lvl="0">
              <a:lnSpc>
                <a:spcPct val="100000"/>
              </a:lnSpc>
              <a:spcBef>
                <a:spcPts val="5"/>
              </a:spcBef>
              <a:buClr>
                <a:srgbClr val="095A82"/>
              </a:buClr>
              <a:buSzPts val="1800"/>
            </a:pPr>
            <a:r>
              <a:rPr lang="en-US" sz="24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Git Daemon Overview</a:t>
            </a:r>
          </a:p>
          <a:p>
            <a:pPr marL="613410" lvl="0" indent="-457833">
              <a:lnSpc>
                <a:spcPct val="100000"/>
              </a:lnSpc>
              <a:spcBef>
                <a:spcPts val="5"/>
              </a:spcBef>
              <a:buClr>
                <a:srgbClr val="095A82"/>
              </a:buClr>
              <a:buSzPts val="1800"/>
              <a:buFont typeface="Arial"/>
              <a:buChar char="❏"/>
            </a:pPr>
            <a:r>
              <a:rPr lang="en-US" sz="2400" b="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Lightweight and fast Git server.</a:t>
            </a:r>
          </a:p>
          <a:p>
            <a:pPr marL="613410" lvl="0" indent="-457833">
              <a:lnSpc>
                <a:spcPct val="100000"/>
              </a:lnSpc>
              <a:spcBef>
                <a:spcPts val="5"/>
              </a:spcBef>
              <a:buClr>
                <a:srgbClr val="095A82"/>
              </a:buClr>
              <a:buSzPts val="1800"/>
              <a:buFont typeface="Arial"/>
              <a:buChar char="❏"/>
            </a:pPr>
            <a:r>
              <a:rPr lang="en-US" sz="2400" b="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Supports the Git protocol.</a:t>
            </a:r>
          </a:p>
          <a:p>
            <a:pPr marL="155577" lvl="0">
              <a:lnSpc>
                <a:spcPct val="100000"/>
              </a:lnSpc>
              <a:spcBef>
                <a:spcPts val="5"/>
              </a:spcBef>
              <a:buClr>
                <a:srgbClr val="095A82"/>
              </a:buClr>
              <a:buSzPts val="1800"/>
            </a:pPr>
            <a:endParaRPr lang="en-US" sz="2400" b="0" dirty="0" smtClean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55577" lvl="0">
              <a:lnSpc>
                <a:spcPct val="100000"/>
              </a:lnSpc>
              <a:spcBef>
                <a:spcPts val="5"/>
              </a:spcBef>
              <a:buClr>
                <a:srgbClr val="095A82"/>
              </a:buClr>
              <a:buSzPts val="1800"/>
            </a:pPr>
            <a:r>
              <a:rPr lang="en-US" sz="2400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Starting </a:t>
            </a:r>
            <a:r>
              <a:rPr lang="en-US" sz="24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Git Daemon</a:t>
            </a:r>
          </a:p>
          <a:p>
            <a:pPr marL="613410" lvl="0" indent="-457833">
              <a:lnSpc>
                <a:spcPct val="100000"/>
              </a:lnSpc>
              <a:spcBef>
                <a:spcPts val="5"/>
              </a:spcBef>
              <a:buClr>
                <a:srgbClr val="095A82"/>
              </a:buClr>
              <a:buSzPts val="1800"/>
              <a:buFont typeface="Arial"/>
              <a:buChar char="❏"/>
            </a:pPr>
            <a:r>
              <a:rPr lang="en-US" sz="2400" b="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Run git daemon on the server.</a:t>
            </a:r>
          </a:p>
          <a:p>
            <a:pPr marL="613410" lvl="0" indent="-457833">
              <a:lnSpc>
                <a:spcPct val="100000"/>
              </a:lnSpc>
              <a:spcBef>
                <a:spcPts val="5"/>
              </a:spcBef>
              <a:buClr>
                <a:srgbClr val="095A82"/>
              </a:buClr>
              <a:buSzPts val="1800"/>
              <a:buFont typeface="Arial"/>
              <a:buChar char="❏"/>
            </a:pPr>
            <a:r>
              <a:rPr lang="en-US" sz="2400" b="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Enables Git clients to fetch and clone repositories.</a:t>
            </a:r>
          </a:p>
        </p:txBody>
      </p:sp>
    </p:spTree>
    <p:extLst>
      <p:ext uri="{BB962C8B-B14F-4D97-AF65-F5344CB8AC3E}">
        <p14:creationId xmlns:p14="http://schemas.microsoft.com/office/powerpoint/2010/main" val="126682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BA0B6F-5258-479C-87B7-C806E6757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1F2328"/>
                </a:solidFill>
                <a:latin typeface="-apple-system"/>
              </a:rPr>
              <a:t>XII. Smart HTTP</a:t>
            </a:r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77EDAC0-0FC5-2BD4-B424-8E9CA4F52EED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762000" y="1374183"/>
            <a:ext cx="6477000" cy="33239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12700" marR="5080" lvl="0">
              <a:lnSpc>
                <a:spcPct val="150000"/>
              </a:lnSpc>
              <a:spcBef>
                <a:spcPts val="0"/>
              </a:spcBef>
              <a:buClr>
                <a:srgbClr val="095A82"/>
              </a:buClr>
              <a:buSzPts val="1800"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 Protocol Configuration</a:t>
            </a:r>
          </a:p>
          <a:p>
            <a:pPr marL="469900" marR="5080" lvl="0" indent="-457200">
              <a:lnSpc>
                <a:spcPct val="150000"/>
              </a:lnSpc>
              <a:spcBef>
                <a:spcPts val="0"/>
              </a:spcBef>
              <a:buClr>
                <a:srgbClr val="095A82"/>
              </a:buClr>
              <a:buSzPts val="1800"/>
              <a:buFont typeface="Arial"/>
              <a:buChar char="❏"/>
            </a:pPr>
            <a:r>
              <a:rPr lang="en-US" sz="18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Enables Git over HTTP for read and write access.</a:t>
            </a:r>
          </a:p>
          <a:p>
            <a:pPr marL="469900" marR="5080" lvl="0" indent="-457200">
              <a:lnSpc>
                <a:spcPct val="150000"/>
              </a:lnSpc>
              <a:spcBef>
                <a:spcPts val="0"/>
              </a:spcBef>
              <a:buClr>
                <a:srgbClr val="095A82"/>
              </a:buClr>
              <a:buSzPts val="1800"/>
              <a:buFont typeface="Arial"/>
              <a:buChar char="❏"/>
            </a:pPr>
            <a:r>
              <a:rPr lang="en-US" sz="18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Requires a web server (e.g., Apache, Nginx) with Git support</a:t>
            </a:r>
            <a:r>
              <a:rPr lang="en-US" sz="1800" b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12700" marR="5080" lvl="0">
              <a:lnSpc>
                <a:spcPct val="150000"/>
              </a:lnSpc>
              <a:spcBef>
                <a:spcPts val="0"/>
              </a:spcBef>
              <a:buClr>
                <a:srgbClr val="095A82"/>
              </a:buClr>
              <a:buSzPts val="1800"/>
            </a:pPr>
            <a:endParaRPr lang="en-US" sz="180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5080" lvl="0">
              <a:lnSpc>
                <a:spcPct val="150000"/>
              </a:lnSpc>
              <a:spcBef>
                <a:spcPts val="0"/>
              </a:spcBef>
              <a:buClr>
                <a:srgbClr val="095A82"/>
              </a:buClr>
              <a:buSzPts val="1800"/>
            </a:pPr>
            <a:r>
              <a:rPr lang="en-US" sz="18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Authentication</a:t>
            </a:r>
            <a:endParaRPr lang="en-US"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5080" lvl="0" indent="-457200">
              <a:lnSpc>
                <a:spcPct val="150000"/>
              </a:lnSpc>
              <a:spcBef>
                <a:spcPts val="0"/>
              </a:spcBef>
              <a:buClr>
                <a:srgbClr val="095A82"/>
              </a:buClr>
              <a:buSzPts val="1800"/>
              <a:buFont typeface="Arial"/>
              <a:buChar char="❏"/>
            </a:pPr>
            <a:r>
              <a:rPr lang="en-US" sz="18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Utilizes HTTP authentication or OAuth for secure access.</a:t>
            </a:r>
          </a:p>
          <a:p>
            <a:pPr marL="469900" marR="5080" lvl="0" indent="-457200">
              <a:lnSpc>
                <a:spcPct val="150000"/>
              </a:lnSpc>
              <a:spcBef>
                <a:spcPts val="0"/>
              </a:spcBef>
              <a:buClr>
                <a:srgbClr val="095A82"/>
              </a:buClr>
              <a:buSzPts val="1800"/>
              <a:buFont typeface="Arial"/>
              <a:buChar char="❏"/>
            </a:pPr>
            <a:endParaRPr lang="en-US" sz="18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396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262CD5-AD01-42E3-9173-97C12BB0D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743" y="409705"/>
            <a:ext cx="6477000" cy="814027"/>
          </a:xfrm>
        </p:spPr>
        <p:txBody>
          <a:bodyPr>
            <a:normAutofit/>
          </a:bodyPr>
          <a:lstStyle/>
          <a:p>
            <a:pPr marL="12700" lvl="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1F2328"/>
                </a:solidFill>
              </a:rPr>
              <a:t>XIII. </a:t>
            </a:r>
            <a:r>
              <a:rPr lang="en-US" dirty="0" err="1">
                <a:solidFill>
                  <a:srgbClr val="1F2328"/>
                </a:solidFill>
              </a:rPr>
              <a:t>GitWeb</a:t>
            </a:r>
            <a:endParaRPr lang="en-US" dirty="0">
              <a:solidFill>
                <a:srgbClr val="1F2328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9585A-5E1F-40FA-8E64-BB4F046116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99743" y="1212996"/>
            <a:ext cx="6477000" cy="3651612"/>
          </a:xfrm>
        </p:spPr>
        <p:txBody>
          <a:bodyPr>
            <a:normAutofit/>
          </a:bodyPr>
          <a:lstStyle/>
          <a:p>
            <a:pPr marL="12700" marR="5080" lvl="0">
              <a:lnSpc>
                <a:spcPct val="150000"/>
              </a:lnSpc>
              <a:spcBef>
                <a:spcPts val="0"/>
              </a:spcBef>
              <a:buClr>
                <a:srgbClr val="095A82"/>
              </a:buClr>
              <a:buSzPts val="1800"/>
            </a:pP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GitWeb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Overview</a:t>
            </a:r>
          </a:p>
          <a:p>
            <a:pPr marL="469900" marR="5080" lvl="0" indent="-457200">
              <a:lnSpc>
                <a:spcPct val="150000"/>
              </a:lnSpc>
              <a:spcBef>
                <a:spcPts val="0"/>
              </a:spcBef>
              <a:buClr>
                <a:srgbClr val="095A82"/>
              </a:buClr>
              <a:buSzPts val="1800"/>
              <a:buFont typeface="Arial"/>
              <a:buChar char="❏"/>
            </a:pPr>
            <a:r>
              <a:rPr lang="en-US" sz="18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 interface for browsing Git repositories.</a:t>
            </a:r>
          </a:p>
          <a:p>
            <a:pPr marL="469900" marR="5080" lvl="0" indent="-457200">
              <a:lnSpc>
                <a:spcPct val="150000"/>
              </a:lnSpc>
              <a:spcBef>
                <a:spcPts val="0"/>
              </a:spcBef>
              <a:buClr>
                <a:srgbClr val="095A82"/>
              </a:buClr>
              <a:buSzPts val="1800"/>
              <a:buFont typeface="Arial"/>
              <a:buChar char="❏"/>
            </a:pPr>
            <a:r>
              <a:rPr lang="en-US" sz="18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Provides a visual representation of branches and commits.</a:t>
            </a:r>
          </a:p>
          <a:p>
            <a:pPr marL="12700" marR="5080" lvl="0">
              <a:lnSpc>
                <a:spcPct val="150000"/>
              </a:lnSpc>
              <a:spcBef>
                <a:spcPts val="0"/>
              </a:spcBef>
              <a:buClr>
                <a:srgbClr val="095A82"/>
              </a:buClr>
              <a:buSzPts val="1800"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Configuration</a:t>
            </a:r>
          </a:p>
          <a:p>
            <a:pPr marL="469900" marR="5080" lvl="0" indent="-457200">
              <a:lnSpc>
                <a:spcPct val="150000"/>
              </a:lnSpc>
              <a:spcBef>
                <a:spcPts val="0"/>
              </a:spcBef>
              <a:buClr>
                <a:srgbClr val="095A82"/>
              </a:buClr>
              <a:buSzPts val="1800"/>
              <a:buFont typeface="Arial"/>
              <a:buChar char="❏"/>
            </a:pPr>
            <a:r>
              <a:rPr lang="en-US" sz="18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 up </a:t>
            </a:r>
            <a:r>
              <a:rPr lang="en-US" sz="1800" b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GitWeb</a:t>
            </a:r>
            <a:r>
              <a:rPr lang="en-US" sz="18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on the server.</a:t>
            </a:r>
          </a:p>
          <a:p>
            <a:pPr marL="469900" marR="5080" lvl="0" indent="-457200">
              <a:lnSpc>
                <a:spcPct val="150000"/>
              </a:lnSpc>
              <a:spcBef>
                <a:spcPts val="0"/>
              </a:spcBef>
              <a:buClr>
                <a:srgbClr val="095A82"/>
              </a:buClr>
              <a:buSzPts val="1800"/>
              <a:buFont typeface="Arial"/>
              <a:buChar char="❏"/>
            </a:pPr>
            <a:r>
              <a:rPr lang="en-US" sz="18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Configure access and appearance settings.</a:t>
            </a:r>
          </a:p>
        </p:txBody>
      </p:sp>
    </p:spTree>
    <p:extLst>
      <p:ext uri="{BB962C8B-B14F-4D97-AF65-F5344CB8AC3E}">
        <p14:creationId xmlns:p14="http://schemas.microsoft.com/office/powerpoint/2010/main" val="149718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BA0B6F-5258-479C-87B7-C806E6757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1F2328"/>
                </a:solidFill>
                <a:latin typeface="-apple-system"/>
              </a:rPr>
              <a:t>XIV. </a:t>
            </a:r>
            <a:r>
              <a:rPr lang="en-IN" dirty="0" err="1">
                <a:solidFill>
                  <a:srgbClr val="1F2328"/>
                </a:solidFill>
                <a:latin typeface="-apple-system"/>
              </a:rPr>
              <a:t>GitLab</a:t>
            </a:r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77EDAC0-0FC5-2BD4-B424-8E9CA4F52EED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762000" y="1408979"/>
            <a:ext cx="6477000" cy="36933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23520" lvl="0">
              <a:lnSpc>
                <a:spcPct val="100000"/>
              </a:lnSpc>
              <a:spcBef>
                <a:spcPts val="5"/>
              </a:spcBef>
              <a:buClr>
                <a:schemeClr val="dk1"/>
              </a:buClr>
              <a:buSzPts val="1800"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GitLab as a Git Server</a:t>
            </a:r>
          </a:p>
          <a:p>
            <a:pPr marL="523240" lvl="0" indent="-299720">
              <a:lnSpc>
                <a:spcPct val="100000"/>
              </a:lnSpc>
              <a:spcBef>
                <a:spcPts val="5"/>
              </a:spcBef>
              <a:buClr>
                <a:schemeClr val="dk1"/>
              </a:buClr>
              <a:buSzPts val="1800"/>
              <a:buFont typeface="Arial"/>
              <a:buChar char="❏"/>
            </a:pPr>
            <a:r>
              <a:rPr lang="en-US" sz="24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GitLab is a web-based Git repository manager.</a:t>
            </a:r>
          </a:p>
          <a:p>
            <a:pPr marL="523240" lvl="0" indent="-299720">
              <a:lnSpc>
                <a:spcPct val="100000"/>
              </a:lnSpc>
              <a:spcBef>
                <a:spcPts val="5"/>
              </a:spcBef>
              <a:buClr>
                <a:schemeClr val="dk1"/>
              </a:buClr>
              <a:buSzPts val="1800"/>
              <a:buFont typeface="Arial"/>
              <a:buChar char="❏"/>
            </a:pPr>
            <a:r>
              <a:rPr lang="en-US" sz="24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Offers additional features like issue tracking, CI/CD, and more.</a:t>
            </a:r>
          </a:p>
          <a:p>
            <a:pPr marL="223520" lvl="0">
              <a:lnSpc>
                <a:spcPct val="100000"/>
              </a:lnSpc>
              <a:spcBef>
                <a:spcPts val="5"/>
              </a:spcBef>
              <a:buClr>
                <a:schemeClr val="dk1"/>
              </a:buClr>
              <a:buSzPts val="1800"/>
            </a:pPr>
            <a:endParaRPr lang="en-US" sz="240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3520" lvl="0">
              <a:lnSpc>
                <a:spcPct val="100000"/>
              </a:lnSpc>
              <a:spcBef>
                <a:spcPts val="5"/>
              </a:spcBef>
              <a:buClr>
                <a:schemeClr val="dk1"/>
              </a:buClr>
              <a:buSzPts val="1800"/>
            </a:pPr>
            <a:r>
              <a:rPr lang="en-US" sz="2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Installing 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GitLab</a:t>
            </a:r>
          </a:p>
          <a:p>
            <a:pPr marL="523240" lvl="0" indent="-299720">
              <a:lnSpc>
                <a:spcPct val="100000"/>
              </a:lnSpc>
              <a:spcBef>
                <a:spcPts val="5"/>
              </a:spcBef>
              <a:buClr>
                <a:schemeClr val="dk1"/>
              </a:buClr>
              <a:buSzPts val="1800"/>
              <a:buFont typeface="Arial"/>
              <a:buChar char="❏"/>
            </a:pPr>
            <a:r>
              <a:rPr lang="en-US" sz="24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Follow GitLab installation instructions.</a:t>
            </a:r>
          </a:p>
          <a:p>
            <a:pPr marL="523240" lvl="0" indent="-299720">
              <a:lnSpc>
                <a:spcPct val="100000"/>
              </a:lnSpc>
              <a:spcBef>
                <a:spcPts val="5"/>
              </a:spcBef>
              <a:buClr>
                <a:schemeClr val="dk1"/>
              </a:buClr>
              <a:buSzPts val="1800"/>
              <a:buFont typeface="Arial"/>
              <a:buChar char="❏"/>
            </a:pPr>
            <a:r>
              <a:rPr lang="en-US" sz="24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Configure settings and integrate with other services.</a:t>
            </a:r>
          </a:p>
        </p:txBody>
      </p:sp>
    </p:spTree>
    <p:extLst>
      <p:ext uri="{BB962C8B-B14F-4D97-AF65-F5344CB8AC3E}">
        <p14:creationId xmlns:p14="http://schemas.microsoft.com/office/powerpoint/2010/main" val="494411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262CD5-AD01-42E3-9173-97C12BB0D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743" y="409705"/>
            <a:ext cx="6477000" cy="814027"/>
          </a:xfrm>
        </p:spPr>
        <p:txBody>
          <a:bodyPr>
            <a:normAutofit fontScale="90000"/>
          </a:bodyPr>
          <a:lstStyle/>
          <a:p>
            <a:pPr marL="12700" lvl="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1F2328"/>
                </a:solidFill>
              </a:rPr>
              <a:t>XV. Third Party Hosted Options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9585A-5E1F-40FA-8E64-BB4F046116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99743" y="1944516"/>
            <a:ext cx="6477000" cy="1658220"/>
          </a:xfrm>
        </p:spPr>
        <p:txBody>
          <a:bodyPr>
            <a:noAutofit/>
          </a:bodyPr>
          <a:lstStyle/>
          <a:p>
            <a:pPr marL="12066" marR="508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en-US" sz="18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GitHub, GitLab, </a:t>
            </a:r>
            <a:r>
              <a:rPr lang="en-US" sz="1800" b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Bitbucket</a:t>
            </a:r>
            <a:endParaRPr lang="en-US" sz="18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9085" marR="5080" lvl="0" indent="-287019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800"/>
              <a:buFont typeface="Arial"/>
              <a:buChar char="❏"/>
            </a:pPr>
            <a:r>
              <a:rPr lang="en-US" sz="18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Popular platforms for hosting Git repositories.</a:t>
            </a:r>
          </a:p>
          <a:p>
            <a:pPr marL="299085" marR="5080" lvl="0" indent="-287019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800"/>
              <a:buFont typeface="Arial"/>
              <a:buChar char="❏"/>
            </a:pPr>
            <a:r>
              <a:rPr lang="en-US" sz="18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 collaboration features, issue tracking, and more.</a:t>
            </a:r>
          </a:p>
          <a:p>
            <a:pPr marL="12066" marR="508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en-US" sz="18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Choosing a Hosted Option</a:t>
            </a:r>
          </a:p>
          <a:p>
            <a:pPr marL="299085" marR="5080" lvl="0" indent="-287019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800"/>
              <a:buFont typeface="Arial"/>
              <a:buChar char="❏"/>
            </a:pPr>
            <a:r>
              <a:rPr lang="en-US" sz="18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Consider factors like pricing, features, and integration.</a:t>
            </a:r>
          </a:p>
        </p:txBody>
      </p:sp>
    </p:spTree>
    <p:extLst>
      <p:ext uri="{BB962C8B-B14F-4D97-AF65-F5344CB8AC3E}">
        <p14:creationId xmlns:p14="http://schemas.microsoft.com/office/powerpoint/2010/main" val="48611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DF32A-D165-40DA-AAE8-A6E9579E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299" y="349547"/>
            <a:ext cx="9141397" cy="615553"/>
          </a:xfrm>
        </p:spPr>
        <p:txBody>
          <a:bodyPr/>
          <a:lstStyle/>
          <a:p>
            <a:r>
              <a:rPr lang="en-US" dirty="0" smtClean="0"/>
              <a:t>Lab3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BC92DE-1779-4A44-AED9-0261C2497D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98639" y="1258182"/>
            <a:ext cx="7799387" cy="1534757"/>
          </a:xfrm>
        </p:spPr>
        <p:txBody>
          <a:bodyPr/>
          <a:lstStyle/>
          <a:p>
            <a:pPr algn="l"/>
            <a:r>
              <a:rPr lang="en-US" sz="2800" b="1" dirty="0"/>
              <a:t>Lab 3: Handling Conflicts</a:t>
            </a:r>
          </a:p>
          <a:p>
            <a:pPr algn="l"/>
            <a:r>
              <a:rPr lang="en-US" sz="2800" b="1" dirty="0"/>
              <a:t>Objective:</a:t>
            </a:r>
            <a:r>
              <a:rPr lang="en-US" sz="2800" dirty="0"/>
              <a:t> Experience and resolve merge conflicts.</a:t>
            </a:r>
          </a:p>
        </p:txBody>
      </p:sp>
      <p:sp>
        <p:nvSpPr>
          <p:cNvPr id="2" name="Rectangle 1"/>
          <p:cNvSpPr/>
          <p:nvPr/>
        </p:nvSpPr>
        <p:spPr>
          <a:xfrm>
            <a:off x="2598639" y="2949968"/>
            <a:ext cx="694769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github.com/yashkumar0042/python/blob/master/git/labs/lab3.md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59602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DF32A-D165-40DA-AAE8-A6E9579E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0" y="328031"/>
            <a:ext cx="6186138" cy="615553"/>
          </a:xfrm>
        </p:spPr>
        <p:txBody>
          <a:bodyPr/>
          <a:lstStyle/>
          <a:p>
            <a:pPr algn="l"/>
            <a:r>
              <a:rPr lang="en-US" dirty="0" smtClean="0"/>
              <a:t>Git Branching and Server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BC92DE-1779-4A44-AED9-0261C2497D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25788" y="1062319"/>
            <a:ext cx="4499924" cy="4666128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F69000"/>
                </a:solidFill>
              </a:rPr>
              <a:t>I. Branches in a Nutshell</a:t>
            </a:r>
          </a:p>
          <a:p>
            <a:pPr algn="l"/>
            <a:r>
              <a:rPr lang="en-US" sz="2200" dirty="0">
                <a:solidFill>
                  <a:srgbClr val="F69000"/>
                </a:solidFill>
              </a:rPr>
              <a:t>II. Basic Branching and Merging</a:t>
            </a:r>
          </a:p>
          <a:p>
            <a:pPr algn="l"/>
            <a:r>
              <a:rPr lang="en-US" sz="2200" dirty="0">
                <a:solidFill>
                  <a:srgbClr val="F69000"/>
                </a:solidFill>
              </a:rPr>
              <a:t>III. Branch Management</a:t>
            </a:r>
          </a:p>
          <a:p>
            <a:pPr algn="l"/>
            <a:r>
              <a:rPr lang="en-US" sz="2200" dirty="0">
                <a:solidFill>
                  <a:srgbClr val="F69000"/>
                </a:solidFill>
              </a:rPr>
              <a:t>IV. Branching Workflows</a:t>
            </a:r>
          </a:p>
          <a:p>
            <a:pPr algn="l"/>
            <a:r>
              <a:rPr lang="en-US" sz="2200" dirty="0">
                <a:solidFill>
                  <a:srgbClr val="F69000"/>
                </a:solidFill>
              </a:rPr>
              <a:t>V. Remote Branches</a:t>
            </a:r>
          </a:p>
          <a:p>
            <a:pPr algn="l"/>
            <a:r>
              <a:rPr lang="en-US" sz="2200" dirty="0">
                <a:solidFill>
                  <a:srgbClr val="F69000"/>
                </a:solidFill>
              </a:rPr>
              <a:t>VI. Rebasing</a:t>
            </a:r>
          </a:p>
          <a:p>
            <a:pPr algn="l"/>
            <a:r>
              <a:rPr lang="en-US" sz="2200" dirty="0">
                <a:solidFill>
                  <a:srgbClr val="F69000"/>
                </a:solidFill>
              </a:rPr>
              <a:t>VII. The Protocols</a:t>
            </a:r>
          </a:p>
          <a:p>
            <a:pPr algn="l"/>
            <a:r>
              <a:rPr lang="en-US" sz="2200" dirty="0">
                <a:solidFill>
                  <a:srgbClr val="F69000"/>
                </a:solidFill>
              </a:rPr>
              <a:t>VIII. Getting Git on a Server</a:t>
            </a:r>
          </a:p>
          <a:p>
            <a:pPr algn="l"/>
            <a:r>
              <a:rPr lang="en-US" sz="2200" dirty="0">
                <a:solidFill>
                  <a:srgbClr val="F69000"/>
                </a:solidFill>
              </a:rPr>
              <a:t>IX. Generating Your SSH Public Key</a:t>
            </a:r>
          </a:p>
          <a:p>
            <a:pPr algn="l"/>
            <a:r>
              <a:rPr lang="en-US" sz="2200" dirty="0">
                <a:solidFill>
                  <a:srgbClr val="F69000"/>
                </a:solidFill>
              </a:rPr>
              <a:t>X. Setting Up the Server</a:t>
            </a:r>
          </a:p>
          <a:p>
            <a:pPr algn="l"/>
            <a:r>
              <a:rPr lang="en-US" sz="2200" dirty="0">
                <a:solidFill>
                  <a:srgbClr val="F69000"/>
                </a:solidFill>
              </a:rPr>
              <a:t>XI. Git Daemon</a:t>
            </a:r>
          </a:p>
          <a:p>
            <a:pPr algn="l"/>
            <a:r>
              <a:rPr lang="en-US" sz="2200" dirty="0">
                <a:solidFill>
                  <a:srgbClr val="F69000"/>
                </a:solidFill>
              </a:rPr>
              <a:t>XII. Smart HTTP</a:t>
            </a:r>
          </a:p>
          <a:p>
            <a:pPr algn="l"/>
            <a:r>
              <a:rPr lang="en-US" sz="2200" dirty="0">
                <a:solidFill>
                  <a:srgbClr val="F69000"/>
                </a:solidFill>
              </a:rPr>
              <a:t>XIII. </a:t>
            </a:r>
            <a:r>
              <a:rPr lang="en-US" sz="2200" dirty="0" err="1">
                <a:solidFill>
                  <a:srgbClr val="F69000"/>
                </a:solidFill>
              </a:rPr>
              <a:t>GitWeb</a:t>
            </a:r>
            <a:endParaRPr lang="en-US" sz="2200" dirty="0">
              <a:solidFill>
                <a:srgbClr val="F69000"/>
              </a:solidFill>
            </a:endParaRPr>
          </a:p>
          <a:p>
            <a:pPr algn="l"/>
            <a:r>
              <a:rPr lang="en-US" sz="2200" dirty="0">
                <a:solidFill>
                  <a:srgbClr val="F69000"/>
                </a:solidFill>
              </a:rPr>
              <a:t>XIV. GitLab</a:t>
            </a:r>
          </a:p>
          <a:p>
            <a:pPr algn="l"/>
            <a:r>
              <a:rPr lang="en-US" sz="2200" dirty="0">
                <a:solidFill>
                  <a:srgbClr val="F69000"/>
                </a:solidFill>
              </a:rPr>
              <a:t>XV. Third Party Hosted Options</a:t>
            </a:r>
          </a:p>
          <a:p>
            <a:pPr algn="l"/>
            <a:r>
              <a:rPr lang="en-US" sz="2200" dirty="0">
                <a:solidFill>
                  <a:srgbClr val="F69000"/>
                </a:solidFill>
              </a:rPr>
              <a:t>XVI. Summary</a:t>
            </a:r>
          </a:p>
        </p:txBody>
      </p:sp>
    </p:spTree>
    <p:extLst>
      <p:ext uri="{BB962C8B-B14F-4D97-AF65-F5344CB8AC3E}">
        <p14:creationId xmlns:p14="http://schemas.microsoft.com/office/powerpoint/2010/main" val="27885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DF32A-D165-40DA-AAE8-A6E9579E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193561"/>
            <a:ext cx="9141397" cy="615553"/>
          </a:xfrm>
        </p:spPr>
        <p:txBody>
          <a:bodyPr/>
          <a:lstStyle/>
          <a:p>
            <a:r>
              <a:rPr lang="en-US" dirty="0" smtClean="0"/>
              <a:t>XVI. Summary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BC92DE-1779-4A44-AED9-0261C2497D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01027" y="809114"/>
            <a:ext cx="7324210" cy="4081389"/>
          </a:xfrm>
        </p:spPr>
        <p:txBody>
          <a:bodyPr/>
          <a:lstStyle/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altLang="en-US" sz="2000" dirty="0">
                <a:solidFill>
                  <a:srgbClr val="F69000"/>
                </a:solidFill>
              </a:rPr>
              <a:t>Branches provide isolation for development work.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altLang="en-US" sz="2000" dirty="0">
                <a:solidFill>
                  <a:srgbClr val="F69000"/>
                </a:solidFill>
              </a:rPr>
              <a:t>Basic branching involves creating, switching, and merging branches.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altLang="en-US" sz="2000" dirty="0">
                <a:solidFill>
                  <a:srgbClr val="F69000"/>
                </a:solidFill>
              </a:rPr>
              <a:t>Branch management includes viewing, deleting, and switching branches.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altLang="en-US" sz="2000" dirty="0">
                <a:solidFill>
                  <a:srgbClr val="F69000"/>
                </a:solidFill>
              </a:rPr>
              <a:t>Different branching workflows suit various development scenarios.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altLang="en-US" sz="2000" dirty="0">
                <a:solidFill>
                  <a:srgbClr val="F69000"/>
                </a:solidFill>
              </a:rPr>
              <a:t>Remote branches allow collaboration with others.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altLang="en-US" sz="2000" dirty="0">
                <a:solidFill>
                  <a:srgbClr val="F69000"/>
                </a:solidFill>
              </a:rPr>
              <a:t>Rebasing can be an alternative to merging, providing a linear history.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altLang="en-US" sz="2000" dirty="0">
                <a:solidFill>
                  <a:srgbClr val="F69000"/>
                </a:solidFill>
              </a:rPr>
              <a:t>Choose the appropriate protocol based on security and accessibility needs.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altLang="en-US" sz="2000" dirty="0">
                <a:solidFill>
                  <a:srgbClr val="F69000"/>
                </a:solidFill>
              </a:rPr>
              <a:t>Set up Git on the server, including SSH key generation.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altLang="en-US" sz="2000" dirty="0">
                <a:solidFill>
                  <a:srgbClr val="F69000"/>
                </a:solidFill>
              </a:rPr>
              <a:t>Git Daemon provides a lightweight server option.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altLang="en-US" sz="2000" dirty="0">
                <a:solidFill>
                  <a:srgbClr val="F69000"/>
                </a:solidFill>
              </a:rPr>
              <a:t>Smart HTTP enables Git over HTTP with authentication.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altLang="en-US" sz="2000" dirty="0" err="1">
                <a:solidFill>
                  <a:srgbClr val="F69000"/>
                </a:solidFill>
              </a:rPr>
              <a:t>GitWeb</a:t>
            </a:r>
            <a:r>
              <a:rPr lang="en-US" altLang="en-US" sz="2000" dirty="0">
                <a:solidFill>
                  <a:srgbClr val="F69000"/>
                </a:solidFill>
              </a:rPr>
              <a:t> and GitLab offer web interfaces for repository management.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altLang="en-US" sz="2000" dirty="0">
                <a:solidFill>
                  <a:srgbClr val="F69000"/>
                </a:solidFill>
              </a:rPr>
              <a:t>Consider third-party hosted options for convenience and additional features.</a:t>
            </a:r>
            <a:endParaRPr lang="en-US" sz="2000" dirty="0">
              <a:solidFill>
                <a:srgbClr val="F69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71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DF32A-D165-40DA-AAE8-A6E9579E2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</a:t>
            </a:r>
            <a:r>
              <a:rPr lang="en-US" dirty="0">
                <a:solidFill>
                  <a:schemeClr val="accent5"/>
                </a:solidFill>
              </a:rPr>
              <a:t>&amp;</a:t>
            </a:r>
            <a:r>
              <a:rPr lang="en-US" dirty="0"/>
              <a:t> answers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BC92DE-1779-4A44-AED9-0261C2497D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en-US" sz="1800" dirty="0" smtClean="0"/>
              <a:t>Please ask many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13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3EA6602-30A1-4051-A288-1510D0F07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8800" dirty="0">
                <a:solidFill>
                  <a:srgbClr val="FF2625"/>
                </a:solidFill>
              </a:rPr>
              <a:t>Thanks! 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99248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262CD5-AD01-42E3-9173-97C12BB0D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742" y="715961"/>
            <a:ext cx="6477000" cy="655639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1F2328"/>
                </a:solidFill>
                <a:latin typeface="-apple-system"/>
              </a:rPr>
              <a:t>I. Branches in a Nutshell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9585A-5E1F-40FA-8E64-BB4F046116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99743" y="1371600"/>
            <a:ext cx="6477000" cy="4572000"/>
          </a:xfrm>
        </p:spPr>
        <p:txBody>
          <a:bodyPr>
            <a:noAutofit/>
          </a:bodyPr>
          <a:lstStyle/>
          <a:p>
            <a:pPr marL="12700" marR="5080" lvl="0">
              <a:lnSpc>
                <a:spcPct val="150100"/>
              </a:lnSpc>
              <a:spcBef>
                <a:spcPts val="0"/>
              </a:spcBef>
              <a:buClr>
                <a:srgbClr val="56555A"/>
              </a:buClr>
              <a:buSzPts val="1600"/>
            </a:pPr>
            <a:r>
              <a:rPr lang="en-US" dirty="0">
                <a:solidFill>
                  <a:srgbClr val="56555A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</a:p>
          <a:p>
            <a:pPr marL="298450" marR="5080" lvl="0" indent="-285750">
              <a:lnSpc>
                <a:spcPct val="150100"/>
              </a:lnSpc>
              <a:spcBef>
                <a:spcPts val="0"/>
              </a:spcBef>
              <a:buClr>
                <a:srgbClr val="56555A"/>
              </a:buClr>
              <a:buSzPts val="1600"/>
              <a:buFont typeface="Wingdings" panose="05000000000000000000" pitchFamily="2" charset="2"/>
              <a:buChar char="q"/>
            </a:pPr>
            <a:r>
              <a:rPr lang="en-US" b="0" dirty="0">
                <a:solidFill>
                  <a:srgbClr val="56555A"/>
                </a:solidFill>
                <a:latin typeface="Arial"/>
                <a:ea typeface="Arial"/>
                <a:cs typeface="Arial"/>
                <a:sym typeface="Arial"/>
              </a:rPr>
              <a:t>Branching is a fundamental concept in Git.</a:t>
            </a:r>
          </a:p>
          <a:p>
            <a:pPr marL="298450" marR="5080" lvl="0" indent="-285750">
              <a:lnSpc>
                <a:spcPct val="150100"/>
              </a:lnSpc>
              <a:spcBef>
                <a:spcPts val="0"/>
              </a:spcBef>
              <a:buClr>
                <a:srgbClr val="56555A"/>
              </a:buClr>
              <a:buSzPts val="1600"/>
              <a:buFont typeface="Wingdings" panose="05000000000000000000" pitchFamily="2" charset="2"/>
              <a:buChar char="q"/>
            </a:pPr>
            <a:r>
              <a:rPr lang="en-US" b="0" dirty="0">
                <a:solidFill>
                  <a:srgbClr val="56555A"/>
                </a:solidFill>
                <a:latin typeface="Arial"/>
                <a:ea typeface="Arial"/>
                <a:cs typeface="Arial"/>
                <a:sym typeface="Arial"/>
              </a:rPr>
              <a:t>Allows for parallel development and isolation of features.</a:t>
            </a:r>
          </a:p>
          <a:p>
            <a:pPr marL="12700" marR="5080" lvl="0">
              <a:lnSpc>
                <a:spcPct val="150100"/>
              </a:lnSpc>
              <a:spcBef>
                <a:spcPts val="0"/>
              </a:spcBef>
              <a:buClr>
                <a:srgbClr val="56555A"/>
              </a:buClr>
              <a:buSzPts val="1600"/>
            </a:pPr>
            <a:r>
              <a:rPr lang="en-US" dirty="0">
                <a:solidFill>
                  <a:srgbClr val="56555A"/>
                </a:solidFill>
                <a:latin typeface="Arial"/>
                <a:ea typeface="Arial"/>
                <a:cs typeface="Arial"/>
                <a:sym typeface="Arial"/>
              </a:rPr>
              <a:t>Main Branches</a:t>
            </a:r>
          </a:p>
          <a:p>
            <a:pPr marL="298450" marR="5080" lvl="0" indent="-285750">
              <a:lnSpc>
                <a:spcPct val="150100"/>
              </a:lnSpc>
              <a:spcBef>
                <a:spcPts val="0"/>
              </a:spcBef>
              <a:buClr>
                <a:srgbClr val="56555A"/>
              </a:buClr>
              <a:buSzPts val="1600"/>
              <a:buFont typeface="Wingdings" panose="05000000000000000000" pitchFamily="2" charset="2"/>
              <a:buChar char="q"/>
            </a:pPr>
            <a:r>
              <a:rPr lang="en-US" b="0" dirty="0">
                <a:solidFill>
                  <a:srgbClr val="56555A"/>
                </a:solidFill>
                <a:latin typeface="Arial"/>
                <a:ea typeface="Arial"/>
                <a:cs typeface="Arial"/>
                <a:sym typeface="Arial"/>
              </a:rPr>
              <a:t>master (or main): Default branch, represents the main line of development.</a:t>
            </a:r>
          </a:p>
          <a:p>
            <a:pPr marL="298450" marR="5080" lvl="0" indent="-285750">
              <a:lnSpc>
                <a:spcPct val="150100"/>
              </a:lnSpc>
              <a:spcBef>
                <a:spcPts val="0"/>
              </a:spcBef>
              <a:buClr>
                <a:srgbClr val="56555A"/>
              </a:buClr>
              <a:buSzPts val="1600"/>
              <a:buFont typeface="Wingdings" panose="05000000000000000000" pitchFamily="2" charset="2"/>
              <a:buChar char="q"/>
            </a:pPr>
            <a:r>
              <a:rPr lang="en-US" b="0" dirty="0">
                <a:solidFill>
                  <a:srgbClr val="56555A"/>
                </a:solidFill>
                <a:latin typeface="Arial"/>
                <a:ea typeface="Arial"/>
                <a:cs typeface="Arial"/>
                <a:sym typeface="Arial"/>
              </a:rPr>
              <a:t>develop: Common for ongoing development work.</a:t>
            </a:r>
          </a:p>
          <a:p>
            <a:pPr marL="12700" marR="5080" lvl="0">
              <a:lnSpc>
                <a:spcPct val="150100"/>
              </a:lnSpc>
              <a:spcBef>
                <a:spcPts val="0"/>
              </a:spcBef>
              <a:buClr>
                <a:srgbClr val="56555A"/>
              </a:buClr>
              <a:buSzPts val="1600"/>
            </a:pPr>
            <a:r>
              <a:rPr lang="en-US" dirty="0">
                <a:solidFill>
                  <a:srgbClr val="56555A"/>
                </a:solidFill>
                <a:latin typeface="Arial"/>
                <a:ea typeface="Arial"/>
                <a:cs typeface="Arial"/>
                <a:sym typeface="Arial"/>
              </a:rPr>
              <a:t>Feature Branches</a:t>
            </a:r>
          </a:p>
          <a:p>
            <a:pPr marL="298450" marR="5080" lvl="0" indent="-285750">
              <a:lnSpc>
                <a:spcPct val="150100"/>
              </a:lnSpc>
              <a:spcBef>
                <a:spcPts val="0"/>
              </a:spcBef>
              <a:buClr>
                <a:srgbClr val="56555A"/>
              </a:buClr>
              <a:buSzPts val="1600"/>
              <a:buFont typeface="Wingdings" panose="05000000000000000000" pitchFamily="2" charset="2"/>
              <a:buChar char="q"/>
            </a:pPr>
            <a:r>
              <a:rPr lang="en-US" b="0" dirty="0">
                <a:solidFill>
                  <a:srgbClr val="56555A"/>
                </a:solidFill>
                <a:latin typeface="Arial"/>
                <a:ea typeface="Arial"/>
                <a:cs typeface="Arial"/>
                <a:sym typeface="Arial"/>
              </a:rPr>
              <a:t>Created for developing specific features or bug fixes.</a:t>
            </a:r>
          </a:p>
          <a:p>
            <a:pPr marL="298450" marR="5080" lvl="0" indent="-285750">
              <a:lnSpc>
                <a:spcPct val="150100"/>
              </a:lnSpc>
              <a:spcBef>
                <a:spcPts val="0"/>
              </a:spcBef>
              <a:buClr>
                <a:srgbClr val="56555A"/>
              </a:buClr>
              <a:buSzPts val="1600"/>
              <a:buFont typeface="Wingdings" panose="05000000000000000000" pitchFamily="2" charset="2"/>
              <a:buChar char="q"/>
            </a:pPr>
            <a:r>
              <a:rPr lang="en-US" b="0" dirty="0">
                <a:solidFill>
                  <a:srgbClr val="56555A"/>
                </a:solidFill>
                <a:latin typeface="Arial"/>
                <a:ea typeface="Arial"/>
                <a:cs typeface="Arial"/>
                <a:sym typeface="Arial"/>
              </a:rPr>
              <a:t>Isolates changes until ready for integration.</a:t>
            </a:r>
          </a:p>
        </p:txBody>
      </p:sp>
      <p:sp>
        <p:nvSpPr>
          <p:cNvPr id="6" name="Google Shape;675;p42"/>
          <p:cNvSpPr/>
          <p:nvPr/>
        </p:nvSpPr>
        <p:spPr>
          <a:xfrm>
            <a:off x="189737" y="2544761"/>
            <a:ext cx="4208017" cy="2675001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solidFill>
              <a:schemeClr val="bg1"/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850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BA0B6F-5258-479C-87B7-C806E6757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Basic Branching and Merging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4999"/>
            <a:ext cx="6477000" cy="4374777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1F2328"/>
                </a:solidFill>
                <a:latin typeface="+mj-lt"/>
              </a:rPr>
              <a:t>Creating a Branch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dirty="0">
                <a:solidFill>
                  <a:srgbClr val="1F2328"/>
                </a:solidFill>
                <a:latin typeface="+mj-lt"/>
              </a:rPr>
              <a:t>git branch &lt;branch-name&gt;: Creates a new branch.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dirty="0">
                <a:solidFill>
                  <a:srgbClr val="1F2328"/>
                </a:solidFill>
                <a:latin typeface="+mj-lt"/>
              </a:rPr>
              <a:t>git checkout &lt;branch-name&gt; or git switch &lt;branch-name&gt;: Switches to the new branch.</a:t>
            </a:r>
          </a:p>
          <a:p>
            <a:r>
              <a:rPr lang="en-US" dirty="0">
                <a:solidFill>
                  <a:srgbClr val="1F2328"/>
                </a:solidFill>
                <a:latin typeface="+mj-lt"/>
              </a:rPr>
              <a:t>Basic Merging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dirty="0">
                <a:solidFill>
                  <a:srgbClr val="1F2328"/>
                </a:solidFill>
                <a:latin typeface="+mj-lt"/>
              </a:rPr>
              <a:t>git merge &lt;branch-name&gt;: Integrates changes from one branch into another.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dirty="0">
                <a:solidFill>
                  <a:srgbClr val="1F2328"/>
                </a:solidFill>
                <a:latin typeface="+mj-lt"/>
              </a:rPr>
              <a:t>Merges can result in a merge commit.</a:t>
            </a:r>
          </a:p>
        </p:txBody>
      </p:sp>
      <p:sp>
        <p:nvSpPr>
          <p:cNvPr id="4" name="Google Shape;118;p4"/>
          <p:cNvSpPr/>
          <p:nvPr/>
        </p:nvSpPr>
        <p:spPr>
          <a:xfrm>
            <a:off x="7708519" y="715961"/>
            <a:ext cx="4483481" cy="187223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684;p43"/>
          <p:cNvSpPr/>
          <p:nvPr/>
        </p:nvSpPr>
        <p:spPr>
          <a:xfrm>
            <a:off x="3603180" y="4092387"/>
            <a:ext cx="8210677" cy="26447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6166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262CD5-AD01-42E3-9173-97C12BB0D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1F2328"/>
                </a:solidFill>
                <a:latin typeface="-apple-system"/>
              </a:rPr>
              <a:t>III. Branch Management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9585A-5E1F-40FA-8E64-BB4F046116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Viewing Branches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0" dirty="0"/>
              <a:t>git branch: Lists all local branches.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0" dirty="0"/>
              <a:t>git branch -d &lt;branch-name&gt;: Deletes a branch after merging.</a:t>
            </a:r>
          </a:p>
          <a:p>
            <a:r>
              <a:rPr lang="en-US" dirty="0"/>
              <a:t>Switching Branches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0" dirty="0"/>
              <a:t>git checkout &lt;branch-name&gt; or git switch &lt;branch-name&gt;: Moves to a different branch.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0" dirty="0"/>
              <a:t>git checkout -b &lt;new-branch&gt; or git switch -c &lt;new-branch&gt;: Creates and switches to a new branch.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539197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BA0B6F-5258-479C-87B7-C806E6757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F2328"/>
                </a:solidFill>
                <a:latin typeface="-apple-system"/>
              </a:rPr>
              <a:t>IV. Branching Workflows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rgbClr val="1F2328"/>
                </a:solidFill>
              </a:rPr>
              <a:t>Feature Branch Workflow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dirty="0">
                <a:solidFill>
                  <a:srgbClr val="1F2328"/>
                </a:solidFill>
              </a:rPr>
              <a:t>Create a branch for each feature.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dirty="0">
                <a:solidFill>
                  <a:srgbClr val="1F2328"/>
                </a:solidFill>
              </a:rPr>
              <a:t>Merge back into develop or main when ready.</a:t>
            </a:r>
          </a:p>
          <a:p>
            <a:endParaRPr lang="en-US" b="0" dirty="0" smtClean="0">
              <a:solidFill>
                <a:srgbClr val="1F2328"/>
              </a:solidFill>
            </a:endParaRPr>
          </a:p>
          <a:p>
            <a:r>
              <a:rPr lang="en-US" dirty="0" err="1" smtClean="0">
                <a:solidFill>
                  <a:srgbClr val="1F2328"/>
                </a:solidFill>
              </a:rPr>
              <a:t>Gitflow</a:t>
            </a:r>
            <a:r>
              <a:rPr lang="en-US" dirty="0" smtClean="0">
                <a:solidFill>
                  <a:srgbClr val="1F2328"/>
                </a:solidFill>
              </a:rPr>
              <a:t> </a:t>
            </a:r>
            <a:r>
              <a:rPr lang="en-US" dirty="0">
                <a:solidFill>
                  <a:srgbClr val="1F2328"/>
                </a:solidFill>
              </a:rPr>
              <a:t>Workflow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dirty="0">
                <a:solidFill>
                  <a:srgbClr val="1F2328"/>
                </a:solidFill>
              </a:rPr>
              <a:t>Uses master, develop, feature branches, release branches, and hotfix branches.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dirty="0">
                <a:solidFill>
                  <a:srgbClr val="1F2328"/>
                </a:solidFill>
              </a:rPr>
              <a:t>Provides a structured approach to software development.</a:t>
            </a:r>
          </a:p>
        </p:txBody>
      </p:sp>
    </p:spTree>
    <p:extLst>
      <p:ext uri="{BB962C8B-B14F-4D97-AF65-F5344CB8AC3E}">
        <p14:creationId xmlns:p14="http://schemas.microsoft.com/office/powerpoint/2010/main" val="1132490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262CD5-AD01-42E3-9173-97C12BB0D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1F2328"/>
                </a:solidFill>
                <a:latin typeface="-apple-system"/>
              </a:rPr>
              <a:t>V. Remote Branches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9585A-5E1F-40FA-8E64-BB4F046116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1F2328"/>
                </a:solidFill>
                <a:latin typeface="-apple-system"/>
              </a:rPr>
              <a:t>Tracking Remote Branches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0" dirty="0">
                <a:solidFill>
                  <a:srgbClr val="1F2328"/>
                </a:solidFill>
                <a:latin typeface="-apple-system"/>
              </a:rPr>
              <a:t>git fetch origin: Retrieves information about remote branches.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0" dirty="0">
                <a:solidFill>
                  <a:srgbClr val="1F2328"/>
                </a:solidFill>
                <a:latin typeface="-apple-system"/>
              </a:rPr>
              <a:t>git branch -r: Lists remote branches.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0" dirty="0">
                <a:solidFill>
                  <a:srgbClr val="1F2328"/>
                </a:solidFill>
                <a:latin typeface="-apple-system"/>
              </a:rPr>
              <a:t>git checkout -b &lt;local-branch&gt; origin/&lt;remote-branch&gt;: Creates a local branch tracking a remote branch.</a:t>
            </a:r>
          </a:p>
        </p:txBody>
      </p:sp>
    </p:spTree>
    <p:extLst>
      <p:ext uri="{BB962C8B-B14F-4D97-AF65-F5344CB8AC3E}">
        <p14:creationId xmlns:p14="http://schemas.microsoft.com/office/powerpoint/2010/main" val="2575319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BA0B6F-5258-479C-87B7-C806E6757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F2328"/>
                </a:solidFill>
                <a:latin typeface="-apple-system"/>
              </a:rPr>
              <a:t>VI. Rebasing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845808" cy="327660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1F2328"/>
                </a:solidFill>
              </a:rPr>
              <a:t>Rebasing vs. Merging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0" dirty="0">
                <a:solidFill>
                  <a:srgbClr val="1F2328"/>
                </a:solidFill>
              </a:rPr>
              <a:t>git rebase &lt;branch-name&gt;: Incorporates changes from one branch into another by moving or combining commits.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0" dirty="0">
                <a:solidFill>
                  <a:srgbClr val="1F2328"/>
                </a:solidFill>
              </a:rPr>
              <a:t>Results in a linear commit history.</a:t>
            </a:r>
          </a:p>
          <a:p>
            <a:endParaRPr lang="en-US" sz="2400" dirty="0" smtClean="0">
              <a:solidFill>
                <a:srgbClr val="1F2328"/>
              </a:solidFill>
            </a:endParaRPr>
          </a:p>
          <a:p>
            <a:r>
              <a:rPr lang="en-US" sz="2400" dirty="0" smtClean="0">
                <a:solidFill>
                  <a:srgbClr val="1F2328"/>
                </a:solidFill>
              </a:rPr>
              <a:t>Interactive </a:t>
            </a:r>
            <a:r>
              <a:rPr lang="en-US" sz="2400" dirty="0">
                <a:solidFill>
                  <a:srgbClr val="1F2328"/>
                </a:solidFill>
              </a:rPr>
              <a:t>Rebasing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0" dirty="0">
                <a:solidFill>
                  <a:srgbClr val="1F2328"/>
                </a:solidFill>
              </a:rPr>
              <a:t>git rebase -</a:t>
            </a:r>
            <a:r>
              <a:rPr lang="en-US" sz="2400" b="0" dirty="0" err="1">
                <a:solidFill>
                  <a:srgbClr val="1F2328"/>
                </a:solidFill>
              </a:rPr>
              <a:t>i</a:t>
            </a:r>
            <a:r>
              <a:rPr lang="en-US" sz="2400" b="0" dirty="0">
                <a:solidFill>
                  <a:srgbClr val="1F2328"/>
                </a:solidFill>
              </a:rPr>
              <a:t> &lt;commit&gt;: Allows for interactive rebasing, such as squashing commits.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US" sz="2400" b="0" i="0" dirty="0">
              <a:solidFill>
                <a:srgbClr val="1F2328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1016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DF32A-D165-40DA-AAE8-A6E9579E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299" y="349547"/>
            <a:ext cx="9141397" cy="615553"/>
          </a:xfrm>
        </p:spPr>
        <p:txBody>
          <a:bodyPr/>
          <a:lstStyle/>
          <a:p>
            <a:r>
              <a:rPr lang="en-US" dirty="0" smtClean="0"/>
              <a:t>Lab2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BC92DE-1779-4A44-AED9-0261C2497D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98639" y="1258182"/>
            <a:ext cx="7799387" cy="1534757"/>
          </a:xfrm>
        </p:spPr>
        <p:txBody>
          <a:bodyPr/>
          <a:lstStyle/>
          <a:p>
            <a:pPr algn="l"/>
            <a:r>
              <a:rPr lang="en-US" sz="2800" b="1" dirty="0"/>
              <a:t>Lab 2: Branching and Merging</a:t>
            </a:r>
          </a:p>
          <a:p>
            <a:pPr algn="l"/>
            <a:r>
              <a:rPr lang="en-US" sz="2800" b="1" dirty="0"/>
              <a:t>Objective:</a:t>
            </a:r>
            <a:r>
              <a:rPr lang="en-US" sz="2800" dirty="0"/>
              <a:t> Create and merge branches</a:t>
            </a:r>
            <a:r>
              <a:rPr lang="en-US" sz="2800" dirty="0" smtClean="0"/>
              <a:t>.</a:t>
            </a:r>
            <a:endParaRPr lang="en-US" sz="2800" dirty="0"/>
          </a:p>
          <a:p>
            <a:pPr algn="l"/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2" name="Rectangle 1"/>
          <p:cNvSpPr/>
          <p:nvPr/>
        </p:nvSpPr>
        <p:spPr>
          <a:xfrm>
            <a:off x="2598639" y="2255024"/>
            <a:ext cx="694769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github.com/yashkumar0042/python/blob/master/git/labs/lab2.md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38665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4">
      <a:dk1>
        <a:srgbClr val="000000"/>
      </a:dk1>
      <a:lt1>
        <a:srgbClr val="FFFFFF"/>
      </a:lt1>
      <a:dk2>
        <a:srgbClr val="000000"/>
      </a:dk2>
      <a:lt2>
        <a:srgbClr val="E6E6E6"/>
      </a:lt2>
      <a:accent1>
        <a:srgbClr val="0078D4"/>
      </a:accent1>
      <a:accent2>
        <a:srgbClr val="007788"/>
      </a:accent2>
      <a:accent3>
        <a:srgbClr val="297C2A"/>
      </a:accent3>
      <a:accent4>
        <a:srgbClr val="FF2625"/>
      </a:accent4>
      <a:accent5>
        <a:srgbClr val="FE4387"/>
      </a:accent5>
      <a:accent6>
        <a:srgbClr val="D7D7D7"/>
      </a:accent6>
      <a:hlink>
        <a:srgbClr val="51E5FF"/>
      </a:hlink>
      <a:folHlink>
        <a:srgbClr val="0078D4"/>
      </a:folHlink>
    </a:clrScheme>
    <a:fontScheme name="Custom 4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ispanic Heritage Template_LW_v2" id="{305F3CB5-DAFC-47B1-A1A2-5F7FD2458A84}" vid="{65144770-9016-4FAC-934C-5E9A9429981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D4119F0-3CE7-4464-96A2-DC738A807A4F}">
  <ds:schemaRefs>
    <ds:schemaRef ds:uri="http://schemas.openxmlformats.org/package/2006/metadata/core-properties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elements/1.1/"/>
    <ds:schemaRef ds:uri="16c05727-aa75-4e4a-9b5f-8a80a1165891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7DE35A0-28ED-4D42-9357-DCB6A1C515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D318041-50D7-4E47-9BD9-FE885E42AC6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Hispanic Heritage Month presentation</Template>
  <TotalTime>1199</TotalTime>
  <Words>975</Words>
  <Application>Microsoft Office PowerPoint</Application>
  <PresentationFormat>Widescreen</PresentationFormat>
  <Paragraphs>165</Paragraphs>
  <Slides>22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-apple-system</vt:lpstr>
      <vt:lpstr>Arial</vt:lpstr>
      <vt:lpstr>Calibri</vt:lpstr>
      <vt:lpstr>Mangal (Body CS)</vt:lpstr>
      <vt:lpstr>Segoe UI</vt:lpstr>
      <vt:lpstr>Times New Roman</vt:lpstr>
      <vt:lpstr>Wingdings</vt:lpstr>
      <vt:lpstr>Office Theme</vt:lpstr>
      <vt:lpstr>Git Overview   yash</vt:lpstr>
      <vt:lpstr>Git Branching and Server</vt:lpstr>
      <vt:lpstr>I. Branches in a Nutshell</vt:lpstr>
      <vt:lpstr>II. Basic Branching and Merging</vt:lpstr>
      <vt:lpstr>III. Branch Management</vt:lpstr>
      <vt:lpstr>IV. Branching Workflows</vt:lpstr>
      <vt:lpstr>V. Remote Branches</vt:lpstr>
      <vt:lpstr>VI. Rebasing</vt:lpstr>
      <vt:lpstr>Lab2</vt:lpstr>
      <vt:lpstr>VII. The Protocols</vt:lpstr>
      <vt:lpstr>VIII. Getting Git on a Server</vt:lpstr>
      <vt:lpstr>IX. Generating Your SSH Public Key</vt:lpstr>
      <vt:lpstr>X. Setting Up the Server</vt:lpstr>
      <vt:lpstr>XI. Git Daemon</vt:lpstr>
      <vt:lpstr>XII. Smart HTTP</vt:lpstr>
      <vt:lpstr>XIII. GitWeb</vt:lpstr>
      <vt:lpstr>XIV. GitLab</vt:lpstr>
      <vt:lpstr>XV. Third Party Hosted Options</vt:lpstr>
      <vt:lpstr>Lab3</vt:lpstr>
      <vt:lpstr>XVI. Summary</vt:lpstr>
      <vt:lpstr>Questions &amp; answers</vt:lpstr>
      <vt:lpstr>Thanks! 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Overview   yash</dc:title>
  <dc:subject/>
  <dc:creator>Yaswant Singh</dc:creator>
  <cp:keywords/>
  <dc:description/>
  <cp:lastModifiedBy>lenovo</cp:lastModifiedBy>
  <cp:revision>23</cp:revision>
  <dcterms:created xsi:type="dcterms:W3CDTF">2024-01-19T10:58:33Z</dcterms:created>
  <dcterms:modified xsi:type="dcterms:W3CDTF">2024-01-22T02:25:28Z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