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317" r:id="rId4"/>
    <p:sldId id="318" r:id="rId5"/>
    <p:sldId id="319" r:id="rId6"/>
    <p:sldId id="320" r:id="rId7"/>
    <p:sldId id="321" r:id="rId8"/>
    <p:sldId id="316" r:id="rId9"/>
  </p:sldIdLst>
  <p:sldSz cx="9144000" cy="5143500" type="screen16x9"/>
  <p:notesSz cx="9144000" cy="5143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7" roundtripDataSignature="AMtx7mhCtl9RT7ElHIrpvekstcX1dLwg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762" y="6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67" Type="http://customschemas.google.com/relationships/presentationmetadata" Target="metadata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6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2962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8644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7786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1251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3806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1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obj">
  <p:cSld name="OBJECT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3"/>
          <p:cNvSpPr txBox="1">
            <a:spLocks noGrp="1"/>
          </p:cNvSpPr>
          <p:nvPr>
            <p:ph type="title"/>
          </p:nvPr>
        </p:nvSpPr>
        <p:spPr>
          <a:xfrm>
            <a:off x="675233" y="1856358"/>
            <a:ext cx="7793532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00A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Git Quiz</a:t>
            </a:r>
            <a:endParaRPr/>
          </a:p>
        </p:txBody>
      </p:sp>
      <p:sp>
        <p:nvSpPr>
          <p:cNvPr id="19" name="Google Shape;19;p6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Git Quiz</a:t>
            </a:r>
            <a:endParaRPr/>
          </a:p>
        </p:txBody>
      </p:sp>
      <p:sp>
        <p:nvSpPr>
          <p:cNvPr id="23" name="Google Shape;23;p6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6"/>
          <p:cNvSpPr txBox="1">
            <a:spLocks noGrp="1"/>
          </p:cNvSpPr>
          <p:nvPr>
            <p:ph type="ctrTitle"/>
          </p:nvPr>
        </p:nvSpPr>
        <p:spPr>
          <a:xfrm>
            <a:off x="114401" y="213486"/>
            <a:ext cx="8915196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6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Git Quiz</a:t>
            </a:r>
            <a:endParaRPr/>
          </a:p>
        </p:txBody>
      </p:sp>
      <p:sp>
        <p:nvSpPr>
          <p:cNvPr id="35" name="Google Shape;35;p6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7"/>
          <p:cNvSpPr txBox="1">
            <a:spLocks noGrp="1"/>
          </p:cNvSpPr>
          <p:nvPr>
            <p:ph type="title"/>
          </p:nvPr>
        </p:nvSpPr>
        <p:spPr>
          <a:xfrm>
            <a:off x="675233" y="1856358"/>
            <a:ext cx="7793532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00A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7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7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Git Quiz</a:t>
            </a:r>
            <a:endParaRPr/>
          </a:p>
        </p:txBody>
      </p:sp>
      <p:sp>
        <p:nvSpPr>
          <p:cNvPr id="42" name="Google Shape;42;p6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2"/>
          <p:cNvSpPr/>
          <p:nvPr/>
        </p:nvSpPr>
        <p:spPr>
          <a:xfrm>
            <a:off x="1353" y="0"/>
            <a:ext cx="9141333" cy="51434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62"/>
          <p:cNvSpPr txBox="1">
            <a:spLocks noGrp="1"/>
          </p:cNvSpPr>
          <p:nvPr>
            <p:ph type="title"/>
          </p:nvPr>
        </p:nvSpPr>
        <p:spPr>
          <a:xfrm>
            <a:off x="675233" y="1856358"/>
            <a:ext cx="7793532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A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62"/>
          <p:cNvSpPr txBox="1">
            <a:spLocks noGrp="1"/>
          </p:cNvSpPr>
          <p:nvPr>
            <p:ph type="body" idx="1"/>
          </p:nvPr>
        </p:nvSpPr>
        <p:spPr>
          <a:xfrm>
            <a:off x="258267" y="2248357"/>
            <a:ext cx="8627465" cy="1182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Git Quiz</a:t>
            </a:r>
            <a:endParaRPr/>
          </a:p>
        </p:txBody>
      </p:sp>
      <p:sp>
        <p:nvSpPr>
          <p:cNvPr id="14" name="Google Shape;14;p6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6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"/>
          <p:cNvSpPr txBox="1">
            <a:spLocks noGrp="1"/>
          </p:cNvSpPr>
          <p:nvPr>
            <p:ph type="title"/>
          </p:nvPr>
        </p:nvSpPr>
        <p:spPr>
          <a:xfrm>
            <a:off x="1165656" y="2369312"/>
            <a:ext cx="3863544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rgbClr val="FFFFFF"/>
                </a:solidFill>
              </a:rPr>
              <a:t>Git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smtClean="0">
                <a:solidFill>
                  <a:srgbClr val="FFFFFF"/>
                </a:solidFill>
              </a:rPr>
              <a:t>Quiz</a:t>
            </a:r>
            <a:endParaRPr sz="3200" dirty="0"/>
          </a:p>
        </p:txBody>
      </p:sp>
      <p:sp>
        <p:nvSpPr>
          <p:cNvPr id="51" name="Google Shape;51;p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  <p:sp>
        <p:nvSpPr>
          <p:cNvPr id="52" name="Google Shape;52;p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Quiz</a:t>
            </a:r>
            <a:endParaRPr/>
          </a:p>
        </p:txBody>
      </p:sp>
      <p:sp>
        <p:nvSpPr>
          <p:cNvPr id="53" name="Google Shape;53;p1"/>
          <p:cNvSpPr txBox="1">
            <a:spLocks noGrp="1"/>
          </p:cNvSpPr>
          <p:nvPr>
            <p:ph type="sldNum" idx="12"/>
          </p:nvPr>
        </p:nvSpPr>
        <p:spPr>
          <a:xfrm>
            <a:off x="5841180" y="4773443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1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2000" dirty="0" smtClean="0">
                <a:solidFill>
                  <a:schemeClr val="bg1"/>
                </a:solidFill>
              </a:rPr>
              <a:t>Git - Quiz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5260800" cy="149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sz="1600" b="1" dirty="0">
                <a:solidFill>
                  <a:schemeClr val="tx1"/>
                </a:solidFill>
              </a:rPr>
              <a:t>1. What does the command </a:t>
            </a:r>
            <a:r>
              <a:rPr lang="en-US" sz="1200" b="1" i="1" dirty="0">
                <a:solidFill>
                  <a:schemeClr val="tx1"/>
                </a:solidFill>
              </a:rPr>
              <a:t>git init</a:t>
            </a:r>
            <a:r>
              <a:rPr lang="en-US" sz="1600" b="1" dirty="0">
                <a:solidFill>
                  <a:schemeClr val="tx1"/>
                </a:solidFill>
              </a:rPr>
              <a:t> do</a:t>
            </a:r>
            <a:r>
              <a:rPr lang="en-US" sz="1600" b="1" dirty="0" smtClean="0">
                <a:solidFill>
                  <a:schemeClr val="tx1"/>
                </a:solidFill>
              </a:rPr>
              <a:t>?</a:t>
            </a:r>
          </a:p>
          <a:p>
            <a:pPr marL="12700" marR="5080" lvl="0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sz="1600" dirty="0" smtClean="0">
                <a:solidFill>
                  <a:schemeClr val="tx1"/>
                </a:solidFill>
              </a:rPr>
              <a:t>a</a:t>
            </a:r>
            <a:r>
              <a:rPr lang="en-US" sz="1600" dirty="0">
                <a:solidFill>
                  <a:schemeClr val="tx1"/>
                </a:solidFill>
              </a:rPr>
              <a:t>) Initializes a new Git repository</a:t>
            </a:r>
          </a:p>
          <a:p>
            <a:pPr marL="12700" marR="5080" lvl="0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sz="1600" dirty="0">
                <a:solidFill>
                  <a:schemeClr val="tx1"/>
                </a:solidFill>
              </a:rPr>
              <a:t>b) Installs Git on the system</a:t>
            </a:r>
          </a:p>
          <a:p>
            <a:pPr marL="12700" marR="5080" lvl="0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sz="1600" dirty="0">
                <a:solidFill>
                  <a:schemeClr val="tx1"/>
                </a:solidFill>
              </a:rPr>
              <a:t>c) Initiates a commit</a:t>
            </a:r>
            <a:endParaRPr sz="1600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Quiz</a:t>
            </a: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00461" y="2532094"/>
            <a:ext cx="665598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lvl="0"/>
            <a:r>
              <a:rPr lang="en-US" sz="1600" b="1" dirty="0" smtClean="0">
                <a:solidFill>
                  <a:schemeClr val="tx1"/>
                </a:solidFill>
              </a:rPr>
              <a:t>2. Which </a:t>
            </a:r>
            <a:r>
              <a:rPr lang="en-US" sz="1600" b="1" dirty="0">
                <a:solidFill>
                  <a:schemeClr val="tx1"/>
                </a:solidFill>
              </a:rPr>
              <a:t>command is used to stage changes for the next commit?</a:t>
            </a:r>
          </a:p>
          <a:p>
            <a:pPr marL="12700" lvl="0"/>
            <a:endParaRPr lang="en-US" sz="1600" dirty="0">
              <a:solidFill>
                <a:schemeClr val="tx1"/>
              </a:solidFill>
            </a:endParaRPr>
          </a:p>
          <a:p>
            <a:pPr marL="12700" lvl="0"/>
            <a:r>
              <a:rPr lang="en-US" sz="1600" dirty="0">
                <a:solidFill>
                  <a:schemeClr val="tx1"/>
                </a:solidFill>
              </a:rPr>
              <a:t>a) git commit</a:t>
            </a:r>
          </a:p>
          <a:p>
            <a:pPr marL="12700" lvl="0"/>
            <a:r>
              <a:rPr lang="en-US" sz="1600" dirty="0">
                <a:solidFill>
                  <a:schemeClr val="tx1"/>
                </a:solidFill>
              </a:rPr>
              <a:t>b) git stage</a:t>
            </a:r>
          </a:p>
          <a:p>
            <a:pPr marL="12700" lvl="0"/>
            <a:r>
              <a:rPr lang="en-US" sz="1600" dirty="0">
                <a:solidFill>
                  <a:schemeClr val="tx1"/>
                </a:solidFill>
              </a:rPr>
              <a:t>c) git add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2000" dirty="0" smtClean="0">
                <a:solidFill>
                  <a:schemeClr val="bg1"/>
                </a:solidFill>
              </a:rPr>
              <a:t>Git - Quiz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5260800" cy="149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sz="1600" b="1" dirty="0" smtClean="0">
                <a:solidFill>
                  <a:schemeClr val="tx1"/>
                </a:solidFill>
              </a:rPr>
              <a:t>3. What </a:t>
            </a:r>
            <a:r>
              <a:rPr lang="en-US" sz="1600" b="1" dirty="0">
                <a:solidFill>
                  <a:schemeClr val="tx1"/>
                </a:solidFill>
              </a:rPr>
              <a:t>is the purpose of the command git status</a:t>
            </a:r>
            <a:r>
              <a:rPr lang="en-US" sz="1600" b="1" dirty="0" smtClean="0">
                <a:solidFill>
                  <a:schemeClr val="tx1"/>
                </a:solidFill>
              </a:rPr>
              <a:t>?</a:t>
            </a:r>
            <a:endParaRPr lang="en-US" sz="1600" b="1" dirty="0">
              <a:solidFill>
                <a:schemeClr val="tx1"/>
              </a:solidFill>
            </a:endParaRPr>
          </a:p>
          <a:p>
            <a:pPr marL="12700" marR="5080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sz="1600" dirty="0">
                <a:solidFill>
                  <a:schemeClr val="tx1"/>
                </a:solidFill>
              </a:rPr>
              <a:t>a) Display the list of available branches</a:t>
            </a:r>
          </a:p>
          <a:p>
            <a:pPr marL="12700" marR="5080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sz="1600" dirty="0">
                <a:solidFill>
                  <a:schemeClr val="tx1"/>
                </a:solidFill>
              </a:rPr>
              <a:t>b) Show the changes not yet staged</a:t>
            </a:r>
          </a:p>
          <a:p>
            <a:pPr marL="12700" marR="5080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sz="1600" dirty="0">
                <a:solidFill>
                  <a:schemeClr val="tx1"/>
                </a:solidFill>
              </a:rPr>
              <a:t>c) Commit the changes to the repository</a:t>
            </a: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Quiz</a:t>
            </a: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77968" y="2941236"/>
            <a:ext cx="55066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lvl="0"/>
            <a:r>
              <a:rPr lang="en-US" sz="1800" b="1" dirty="0" smtClean="0">
                <a:solidFill>
                  <a:schemeClr val="tx1"/>
                </a:solidFill>
              </a:rPr>
              <a:t>4. Which </a:t>
            </a:r>
            <a:r>
              <a:rPr lang="en-US" sz="1800" b="1" dirty="0">
                <a:solidFill>
                  <a:schemeClr val="tx1"/>
                </a:solidFill>
              </a:rPr>
              <a:t>command creates a new branch in Git</a:t>
            </a:r>
            <a:r>
              <a:rPr lang="en-US" sz="1800" b="1" dirty="0" smtClean="0">
                <a:solidFill>
                  <a:schemeClr val="tx1"/>
                </a:solidFill>
              </a:rPr>
              <a:t>?</a:t>
            </a:r>
            <a:endParaRPr lang="en-US" sz="1800" b="1" dirty="0">
              <a:solidFill>
                <a:schemeClr val="tx1"/>
              </a:solidFill>
            </a:endParaRPr>
          </a:p>
          <a:p>
            <a:pPr marL="12700" lvl="0"/>
            <a:r>
              <a:rPr lang="en-US" sz="1800" dirty="0">
                <a:solidFill>
                  <a:schemeClr val="tx1"/>
                </a:solidFill>
              </a:rPr>
              <a:t>a) git create</a:t>
            </a:r>
          </a:p>
          <a:p>
            <a:pPr marL="12700" lvl="0"/>
            <a:r>
              <a:rPr lang="en-US" sz="1800" dirty="0">
                <a:solidFill>
                  <a:schemeClr val="tx1"/>
                </a:solidFill>
              </a:rPr>
              <a:t>b) git branch</a:t>
            </a:r>
          </a:p>
          <a:p>
            <a:pPr marL="12700" lvl="0"/>
            <a:r>
              <a:rPr lang="en-US" sz="1800" dirty="0">
                <a:solidFill>
                  <a:schemeClr val="tx1"/>
                </a:solidFill>
              </a:rPr>
              <a:t>c) git new</a:t>
            </a:r>
          </a:p>
        </p:txBody>
      </p:sp>
    </p:spTree>
    <p:extLst>
      <p:ext uri="{BB962C8B-B14F-4D97-AF65-F5344CB8AC3E}">
        <p14:creationId xmlns:p14="http://schemas.microsoft.com/office/powerpoint/2010/main" val="348368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2000" dirty="0" smtClean="0">
                <a:solidFill>
                  <a:schemeClr val="bg1"/>
                </a:solidFill>
              </a:rPr>
              <a:t>Git - Quiz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5260800" cy="149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sz="1600" b="1" dirty="0" smtClean="0">
                <a:solidFill>
                  <a:schemeClr val="tx1"/>
                </a:solidFill>
              </a:rPr>
              <a:t>5. How </a:t>
            </a:r>
            <a:r>
              <a:rPr lang="en-US" sz="1600" b="1" dirty="0">
                <a:solidFill>
                  <a:schemeClr val="tx1"/>
                </a:solidFill>
              </a:rPr>
              <a:t>do you switch to a different branch in Git</a:t>
            </a:r>
            <a:r>
              <a:rPr lang="en-US" sz="1600" b="1" dirty="0" smtClean="0">
                <a:solidFill>
                  <a:schemeClr val="tx1"/>
                </a:solidFill>
              </a:rPr>
              <a:t>?</a:t>
            </a:r>
            <a:endParaRPr lang="en-US" sz="1600" b="1" dirty="0">
              <a:solidFill>
                <a:schemeClr val="tx1"/>
              </a:solidFill>
            </a:endParaRPr>
          </a:p>
          <a:p>
            <a:pPr marL="12700" marR="5080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sz="1600" dirty="0">
                <a:solidFill>
                  <a:schemeClr val="tx1"/>
                </a:solidFill>
              </a:rPr>
              <a:t>a) git switch</a:t>
            </a:r>
          </a:p>
          <a:p>
            <a:pPr marL="12700" marR="5080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sz="1600" dirty="0">
                <a:solidFill>
                  <a:schemeClr val="tx1"/>
                </a:solidFill>
              </a:rPr>
              <a:t>b) git change</a:t>
            </a:r>
          </a:p>
          <a:p>
            <a:pPr marL="12700" marR="5080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sz="1600" dirty="0">
                <a:solidFill>
                  <a:schemeClr val="tx1"/>
                </a:solidFill>
              </a:rPr>
              <a:t>c) git checkout</a:t>
            </a: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Quiz</a:t>
            </a: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00461" y="2532094"/>
            <a:ext cx="511870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lvl="0"/>
            <a:r>
              <a:rPr lang="en-US" sz="1600" b="1" dirty="0" smtClean="0">
                <a:solidFill>
                  <a:schemeClr val="tx1"/>
                </a:solidFill>
              </a:rPr>
              <a:t>6. What </a:t>
            </a:r>
            <a:r>
              <a:rPr lang="en-US" sz="1600" b="1" dirty="0">
                <a:solidFill>
                  <a:schemeClr val="tx1"/>
                </a:solidFill>
              </a:rPr>
              <a:t>is the purpose of the command git pull?</a:t>
            </a:r>
          </a:p>
          <a:p>
            <a:pPr marL="12700" lvl="0"/>
            <a:endParaRPr lang="en-US" sz="1600" dirty="0">
              <a:solidFill>
                <a:schemeClr val="tx1"/>
              </a:solidFill>
            </a:endParaRPr>
          </a:p>
          <a:p>
            <a:pPr marL="12700" lvl="0"/>
            <a:r>
              <a:rPr lang="en-US" sz="1600" dirty="0">
                <a:solidFill>
                  <a:schemeClr val="tx1"/>
                </a:solidFill>
              </a:rPr>
              <a:t>a) Push changes to a remote repository</a:t>
            </a:r>
          </a:p>
          <a:p>
            <a:pPr marL="12700" lvl="0"/>
            <a:r>
              <a:rPr lang="en-US" sz="1600" dirty="0">
                <a:solidFill>
                  <a:schemeClr val="tx1"/>
                </a:solidFill>
              </a:rPr>
              <a:t>b) Fetch and merge changes from a remote repository</a:t>
            </a:r>
          </a:p>
          <a:p>
            <a:pPr marL="12700" lvl="0"/>
            <a:r>
              <a:rPr lang="en-US" sz="1600" dirty="0">
                <a:solidFill>
                  <a:schemeClr val="tx1"/>
                </a:solidFill>
              </a:rPr>
              <a:t>c) Create a new branch</a:t>
            </a:r>
          </a:p>
        </p:txBody>
      </p:sp>
    </p:spTree>
    <p:extLst>
      <p:ext uri="{BB962C8B-B14F-4D97-AF65-F5344CB8AC3E}">
        <p14:creationId xmlns:p14="http://schemas.microsoft.com/office/powerpoint/2010/main" val="292417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2000" dirty="0" smtClean="0">
                <a:solidFill>
                  <a:schemeClr val="bg1"/>
                </a:solidFill>
              </a:rPr>
              <a:t>Git - Quiz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5260800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1600" b="1" dirty="0" smtClean="0">
                <a:solidFill>
                  <a:schemeClr val="tx1"/>
                </a:solidFill>
              </a:rPr>
              <a:t>7. </a:t>
            </a:r>
            <a:r>
              <a:rPr lang="en-US" sz="1600" b="1" dirty="0">
                <a:solidFill>
                  <a:schemeClr val="tx1"/>
                </a:solidFill>
              </a:rPr>
              <a:t>What does the acronym "HEAD" represent in Git?</a:t>
            </a:r>
          </a:p>
          <a:p>
            <a:pPr marL="12700" lvl="0"/>
            <a:endParaRPr lang="en-US" sz="1600" dirty="0">
              <a:solidFill>
                <a:schemeClr val="tx1"/>
              </a:solidFill>
            </a:endParaRPr>
          </a:p>
          <a:p>
            <a:pPr marL="12700" lvl="0"/>
            <a:r>
              <a:rPr lang="en-US" sz="1600" dirty="0">
                <a:solidFill>
                  <a:schemeClr val="tx1"/>
                </a:solidFill>
              </a:rPr>
              <a:t>a) A Git command</a:t>
            </a:r>
          </a:p>
          <a:p>
            <a:pPr marL="12700" lvl="0"/>
            <a:r>
              <a:rPr lang="en-US" sz="1600" dirty="0">
                <a:solidFill>
                  <a:schemeClr val="tx1"/>
                </a:solidFill>
              </a:rPr>
              <a:t>b) The latest commit in the repository</a:t>
            </a:r>
          </a:p>
          <a:p>
            <a:pPr marL="12700" lvl="0"/>
            <a:r>
              <a:rPr lang="en-US" sz="1600" dirty="0">
                <a:solidFill>
                  <a:schemeClr val="tx1"/>
                </a:solidFill>
              </a:rPr>
              <a:t>c) The main branch</a:t>
            </a: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Quiz</a:t>
            </a: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00461" y="2532094"/>
            <a:ext cx="54216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lvl="0"/>
            <a:r>
              <a:rPr lang="en-US" sz="1600" b="1" dirty="0" smtClean="0">
                <a:solidFill>
                  <a:schemeClr val="tx1"/>
                </a:solidFill>
              </a:rPr>
              <a:t>8. What </a:t>
            </a:r>
            <a:r>
              <a:rPr lang="en-US" sz="1600" b="1" dirty="0">
                <a:solidFill>
                  <a:schemeClr val="tx1"/>
                </a:solidFill>
              </a:rPr>
              <a:t>is the purpose of the command git log?</a:t>
            </a:r>
          </a:p>
          <a:p>
            <a:pPr marL="12700" lvl="0"/>
            <a:endParaRPr lang="en-US" sz="1600" dirty="0">
              <a:solidFill>
                <a:schemeClr val="tx1"/>
              </a:solidFill>
            </a:endParaRPr>
          </a:p>
          <a:p>
            <a:pPr marL="12700" lvl="0"/>
            <a:r>
              <a:rPr lang="en-US" sz="1600" dirty="0">
                <a:solidFill>
                  <a:schemeClr val="tx1"/>
                </a:solidFill>
              </a:rPr>
              <a:t>a) Display a log of changes made to the working directory</a:t>
            </a:r>
          </a:p>
          <a:p>
            <a:pPr marL="12700" lvl="0"/>
            <a:r>
              <a:rPr lang="en-US" sz="1600" dirty="0">
                <a:solidFill>
                  <a:schemeClr val="tx1"/>
                </a:solidFill>
              </a:rPr>
              <a:t>b) Show the list of remote repositories</a:t>
            </a:r>
          </a:p>
          <a:p>
            <a:pPr marL="12700" lvl="0"/>
            <a:r>
              <a:rPr lang="en-US" sz="1600" dirty="0">
                <a:solidFill>
                  <a:schemeClr val="tx1"/>
                </a:solidFill>
              </a:rPr>
              <a:t>c) View the commit history</a:t>
            </a:r>
          </a:p>
        </p:txBody>
      </p:sp>
    </p:spTree>
    <p:extLst>
      <p:ext uri="{BB962C8B-B14F-4D97-AF65-F5344CB8AC3E}">
        <p14:creationId xmlns:p14="http://schemas.microsoft.com/office/powerpoint/2010/main" val="2565445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2000" dirty="0" smtClean="0">
                <a:solidFill>
                  <a:schemeClr val="bg1"/>
                </a:solidFill>
              </a:rPr>
              <a:t>Git - Quiz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7101778" cy="1859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sz="1600" b="1" dirty="0" smtClean="0">
                <a:solidFill>
                  <a:schemeClr val="tx1"/>
                </a:solidFill>
              </a:rPr>
              <a:t>9. Which </a:t>
            </a:r>
            <a:r>
              <a:rPr lang="en-US" sz="1600" b="1" dirty="0">
                <a:solidFill>
                  <a:schemeClr val="tx1"/>
                </a:solidFill>
              </a:rPr>
              <a:t>command discards changes in the working directory and reverts to the last committed state</a:t>
            </a:r>
            <a:r>
              <a:rPr lang="en-US" sz="1600" b="1" dirty="0" smtClean="0">
                <a:solidFill>
                  <a:schemeClr val="tx1"/>
                </a:solidFill>
              </a:rPr>
              <a:t>?</a:t>
            </a:r>
            <a:endParaRPr lang="en-US" sz="1600" b="1" dirty="0">
              <a:solidFill>
                <a:schemeClr val="tx1"/>
              </a:solidFill>
            </a:endParaRPr>
          </a:p>
          <a:p>
            <a:pPr marL="12700" marR="5080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sz="1600" dirty="0">
                <a:solidFill>
                  <a:schemeClr val="tx1"/>
                </a:solidFill>
              </a:rPr>
              <a:t>a) git reset</a:t>
            </a:r>
          </a:p>
          <a:p>
            <a:pPr marL="12700" marR="5080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sz="1600" dirty="0">
                <a:solidFill>
                  <a:schemeClr val="tx1"/>
                </a:solidFill>
              </a:rPr>
              <a:t>b) git revert</a:t>
            </a:r>
          </a:p>
          <a:p>
            <a:pPr marL="12700" marR="5080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sz="1600" dirty="0">
                <a:solidFill>
                  <a:schemeClr val="tx1"/>
                </a:solidFill>
              </a:rPr>
              <a:t>c) git discard</a:t>
            </a: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Quiz</a:t>
            </a: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77968" y="3063709"/>
            <a:ext cx="641233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lvl="0"/>
            <a:r>
              <a:rPr lang="en-US" sz="1600" b="1" dirty="0" smtClean="0">
                <a:solidFill>
                  <a:schemeClr val="tx1"/>
                </a:solidFill>
              </a:rPr>
              <a:t>10. What </a:t>
            </a:r>
            <a:r>
              <a:rPr lang="en-US" sz="1600" b="1" dirty="0">
                <a:solidFill>
                  <a:schemeClr val="tx1"/>
                </a:solidFill>
              </a:rPr>
              <a:t>is the purpose of the .</a:t>
            </a:r>
            <a:r>
              <a:rPr lang="en-US" sz="1600" b="1" dirty="0" err="1">
                <a:solidFill>
                  <a:schemeClr val="tx1"/>
                </a:solidFill>
              </a:rPr>
              <a:t>gitignore</a:t>
            </a:r>
            <a:r>
              <a:rPr lang="en-US" sz="1600" b="1" dirty="0">
                <a:solidFill>
                  <a:schemeClr val="tx1"/>
                </a:solidFill>
              </a:rPr>
              <a:t> file in a Git repository?</a:t>
            </a:r>
          </a:p>
          <a:p>
            <a:pPr marL="12700" lvl="0"/>
            <a:endParaRPr lang="en-US" sz="1600" dirty="0">
              <a:solidFill>
                <a:schemeClr val="tx1"/>
              </a:solidFill>
            </a:endParaRPr>
          </a:p>
          <a:p>
            <a:pPr marL="12700" lvl="0"/>
            <a:r>
              <a:rPr lang="en-US" sz="1600" dirty="0">
                <a:solidFill>
                  <a:schemeClr val="tx1"/>
                </a:solidFill>
              </a:rPr>
              <a:t>a) List of contributors to the project</a:t>
            </a:r>
          </a:p>
          <a:p>
            <a:pPr marL="12700" lvl="0"/>
            <a:r>
              <a:rPr lang="en-US" sz="1600" dirty="0">
                <a:solidFill>
                  <a:schemeClr val="tx1"/>
                </a:solidFill>
              </a:rPr>
              <a:t>b) Specify files and directories to be ignored in version control</a:t>
            </a:r>
          </a:p>
          <a:p>
            <a:pPr marL="12700" lvl="0"/>
            <a:r>
              <a:rPr lang="en-US" sz="1600" dirty="0">
                <a:solidFill>
                  <a:schemeClr val="tx1"/>
                </a:solidFill>
              </a:rPr>
              <a:t>c) Configuration file for Git settings</a:t>
            </a:r>
          </a:p>
        </p:txBody>
      </p:sp>
    </p:spTree>
    <p:extLst>
      <p:ext uri="{BB962C8B-B14F-4D97-AF65-F5344CB8AC3E}">
        <p14:creationId xmlns:p14="http://schemas.microsoft.com/office/powerpoint/2010/main" val="280729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2000" dirty="0" smtClean="0">
                <a:solidFill>
                  <a:schemeClr val="bg1"/>
                </a:solidFill>
              </a:rPr>
              <a:t>Git – Quiz - Answers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7101778" cy="216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en-US" dirty="0"/>
              <a:t>a) Initializes a new Git repository</a:t>
            </a:r>
          </a:p>
          <a:p>
            <a:r>
              <a:rPr lang="en-US" dirty="0"/>
              <a:t>c) git add</a:t>
            </a:r>
          </a:p>
          <a:p>
            <a:r>
              <a:rPr lang="en-US" dirty="0"/>
              <a:t>b) Show the changes not yet staged</a:t>
            </a:r>
          </a:p>
          <a:p>
            <a:r>
              <a:rPr lang="en-US" dirty="0"/>
              <a:t>b) git branch</a:t>
            </a:r>
          </a:p>
          <a:p>
            <a:r>
              <a:rPr lang="en-US" dirty="0"/>
              <a:t>c) git checkout</a:t>
            </a:r>
          </a:p>
          <a:p>
            <a:r>
              <a:rPr lang="en-US" dirty="0"/>
              <a:t>b) Fetch and merge changes from a remote repository</a:t>
            </a:r>
          </a:p>
          <a:p>
            <a:r>
              <a:rPr lang="en-US" dirty="0"/>
              <a:t>b) The latest commit in the repository</a:t>
            </a:r>
          </a:p>
          <a:p>
            <a:r>
              <a:rPr lang="en-US" dirty="0"/>
              <a:t>c) View the commit history</a:t>
            </a:r>
          </a:p>
          <a:p>
            <a:r>
              <a:rPr lang="en-US" dirty="0"/>
              <a:t>a) git reset</a:t>
            </a:r>
          </a:p>
          <a:p>
            <a:r>
              <a:rPr lang="en-US" dirty="0"/>
              <a:t>b) Specify files and directories to be ignored in version control</a:t>
            </a: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Quiz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0232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1"/>
          <p:cNvSpPr/>
          <p:nvPr/>
        </p:nvSpPr>
        <p:spPr>
          <a:xfrm>
            <a:off x="0" y="0"/>
            <a:ext cx="9143936" cy="51434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61"/>
          <p:cNvSpPr txBox="1">
            <a:spLocks noGrp="1"/>
          </p:cNvSpPr>
          <p:nvPr>
            <p:ph type="title"/>
          </p:nvPr>
        </p:nvSpPr>
        <p:spPr>
          <a:xfrm>
            <a:off x="565936" y="1851228"/>
            <a:ext cx="3210967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948" name="Google Shape;948;p6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949" name="Google Shape;949;p61"/>
          <p:cNvSpPr txBox="1">
            <a:spLocks noGrp="1"/>
          </p:cNvSpPr>
          <p:nvPr>
            <p:ph type="ftr" idx="11"/>
          </p:nvPr>
        </p:nvSpPr>
        <p:spPr>
          <a:xfrm>
            <a:off x="1515960" y="4821918"/>
            <a:ext cx="29262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Quiz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439</Words>
  <Application>Microsoft Office PowerPoint</Application>
  <PresentationFormat>On-screen Show (16:9)</PresentationFormat>
  <Paragraphs>86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Git Quiz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Version Control</dc:title>
  <dc:creator>Dhruv.varun</dc:creator>
  <cp:lastModifiedBy>lenovo</cp:lastModifiedBy>
  <cp:revision>8</cp:revision>
  <dcterms:created xsi:type="dcterms:W3CDTF">2022-04-13T17:21:28Z</dcterms:created>
  <dcterms:modified xsi:type="dcterms:W3CDTF">2024-01-21T14:11:36Z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2018-12-31T00:00:00Z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2022-04-13T00:00:00Z</vt:filetime>
  </property>
</Properties>
</file>