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23" r:id="rId3"/>
    <p:sldId id="257" r:id="rId4"/>
    <p:sldId id="317" r:id="rId5"/>
    <p:sldId id="318" r:id="rId6"/>
    <p:sldId id="319" r:id="rId7"/>
    <p:sldId id="324" r:id="rId8"/>
    <p:sldId id="325" r:id="rId9"/>
    <p:sldId id="326" r:id="rId10"/>
    <p:sldId id="327" r:id="rId11"/>
    <p:sldId id="328" r:id="rId12"/>
    <p:sldId id="329" r:id="rId13"/>
    <p:sldId id="331" r:id="rId14"/>
    <p:sldId id="330" r:id="rId15"/>
    <p:sldId id="316" r:id="rId16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hCtl9RT7ElHIrpvekstcX1dLwg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62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6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4530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6823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0180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5138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4905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407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296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64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786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046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7363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342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3"/>
          <p:cNvSpPr txBox="1">
            <a:spLocks noGrp="1"/>
          </p:cNvSpPr>
          <p:nvPr>
            <p:ph type="title"/>
          </p:nvPr>
        </p:nvSpPr>
        <p:spPr>
          <a:xfrm>
            <a:off x="675233" y="1856358"/>
            <a:ext cx="7793532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Advanced</a:t>
            </a:r>
            <a:endParaRPr/>
          </a:p>
        </p:txBody>
      </p:sp>
      <p:sp>
        <p:nvSpPr>
          <p:cNvPr id="19" name="Google Shape;19;p6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Advanced</a:t>
            </a:r>
            <a:endParaRPr/>
          </a:p>
        </p:txBody>
      </p:sp>
      <p:sp>
        <p:nvSpPr>
          <p:cNvPr id="23" name="Google Shape;23;p6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6"/>
          <p:cNvSpPr txBox="1">
            <a:spLocks noGrp="1"/>
          </p:cNvSpPr>
          <p:nvPr>
            <p:ph type="ctrTitle"/>
          </p:nvPr>
        </p:nvSpPr>
        <p:spPr>
          <a:xfrm>
            <a:off x="114401" y="213486"/>
            <a:ext cx="8915196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6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Advanced</a:t>
            </a:r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7"/>
          <p:cNvSpPr txBox="1">
            <a:spLocks noGrp="1"/>
          </p:cNvSpPr>
          <p:nvPr>
            <p:ph type="title"/>
          </p:nvPr>
        </p:nvSpPr>
        <p:spPr>
          <a:xfrm>
            <a:off x="675233" y="1856358"/>
            <a:ext cx="7793532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7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Git Advanced</a:t>
            </a:r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ttom 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47231" y="2445529"/>
            <a:ext cx="5849540" cy="115106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976" y="1496600"/>
            <a:ext cx="6856048" cy="461665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1" i="0" kern="1200" cap="none" spc="-3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B4846-4E60-4E5B-9695-28F923D1D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4314825" y="314325"/>
            <a:ext cx="51435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2"/>
          <p:cNvSpPr/>
          <p:nvPr/>
        </p:nvSpPr>
        <p:spPr>
          <a:xfrm>
            <a:off x="1353" y="0"/>
            <a:ext cx="9141333" cy="51434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62"/>
          <p:cNvSpPr txBox="1">
            <a:spLocks noGrp="1"/>
          </p:cNvSpPr>
          <p:nvPr>
            <p:ph type="title"/>
          </p:nvPr>
        </p:nvSpPr>
        <p:spPr>
          <a:xfrm>
            <a:off x="675233" y="1856358"/>
            <a:ext cx="7793532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62"/>
          <p:cNvSpPr txBox="1">
            <a:spLocks noGrp="1"/>
          </p:cNvSpPr>
          <p:nvPr>
            <p:ph type="body" idx="1"/>
          </p:nvPr>
        </p:nvSpPr>
        <p:spPr>
          <a:xfrm>
            <a:off x="258267" y="2248357"/>
            <a:ext cx="8627465" cy="118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Git Advanced</a:t>
            </a:r>
            <a:endParaRPr/>
          </a:p>
        </p:txBody>
      </p:sp>
      <p:sp>
        <p:nvSpPr>
          <p:cNvPr id="14" name="Google Shape;14;p6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hkumar0042/python/blob/master/git/labs/lab4.m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title"/>
          </p:nvPr>
        </p:nvSpPr>
        <p:spPr>
          <a:xfrm>
            <a:off x="1165655" y="2369312"/>
            <a:ext cx="5213629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FFFFFF"/>
                </a:solidFill>
              </a:rPr>
              <a:t>Distributed </a:t>
            </a:r>
            <a:r>
              <a:rPr lang="en-US" sz="3200" dirty="0" err="1" smtClean="0">
                <a:solidFill>
                  <a:srgbClr val="FFFFFF"/>
                </a:solidFill>
              </a:rPr>
              <a:t>Git</a:t>
            </a:r>
            <a:r>
              <a:rPr lang="en-US" sz="3200" dirty="0" smtClean="0">
                <a:solidFill>
                  <a:srgbClr val="FFFFFF"/>
                </a:solidFill>
              </a:rPr>
              <a:t> and </a:t>
            </a:r>
            <a:r>
              <a:rPr lang="en-US" sz="3200" dirty="0" err="1" smtClean="0">
                <a:solidFill>
                  <a:srgbClr val="FFFFFF"/>
                </a:solidFill>
              </a:rPr>
              <a:t>Github</a:t>
            </a:r>
            <a:endParaRPr sz="3200" dirty="0"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Advanced</a:t>
            </a:r>
            <a:endParaRPr dirty="0"/>
          </a:p>
        </p:txBody>
      </p:sp>
      <p:sp>
        <p:nvSpPr>
          <p:cNvPr id="53" name="Google Shape;53;p1"/>
          <p:cNvSpPr txBox="1">
            <a:spLocks noGrp="1"/>
          </p:cNvSpPr>
          <p:nvPr>
            <p:ph type="sldNum" idx="12"/>
          </p:nvPr>
        </p:nvSpPr>
        <p:spPr>
          <a:xfrm>
            <a:off x="5841180" y="4773443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III. Maintaining a Project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272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>
                <a:solidFill>
                  <a:schemeClr val="tx1"/>
                </a:solidFill>
              </a:rPr>
              <a:t>Reviewing Pull Requests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Project maintainers review proposed changes.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Use comments and reviews to provide feedback.</a:t>
            </a:r>
          </a:p>
          <a:p>
            <a:pPr marL="12700" lvl="0"/>
            <a:endParaRPr lang="en-US" sz="1600" b="1" dirty="0" smtClean="0">
              <a:solidFill>
                <a:schemeClr val="tx1"/>
              </a:solidFill>
            </a:endParaRPr>
          </a:p>
          <a:p>
            <a:pPr marL="12700" lvl="0"/>
            <a:r>
              <a:rPr lang="en-US" sz="1600" b="1" dirty="0" smtClean="0">
                <a:solidFill>
                  <a:schemeClr val="tx1"/>
                </a:solidFill>
              </a:rPr>
              <a:t>Merging </a:t>
            </a:r>
            <a:r>
              <a:rPr lang="en-US" sz="1600" b="1" dirty="0">
                <a:solidFill>
                  <a:schemeClr val="tx1"/>
                </a:solidFill>
              </a:rPr>
              <a:t>Pull Requests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Merge approved pull requests into the main branch.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Resolve conflicts if necessary during the merge.</a:t>
            </a:r>
          </a:p>
          <a:p>
            <a:pPr marL="12700" lvl="0"/>
            <a:endParaRPr lang="en-US" sz="1600" b="1" dirty="0" smtClean="0">
              <a:solidFill>
                <a:schemeClr val="tx1"/>
              </a:solidFill>
            </a:endParaRPr>
          </a:p>
          <a:p>
            <a:pPr marL="12700" lvl="0"/>
            <a:r>
              <a:rPr lang="en-US" sz="1600" b="1" dirty="0" smtClean="0">
                <a:solidFill>
                  <a:schemeClr val="tx1"/>
                </a:solidFill>
              </a:rPr>
              <a:t>Releases </a:t>
            </a:r>
            <a:r>
              <a:rPr lang="en-US" sz="1600" b="1" dirty="0">
                <a:solidFill>
                  <a:schemeClr val="tx1"/>
                </a:solidFill>
              </a:rPr>
              <a:t>and Versioning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Use GitHub releases to mark project milestones.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Document changes in release notes.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369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IV. Managing an Organization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1736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>
                <a:solidFill>
                  <a:schemeClr val="tx1"/>
                </a:solidFill>
              </a:rPr>
              <a:t>Creating an Organization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Create an organization on GitHub for collaborative projects.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Invite members to join the organization.</a:t>
            </a:r>
          </a:p>
          <a:p>
            <a:pPr marL="12700" lvl="0"/>
            <a:endParaRPr lang="en-US" sz="1600" b="1" dirty="0" smtClean="0">
              <a:solidFill>
                <a:schemeClr val="tx1"/>
              </a:solidFill>
            </a:endParaRPr>
          </a:p>
          <a:p>
            <a:pPr marL="12700" lvl="0"/>
            <a:r>
              <a:rPr lang="en-US" sz="1600" b="1" dirty="0" smtClean="0">
                <a:solidFill>
                  <a:schemeClr val="tx1"/>
                </a:solidFill>
              </a:rPr>
              <a:t>Repository </a:t>
            </a:r>
            <a:r>
              <a:rPr lang="en-US" sz="1600" b="1" dirty="0">
                <a:solidFill>
                  <a:schemeClr val="tx1"/>
                </a:solidFill>
              </a:rPr>
              <a:t>Permissions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Set permissions for organization members based on roles.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Control access to repositories.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290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V. Scripting GitHub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1736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>
                <a:solidFill>
                  <a:schemeClr val="tx1"/>
                </a:solidFill>
              </a:rPr>
              <a:t>GitHub Actions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Automate workflows with GitHub Actions.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Define custom CI/CD processes in a YAML file.</a:t>
            </a:r>
          </a:p>
          <a:p>
            <a:pPr marL="12700" lvl="0"/>
            <a:endParaRPr lang="en-US" sz="1600" b="1" dirty="0" smtClean="0">
              <a:solidFill>
                <a:schemeClr val="tx1"/>
              </a:solidFill>
            </a:endParaRPr>
          </a:p>
          <a:p>
            <a:pPr marL="12700" lvl="0"/>
            <a:r>
              <a:rPr lang="en-US" sz="1600" b="1" dirty="0" smtClean="0">
                <a:solidFill>
                  <a:schemeClr val="tx1"/>
                </a:solidFill>
              </a:rPr>
              <a:t>GitHub </a:t>
            </a:r>
            <a:r>
              <a:rPr lang="en-US" sz="1600" b="1" dirty="0">
                <a:solidFill>
                  <a:schemeClr val="tx1"/>
                </a:solidFill>
              </a:rPr>
              <a:t>API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Use the GitHub API for programmatic interaction.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Automate repetitive tasks or gather repository information.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315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472" y="108156"/>
            <a:ext cx="6856048" cy="46166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Lab4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8980" y="943637"/>
            <a:ext cx="5849540" cy="1151068"/>
          </a:xfrm>
        </p:spPr>
        <p:txBody>
          <a:bodyPr/>
          <a:lstStyle/>
          <a:p>
            <a:pPr algn="l"/>
            <a:r>
              <a:rPr lang="en-US" sz="2400" b="1" dirty="0"/>
              <a:t>Lab 4: Remote Repositories</a:t>
            </a:r>
          </a:p>
          <a:p>
            <a:pPr algn="l"/>
            <a:r>
              <a:rPr lang="en-US" sz="2400" b="1" dirty="0"/>
              <a:t>Objective:</a:t>
            </a:r>
            <a:r>
              <a:rPr lang="en-US" sz="2400" dirty="0"/>
              <a:t> Work with remote repositories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1948980" y="2272182"/>
            <a:ext cx="52107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github.com/yashkumar0042/python/blob/master/git/labs/lab4.md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27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 smtClean="0">
                <a:solidFill>
                  <a:schemeClr val="bg1"/>
                </a:solidFill>
              </a:rPr>
              <a:t>VI. Key Takeaways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GitHub is a platform for version control and collaborative software development.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Forking and branching are essential for contributing to projects.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Pull requests facilitate code review and collaboration.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Maintainers review, merge, and release changes.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Organizations help manage collaborative projects.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GitHub provides automation through GitHub Actions and an API.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093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1"/>
          <p:cNvSpPr/>
          <p:nvPr/>
        </p:nvSpPr>
        <p:spPr>
          <a:xfrm>
            <a:off x="0" y="0"/>
            <a:ext cx="9143936" cy="5143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61"/>
          <p:cNvSpPr txBox="1">
            <a:spLocks noGrp="1"/>
          </p:cNvSpPr>
          <p:nvPr>
            <p:ph type="title"/>
          </p:nvPr>
        </p:nvSpPr>
        <p:spPr>
          <a:xfrm>
            <a:off x="565936" y="1851228"/>
            <a:ext cx="3210967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948" name="Google Shape;948;p6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949" name="Google Shape;949;p61"/>
          <p:cNvSpPr txBox="1">
            <a:spLocks noGrp="1"/>
          </p:cNvSpPr>
          <p:nvPr>
            <p:ph type="ftr" idx="11"/>
          </p:nvPr>
        </p:nvSpPr>
        <p:spPr>
          <a:xfrm>
            <a:off x="1515960" y="4821918"/>
            <a:ext cx="2926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977" y="202993"/>
            <a:ext cx="6856048" cy="46166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Git Distributed and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3977" y="796739"/>
            <a:ext cx="5431636" cy="3499596"/>
          </a:xfrm>
        </p:spPr>
        <p:txBody>
          <a:bodyPr/>
          <a:lstStyle/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I. Introduction to git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II. About version control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III. A short history of git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IV. What is git 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V. The command line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VI. Installing git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VII. First-Time git Setup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VIII. Getting Help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IX. Getting a Git Repository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X. Recording Changes to the Repository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XI. Viewing the Commit History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XII. Undoing Things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XIII. Working with Remotes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XIV. Tagging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XV. Git Aliases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XVI. Summary</a:t>
            </a:r>
          </a:p>
        </p:txBody>
      </p:sp>
    </p:spTree>
    <p:extLst>
      <p:ext uri="{BB962C8B-B14F-4D97-AF65-F5344CB8AC3E}">
        <p14:creationId xmlns:p14="http://schemas.microsoft.com/office/powerpoint/2010/main" val="22773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2000" b="1" dirty="0">
                <a:solidFill>
                  <a:schemeClr val="bg1"/>
                </a:solidFill>
              </a:rPr>
              <a:t>I. Distributed Workflows</a:t>
            </a:r>
          </a:p>
        </p:txBody>
      </p:sp>
      <p:sp>
        <p:nvSpPr>
          <p:cNvPr id="79" name="Google Shape;79;p2"/>
          <p:cNvSpPr txBox="1"/>
          <p:nvPr/>
        </p:nvSpPr>
        <p:spPr>
          <a:xfrm>
            <a:off x="6754114" y="4854194"/>
            <a:ext cx="1771014" cy="27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8683152" cy="3890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b="1" dirty="0" smtClean="0">
                <a:solidFill>
                  <a:schemeClr val="tx1"/>
                </a:solidFill>
              </a:rPr>
              <a:t>Understanding </a:t>
            </a:r>
            <a:r>
              <a:rPr lang="en-US" b="1" dirty="0">
                <a:solidFill>
                  <a:schemeClr val="tx1"/>
                </a:solidFill>
              </a:rPr>
              <a:t>Distributed Workflows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Distributed version control allows for decentralized collaboration.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Various workflows accommodate different project structures.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b="1" dirty="0">
                <a:solidFill>
                  <a:schemeClr val="tx1"/>
                </a:solidFill>
              </a:rPr>
              <a:t>Centralized Workflow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Single shared repository.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Contributors clone, make changes, and push to the central repository.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b="1" dirty="0">
                <a:solidFill>
                  <a:schemeClr val="tx1"/>
                </a:solidFill>
              </a:rPr>
              <a:t>Feature Branch Workflow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Each feature or bug fix gets its own branch.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Branches are merged into the main branch when ready.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b="1" dirty="0">
                <a:solidFill>
                  <a:schemeClr val="tx1"/>
                </a:solidFill>
              </a:rPr>
              <a:t>Forking Workflow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Contributors fork the repository to their accounts.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Pull requests are used to propose changes to the original repository.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II. Contributing to a </a:t>
            </a:r>
            <a:r>
              <a:rPr lang="en-US" sz="2000" b="1" dirty="0" smtClean="0">
                <a:solidFill>
                  <a:schemeClr val="bg1"/>
                </a:solidFill>
              </a:rPr>
              <a:t>Project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8408832" cy="421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b="1" dirty="0">
                <a:solidFill>
                  <a:schemeClr val="tx1"/>
                </a:solidFill>
              </a:rPr>
              <a:t>Forking a Repository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Fork the repository on a platform like GitHub.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Creates a copy under the contributor's account.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b="1" dirty="0">
                <a:solidFill>
                  <a:schemeClr val="tx1"/>
                </a:solidFill>
              </a:rPr>
              <a:t>Cloning and Branching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Clone the forked repository to the local machine.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Create a branch for the intended contribution.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b="1" dirty="0">
                <a:solidFill>
                  <a:schemeClr val="tx1"/>
                </a:solidFill>
              </a:rPr>
              <a:t>Making Changes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Make and commit changes to the local branch.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Regularly pull changes from the original repository to stay updated.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b="1" dirty="0">
                <a:solidFill>
                  <a:schemeClr val="tx1"/>
                </a:solidFill>
              </a:rPr>
              <a:t>Pushing Changes and Pull Requests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Push changes to the forked repository.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Create a pull request to propose changes to the original repository.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368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III. Maintaining a Project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6789806" cy="292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b="1" dirty="0">
                <a:solidFill>
                  <a:schemeClr val="tx1"/>
                </a:solidFill>
              </a:rPr>
              <a:t>Reviewing Pull Requests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Project maintainers review and discuss proposed changes.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Automated testing may be employed to ensure code quality.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b="1" dirty="0">
                <a:solidFill>
                  <a:schemeClr val="tx1"/>
                </a:solidFill>
              </a:rPr>
              <a:t>Merging Pull Requests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Approved changes are merged into the main branch.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Contributors may need to resolve conflicts during the merge.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b="1" dirty="0">
                <a:solidFill>
                  <a:schemeClr val="tx1"/>
                </a:solidFill>
              </a:rPr>
              <a:t>Versioning and Releases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Use tags or branches to mark releases.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Document changes in a release notes file.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417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 smtClean="0">
                <a:solidFill>
                  <a:schemeClr val="bg1"/>
                </a:solidFill>
              </a:rPr>
              <a:t>IV. Key </a:t>
            </a:r>
            <a:r>
              <a:rPr lang="en-US" sz="2000" dirty="0">
                <a:solidFill>
                  <a:schemeClr val="bg1"/>
                </a:solidFill>
              </a:rPr>
              <a:t>Takeaways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Distributed workflows offer flexibility in collaboration.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Contributors fork, clone, and branch to make changes.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Pull requests facilitate collaboration and code review.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Maintainers review, merge, and release new versions.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Clear documentation and communication are essential for successful collaboration.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544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015" y="1139694"/>
            <a:ext cx="36290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4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. </a:t>
            </a:r>
            <a:r>
              <a:rPr lang="en-US" sz="2000" b="1" dirty="0" smtClean="0">
                <a:solidFill>
                  <a:schemeClr val="bg1"/>
                </a:solidFill>
              </a:rPr>
              <a:t>Account </a:t>
            </a:r>
            <a:r>
              <a:rPr lang="en-US" sz="2000" b="1" dirty="0">
                <a:solidFill>
                  <a:schemeClr val="bg1"/>
                </a:solidFill>
              </a:rPr>
              <a:t>Setup and </a:t>
            </a:r>
            <a:r>
              <a:rPr lang="en-US" sz="2000" b="1" dirty="0" smtClean="0">
                <a:solidFill>
                  <a:schemeClr val="bg1"/>
                </a:solidFill>
              </a:rPr>
              <a:t>Configuration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222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>
                <a:solidFill>
                  <a:schemeClr val="tx1"/>
                </a:solidFill>
              </a:rPr>
              <a:t>Creating a GitHub Account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Sign up on the GitHub website.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Choose a username and configure account settings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  <a:p>
            <a:pPr marL="12700" lvl="0"/>
            <a:r>
              <a:rPr lang="en-US" sz="1600" b="1" dirty="0">
                <a:solidFill>
                  <a:schemeClr val="tx1"/>
                </a:solidFill>
              </a:rPr>
              <a:t>Configuring Git on Local Machine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Set global Git configurations: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12700" lvl="0"/>
            <a:r>
              <a:rPr lang="en-US" sz="1600" i="1" dirty="0" smtClean="0">
                <a:solidFill>
                  <a:schemeClr val="tx1"/>
                </a:solidFill>
              </a:rPr>
              <a:t>git </a:t>
            </a:r>
            <a:r>
              <a:rPr lang="en-US" sz="1600" i="1" dirty="0">
                <a:solidFill>
                  <a:schemeClr val="tx1"/>
                </a:solidFill>
              </a:rPr>
              <a:t>config --global user.name "Your Name" </a:t>
            </a:r>
          </a:p>
          <a:p>
            <a:pPr marL="12700" lvl="0"/>
            <a:r>
              <a:rPr lang="en-US" sz="1600" i="1" dirty="0" smtClean="0">
                <a:solidFill>
                  <a:schemeClr val="tx1"/>
                </a:solidFill>
              </a:rPr>
              <a:t>git </a:t>
            </a:r>
            <a:r>
              <a:rPr lang="en-US" sz="1600" i="1" dirty="0">
                <a:solidFill>
                  <a:schemeClr val="tx1"/>
                </a:solidFill>
              </a:rPr>
              <a:t>config --global user.email "your@email.com</a:t>
            </a:r>
            <a:r>
              <a:rPr lang="en-US" sz="1600" i="1" dirty="0" smtClean="0">
                <a:solidFill>
                  <a:schemeClr val="tx1"/>
                </a:solidFill>
              </a:rPr>
              <a:t>".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</a:rPr>
              <a:t>Optionally</a:t>
            </a:r>
            <a:r>
              <a:rPr lang="en-US" sz="1600" dirty="0">
                <a:solidFill>
                  <a:schemeClr val="tx1"/>
                </a:solidFill>
              </a:rPr>
              <a:t>, set other configurations like preferred text editor.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40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II. Contributing to a Project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272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>
                <a:solidFill>
                  <a:schemeClr val="tx1"/>
                </a:solidFill>
              </a:rPr>
              <a:t>Forking a Repository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Fork a repository on GitHub to create a personal copy.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Clone the forked repository to the local machine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  <a:p>
            <a:pPr marL="12700" lvl="0"/>
            <a:r>
              <a:rPr lang="en-US" sz="1600" b="1" dirty="0">
                <a:solidFill>
                  <a:schemeClr val="tx1"/>
                </a:solidFill>
              </a:rPr>
              <a:t>Branching and Making Changes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Create a branch for the intended contribution: git checkout -b &lt;branch-name&gt;.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Make changes, commit them, and push to the forked repository.</a:t>
            </a:r>
          </a:p>
          <a:p>
            <a:pPr marL="12700" lvl="0"/>
            <a:endParaRPr lang="en-US" sz="1600" b="1" dirty="0" smtClean="0">
              <a:solidFill>
                <a:schemeClr val="tx1"/>
              </a:solidFill>
            </a:endParaRPr>
          </a:p>
          <a:p>
            <a:pPr marL="12700" lvl="0"/>
            <a:r>
              <a:rPr lang="en-US" sz="1600" b="1" dirty="0" smtClean="0">
                <a:solidFill>
                  <a:schemeClr val="tx1"/>
                </a:solidFill>
              </a:rPr>
              <a:t>Creating </a:t>
            </a:r>
            <a:r>
              <a:rPr lang="en-US" sz="1600" b="1" dirty="0">
                <a:solidFill>
                  <a:schemeClr val="tx1"/>
                </a:solidFill>
              </a:rPr>
              <a:t>a Pull Request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Initiate a pull request on GitHub.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Describe the changes made and request a review.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307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788</Words>
  <Application>Microsoft Office PowerPoint</Application>
  <PresentationFormat>On-screen Show (16:9)</PresentationFormat>
  <Paragraphs>163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Wingdings</vt:lpstr>
      <vt:lpstr>Office Theme</vt:lpstr>
      <vt:lpstr>Distributed Git and Github</vt:lpstr>
      <vt:lpstr>Git Distributed and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Lab4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 Control</dc:title>
  <dc:creator>Dhruv.varun</dc:creator>
  <cp:lastModifiedBy>lenovo</cp:lastModifiedBy>
  <cp:revision>17</cp:revision>
  <dcterms:created xsi:type="dcterms:W3CDTF">2022-04-13T17:21:28Z</dcterms:created>
  <dcterms:modified xsi:type="dcterms:W3CDTF">2024-01-21T14:17:17Z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2018-12-31T00:00:00Z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2022-04-13T00:00:00Z</vt:filetime>
  </property>
</Properties>
</file>