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23" r:id="rId3"/>
    <p:sldId id="346" r:id="rId4"/>
    <p:sldId id="257" r:id="rId5"/>
    <p:sldId id="317" r:id="rId6"/>
    <p:sldId id="318" r:id="rId7"/>
    <p:sldId id="319" r:id="rId8"/>
    <p:sldId id="333" r:id="rId9"/>
    <p:sldId id="334" r:id="rId10"/>
    <p:sldId id="335" r:id="rId11"/>
    <p:sldId id="336" r:id="rId12"/>
    <p:sldId id="337" r:id="rId13"/>
    <p:sldId id="339" r:id="rId14"/>
    <p:sldId id="340" r:id="rId15"/>
    <p:sldId id="341" r:id="rId16"/>
    <p:sldId id="342" r:id="rId17"/>
    <p:sldId id="343" r:id="rId18"/>
    <p:sldId id="344" r:id="rId19"/>
    <p:sldId id="338" r:id="rId20"/>
    <p:sldId id="345" r:id="rId21"/>
    <p:sldId id="324" r:id="rId22"/>
    <p:sldId id="347" r:id="rId23"/>
    <p:sldId id="325" r:id="rId24"/>
    <p:sldId id="326" r:id="rId25"/>
    <p:sldId id="327" r:id="rId26"/>
    <p:sldId id="328" r:id="rId27"/>
    <p:sldId id="331" r:id="rId28"/>
    <p:sldId id="329" r:id="rId29"/>
    <p:sldId id="316" r:id="rId30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hCtl9RT7ElHIrpvekstcX1dLw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2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69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120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825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5920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6462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70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342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102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149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55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4077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815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46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867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363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425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530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823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5138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180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83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96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64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786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90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788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Advanced</a:t>
            </a:r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Advanced</a:t>
            </a:r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ctrTitle"/>
          </p:nvPr>
        </p:nvSpPr>
        <p:spPr>
          <a:xfrm>
            <a:off x="114401" y="213486"/>
            <a:ext cx="8915196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Advanced</a:t>
            </a:r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7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Advanced</a:t>
            </a:r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2445529"/>
            <a:ext cx="5849540" cy="115106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496600"/>
            <a:ext cx="6856048" cy="46166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i="0" kern="1200" cap="none" spc="-3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314825" y="314325"/>
            <a:ext cx="51435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/>
          <p:nvPr/>
        </p:nvSpPr>
        <p:spPr>
          <a:xfrm>
            <a:off x="1353" y="0"/>
            <a:ext cx="9141333" cy="51434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2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2"/>
          <p:cNvSpPr txBox="1">
            <a:spLocks noGrp="1"/>
          </p:cNvSpPr>
          <p:nvPr>
            <p:ph type="body" idx="1"/>
          </p:nvPr>
        </p:nvSpPr>
        <p:spPr>
          <a:xfrm>
            <a:off x="258267" y="2248357"/>
            <a:ext cx="8627465" cy="11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Git Advanced</a:t>
            </a:r>
            <a:endParaRPr/>
          </a:p>
        </p:txBody>
      </p:sp>
      <p:sp>
        <p:nvSpPr>
          <p:cNvPr id="14" name="Google Shape;14;p6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kumar0042/python/blob/master/git/labs/lab4.m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kumar0042/python/blob/master/git/labs/lab4.m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1165655" y="2369312"/>
            <a:ext cx="5213629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3200" dirty="0" err="1" smtClean="0">
                <a:solidFill>
                  <a:srgbClr val="FFFFFF"/>
                </a:solidFill>
              </a:rPr>
              <a:t>Git</a:t>
            </a:r>
            <a:r>
              <a:rPr lang="en-US" sz="3200" dirty="0" smtClean="0">
                <a:solidFill>
                  <a:srgbClr val="FFFFFF"/>
                </a:solidFill>
              </a:rPr>
              <a:t> Tools &amp; Customization</a:t>
            </a:r>
            <a:endParaRPr sz="3200"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Advanced</a:t>
            </a:r>
            <a:endParaRPr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sldNum" idx="12"/>
          </p:nvPr>
        </p:nvSpPr>
        <p:spPr>
          <a:xfrm>
            <a:off x="5841180" y="4773443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VII. Reset Demystified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Reset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reset &lt;commit&gt;: </a:t>
            </a:r>
            <a:r>
              <a:rPr lang="en-US" sz="1600" dirty="0" err="1">
                <a:solidFill>
                  <a:schemeClr val="tx1"/>
                </a:solidFill>
              </a:rPr>
              <a:t>Unstages</a:t>
            </a:r>
            <a:r>
              <a:rPr lang="en-US" sz="1600" dirty="0">
                <a:solidFill>
                  <a:schemeClr val="tx1"/>
                </a:solidFill>
              </a:rPr>
              <a:t> changes or moves the branch pointer.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Options like --soft, --mixed, and --hard control the reset behavior.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47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VIII. Advanced Merging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Merge Strategies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merge -s &lt;strategy&gt;: Utilize different merge strategies.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Strategies include recursive, octopus, and ours.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440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IX. </a:t>
            </a:r>
            <a:r>
              <a:rPr lang="en-US" sz="2000" dirty="0" err="1">
                <a:solidFill>
                  <a:schemeClr val="bg1"/>
                </a:solidFill>
              </a:rPr>
              <a:t>Rerere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Rerere</a:t>
            </a:r>
            <a:endParaRPr lang="en-US" sz="1600" b="1" dirty="0">
              <a:solidFill>
                <a:schemeClr val="tx1"/>
              </a:solidFill>
            </a:endParaRP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rerere</a:t>
            </a:r>
            <a:r>
              <a:rPr lang="en-US" sz="1600" dirty="0">
                <a:solidFill>
                  <a:schemeClr val="tx1"/>
                </a:solidFill>
              </a:rPr>
              <a:t>: Reuse recorded resolution of conflicted merges.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Automates conflict resolution based on past resolutions.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478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X. Debugging with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Bisect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bisect: Binary search for bugs.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Identify the commit that introduced a bug.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963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XI. Submodules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Submodules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submodule: Embed external repositories within a repository.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Useful for managing dependencies.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3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XII. Bundling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Bundle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bundle: Package a repository as a single file.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Transfer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data without direct network access.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979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XIII. Replace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Replace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replace: Replace an object with another one.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Useful for correcting mistakes in the commit history.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636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XIV. Credential Storage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Credential Storage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Configure credential storage for authentication.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Options include caching, credential managers, and helpers.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81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XIV. Credential Storage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Credential Storage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Configure credential storage for authentication.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Options include caching, credential managers, and helpers.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521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2" y="108156"/>
            <a:ext cx="6856048" cy="4616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Lab4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8980" y="943637"/>
            <a:ext cx="5849540" cy="1151068"/>
          </a:xfrm>
        </p:spPr>
        <p:txBody>
          <a:bodyPr/>
          <a:lstStyle/>
          <a:p>
            <a:pPr algn="l"/>
            <a:r>
              <a:rPr lang="en-US" sz="2400" b="1" dirty="0"/>
              <a:t>Lab 4: Remote Repositories</a:t>
            </a:r>
          </a:p>
          <a:p>
            <a:pPr algn="l"/>
            <a:r>
              <a:rPr lang="en-US" sz="2400" b="1" dirty="0"/>
              <a:t>Objective:</a:t>
            </a:r>
            <a:r>
              <a:rPr lang="en-US" sz="2400" dirty="0"/>
              <a:t> Work with remote repositories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948980" y="2272182"/>
            <a:ext cx="5210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github.com/yashkumar0042/python/blob/master/git/labs/lab4.md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94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77" y="202993"/>
            <a:ext cx="6856048" cy="461665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Tools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977" y="796739"/>
            <a:ext cx="5431636" cy="3499596"/>
          </a:xfrm>
        </p:spPr>
        <p:txBody>
          <a:bodyPr/>
          <a:lstStyle/>
          <a:p>
            <a:pPr algn="l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Tools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I. Revision Selection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II. Interactive Staging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III. Stashing and Cleaning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IV. Signing Your Work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V. Searching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VI. Rewriting History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VII. Reset Demystified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VIII. Advanced Merging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IX.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Rerere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X. Debugging with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XI. Submodules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XII. Bundling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XIII. Replace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XIV. Credential Storage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XV. Summary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XV. Summary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7" y="807920"/>
            <a:ext cx="8177543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Revision selection tools like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log and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show provide insights into commit history.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Interactive staging (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add -p) allows for granular control over changes.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Stashing and cleaning tools help manage work in progress.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Signing commits adds a layer of authentication using GPG.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Searching with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grep</a:t>
            </a:r>
            <a:r>
              <a:rPr lang="en-US" sz="1600" dirty="0">
                <a:solidFill>
                  <a:schemeClr val="tx1"/>
                </a:solidFill>
              </a:rPr>
              <a:t> enables pattern matching.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Rewriting history with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rebase allows for a cleaner commit history.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Advanced merging strategies and </a:t>
            </a:r>
            <a:r>
              <a:rPr lang="en-US" sz="1600" dirty="0" err="1">
                <a:solidFill>
                  <a:schemeClr val="tx1"/>
                </a:solidFill>
              </a:rPr>
              <a:t>rerere</a:t>
            </a:r>
            <a:r>
              <a:rPr lang="en-US" sz="1600" dirty="0">
                <a:solidFill>
                  <a:schemeClr val="tx1"/>
                </a:solidFill>
              </a:rPr>
              <a:t> automate conflict resolution.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Debugging tools like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bisect help identify the source of bugs.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Submodules manage dependencies, and bundling facilitates data transfer.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replace corrects mistakes, and credential storage enhances authentication.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24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Customizing </a:t>
            </a:r>
            <a:r>
              <a:rPr lang="en-US" sz="1800" b="1" dirty="0" err="1">
                <a:solidFill>
                  <a:schemeClr val="bg1"/>
                </a:solidFill>
              </a:rPr>
              <a:t>Git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1357312"/>
            <a:ext cx="4848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4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77" y="202993"/>
            <a:ext cx="6856048" cy="461665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Customization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977" y="796739"/>
            <a:ext cx="5431636" cy="3499596"/>
          </a:xfrm>
        </p:spPr>
        <p:txBody>
          <a:bodyPr/>
          <a:lstStyle/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I.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Configuration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II.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Attributes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III.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Hooks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IV. An Example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-Enforced Policy</a:t>
            </a:r>
          </a:p>
        </p:txBody>
      </p:sp>
    </p:spTree>
    <p:extLst>
      <p:ext uri="{BB962C8B-B14F-4D97-AF65-F5344CB8AC3E}">
        <p14:creationId xmlns:p14="http://schemas.microsoft.com/office/powerpoint/2010/main" val="8273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I.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Configuration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173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Global Configuration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config</a:t>
            </a:r>
            <a:r>
              <a:rPr lang="en-US" sz="1600" dirty="0">
                <a:solidFill>
                  <a:schemeClr val="tx1"/>
                </a:solidFill>
              </a:rPr>
              <a:t> --global: Set global configurations.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Includes user details, default text editor, and color settings.</a:t>
            </a:r>
          </a:p>
          <a:p>
            <a:pPr marL="12700" lvl="0"/>
            <a:endParaRPr lang="en-US" sz="1600" dirty="0" smtClean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Repository </a:t>
            </a:r>
            <a:r>
              <a:rPr lang="en-US" sz="1600" b="1" dirty="0">
                <a:solidFill>
                  <a:schemeClr val="tx1"/>
                </a:solidFill>
              </a:rPr>
              <a:t>Configuration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config</a:t>
            </a:r>
            <a:r>
              <a:rPr lang="en-US" sz="1600" dirty="0">
                <a:solidFill>
                  <a:schemeClr val="tx1"/>
                </a:solidFill>
              </a:rPr>
              <a:t>: Set configurations specific to a repository.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Includes repository-specific user details and custom aliases.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40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II.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Attributes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173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Attributes Overview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Define attributes for files in a repository.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Control line endings, language, and merge strategies.</a:t>
            </a:r>
          </a:p>
          <a:p>
            <a:pPr marL="12700" lvl="0"/>
            <a:endParaRPr lang="en-US" sz="1600" b="1" dirty="0" smtClean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err="1">
                <a:solidFill>
                  <a:schemeClr val="tx1"/>
                </a:solidFill>
              </a:rPr>
              <a:t>gitattributes</a:t>
            </a:r>
            <a:r>
              <a:rPr lang="en-US" sz="1600" b="1" dirty="0">
                <a:solidFill>
                  <a:schemeClr val="tx1"/>
                </a:solidFill>
              </a:rPr>
              <a:t> File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Specify attributes in a .</a:t>
            </a:r>
            <a:r>
              <a:rPr lang="en-US" sz="1600" dirty="0" err="1">
                <a:solidFill>
                  <a:schemeClr val="tx1"/>
                </a:solidFill>
              </a:rPr>
              <a:t>gitattributes</a:t>
            </a:r>
            <a:r>
              <a:rPr lang="en-US" sz="1600" dirty="0">
                <a:solidFill>
                  <a:schemeClr val="tx1"/>
                </a:solidFill>
              </a:rPr>
              <a:t> file.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Applied to files based on patterns and rules.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3075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III.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Hooks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173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Hooks Introduction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Scripts triggered by specific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events.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Located in the .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/hooks directory.</a:t>
            </a:r>
          </a:p>
          <a:p>
            <a:pPr marL="12700" lvl="0"/>
            <a:endParaRPr lang="en-US" sz="1600" b="1" dirty="0" smtClean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Common </a:t>
            </a:r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Hooks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pre-commit: Run before each commit.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post-commit: Run after a commit is made.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3690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IV. An Example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-Enforced Policy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19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Commit Message Policy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Enforce a commit message format.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Use a pre-commit hook to check and enforce the policy.</a:t>
            </a:r>
          </a:p>
          <a:p>
            <a:pPr marL="12700" lvl="0"/>
            <a:endParaRPr lang="en-US" sz="1600" b="1" dirty="0" smtClean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Implementation </a:t>
            </a:r>
            <a:r>
              <a:rPr lang="en-US" sz="1600" b="1" dirty="0">
                <a:solidFill>
                  <a:schemeClr val="tx1"/>
                </a:solidFill>
              </a:rPr>
              <a:t>Steps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Create a pre-commit hook script.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Define the policy checks in the script.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Configure the repository to use the hook.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01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2" y="108156"/>
            <a:ext cx="6856048" cy="4616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Lab4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8980" y="943637"/>
            <a:ext cx="5849540" cy="1151068"/>
          </a:xfrm>
        </p:spPr>
        <p:txBody>
          <a:bodyPr/>
          <a:lstStyle/>
          <a:p>
            <a:pPr algn="l"/>
            <a:r>
              <a:rPr lang="en-US" sz="2400" b="1" dirty="0"/>
              <a:t>Lab 4: Remote Repositories</a:t>
            </a:r>
          </a:p>
          <a:p>
            <a:pPr algn="l"/>
            <a:r>
              <a:rPr lang="en-US" sz="2400" b="1" dirty="0"/>
              <a:t>Objective:</a:t>
            </a:r>
            <a:r>
              <a:rPr lang="en-US" sz="2400" dirty="0"/>
              <a:t> Work with remote repositories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948980" y="2272182"/>
            <a:ext cx="5210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github.com/yashkumar0042/python/blob/master/git/labs/lab4.md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27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V. Summary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configuration is customizable globally and per repository.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attributes allow fine-tuning file behaviors.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hooks enable automation of custom scripts at specific events.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Examples like commit message policies can be enforced using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hooks.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Customization enhances consistency and workflow efficiency in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3155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1"/>
          <p:cNvSpPr/>
          <p:nvPr/>
        </p:nvSpPr>
        <p:spPr>
          <a:xfrm>
            <a:off x="0" y="0"/>
            <a:ext cx="9143936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61"/>
          <p:cNvSpPr txBox="1">
            <a:spLocks noGrp="1"/>
          </p:cNvSpPr>
          <p:nvPr>
            <p:ph type="title"/>
          </p:nvPr>
        </p:nvSpPr>
        <p:spPr>
          <a:xfrm>
            <a:off x="565936" y="1851228"/>
            <a:ext cx="321096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948" name="Google Shape;948;p6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949" name="Google Shape;949;p61"/>
          <p:cNvSpPr txBox="1">
            <a:spLocks noGrp="1"/>
          </p:cNvSpPr>
          <p:nvPr>
            <p:ph type="ftr" idx="11"/>
          </p:nvPr>
        </p:nvSpPr>
        <p:spPr>
          <a:xfrm>
            <a:off x="1515960" y="4821918"/>
            <a:ext cx="2926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</a:rPr>
              <a:t>Git</a:t>
            </a:r>
            <a:r>
              <a:rPr lang="en-US" sz="1800" b="1" dirty="0" smtClean="0">
                <a:solidFill>
                  <a:schemeClr val="bg1"/>
                </a:solidFill>
              </a:rPr>
              <a:t> Tools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29" y="1154149"/>
            <a:ext cx="38385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000" b="1" dirty="0" smtClean="0">
                <a:solidFill>
                  <a:schemeClr val="bg1"/>
                </a:solidFill>
              </a:rPr>
              <a:t>I</a:t>
            </a:r>
            <a:r>
              <a:rPr lang="en-US" sz="2000" b="1" dirty="0">
                <a:solidFill>
                  <a:schemeClr val="bg1"/>
                </a:solidFill>
              </a:rPr>
              <a:t>. Revision Selection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8683152" cy="227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 err="1">
                <a:solidFill>
                  <a:schemeClr val="tx1"/>
                </a:solidFill>
              </a:rPr>
              <a:t>Git</a:t>
            </a:r>
            <a:r>
              <a:rPr lang="en-US" b="1" dirty="0">
                <a:solidFill>
                  <a:schemeClr val="tx1"/>
                </a:solidFill>
              </a:rPr>
              <a:t> Log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log: Displays commit history.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Options like --</a:t>
            </a:r>
            <a:r>
              <a:rPr lang="en-US" dirty="0" err="1">
                <a:solidFill>
                  <a:schemeClr val="tx1"/>
                </a:solidFill>
              </a:rPr>
              <a:t>oneline</a:t>
            </a:r>
            <a:r>
              <a:rPr lang="en-US" dirty="0">
                <a:solidFill>
                  <a:schemeClr val="tx1"/>
                </a:solidFill>
              </a:rPr>
              <a:t>, --graph, and --since provide different views.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endParaRPr lang="en-US" b="1" dirty="0" smtClean="0">
              <a:solidFill>
                <a:schemeClr val="tx1"/>
              </a:solidFill>
            </a:endParaRP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 err="1" smtClean="0">
                <a:solidFill>
                  <a:schemeClr val="tx1"/>
                </a:solidFill>
              </a:rPr>
              <a:t>Git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Show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show &lt;commit&gt;: Displays details of a specific commit.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Useful for reviewing changes introduced in a commit.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II. Interactive Staging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8408832" cy="9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 err="1">
                <a:solidFill>
                  <a:schemeClr val="tx1"/>
                </a:solidFill>
              </a:rPr>
              <a:t>Git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Add</a:t>
            </a:r>
            <a:endParaRPr lang="en-US" b="1" dirty="0">
              <a:solidFill>
                <a:schemeClr val="tx1"/>
              </a:solidFill>
            </a:endParaRP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add -p: Interactively stage changes.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dirty="0">
                <a:solidFill>
                  <a:schemeClr val="tx1"/>
                </a:solidFill>
              </a:rPr>
              <a:t>Allows selecting specific changes within a file.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36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III. Stashing and Cleaning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6789806" cy="227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 err="1">
                <a:solidFill>
                  <a:schemeClr val="tx1"/>
                </a:solidFill>
              </a:rPr>
              <a:t>Git</a:t>
            </a:r>
            <a:r>
              <a:rPr lang="en-US" b="1" dirty="0">
                <a:solidFill>
                  <a:schemeClr val="tx1"/>
                </a:solidFill>
              </a:rPr>
              <a:t> Stash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stash: Temporarily saves changes.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Useful for switching branches without committing.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endParaRPr lang="en-US" b="1" dirty="0" smtClean="0">
              <a:solidFill>
                <a:schemeClr val="tx1"/>
              </a:solidFill>
            </a:endParaRP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 err="1" smtClean="0">
                <a:solidFill>
                  <a:schemeClr val="tx1"/>
                </a:solidFill>
              </a:rPr>
              <a:t>Git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Clean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clean: Removes untracked files from the working directory.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Use with caution to avoid unintentional data loss.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417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IV. Signing Your Work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Commit -S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commit -S: Sign commits using GPG.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Adds a cryptographic signature to each commit.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54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V. Searching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Grep</a:t>
            </a:r>
            <a:endParaRPr lang="en-US" sz="1600" b="1" dirty="0">
              <a:solidFill>
                <a:schemeClr val="tx1"/>
              </a:solidFill>
            </a:endParaRP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grep</a:t>
            </a:r>
            <a:r>
              <a:rPr lang="en-US" sz="1600" dirty="0">
                <a:solidFill>
                  <a:schemeClr val="tx1"/>
                </a:solidFill>
              </a:rPr>
              <a:t> &lt;pattern&gt;: Searches for a pattern in the repository.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Options like --line-number and --count provide additional information.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942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VI. Rewriting History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err="1">
                <a:solidFill>
                  <a:schemeClr val="tx1"/>
                </a:solidFill>
              </a:rPr>
              <a:t>Git</a:t>
            </a:r>
            <a:r>
              <a:rPr lang="en-US" sz="1600" b="1" dirty="0">
                <a:solidFill>
                  <a:schemeClr val="tx1"/>
                </a:solidFill>
              </a:rPr>
              <a:t> Rebase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sz="1600" dirty="0">
                <a:solidFill>
                  <a:schemeClr val="tx1"/>
                </a:solidFill>
              </a:rPr>
              <a:t> rebase &lt;branch&gt;: Rewrites commit history.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Squash, edit, or reorder commits interactively.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622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984</Words>
  <Application>Microsoft Office PowerPoint</Application>
  <PresentationFormat>On-screen Show (16:9)</PresentationFormat>
  <Paragraphs>230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Segoe UI</vt:lpstr>
      <vt:lpstr>Wingdings</vt:lpstr>
      <vt:lpstr>Office Theme</vt:lpstr>
      <vt:lpstr>Git Tools &amp; Customization</vt:lpstr>
      <vt:lpstr>Git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Lab4</vt:lpstr>
      <vt:lpstr>PowerPoint Presentation</vt:lpstr>
      <vt:lpstr>PowerPoint Presentation</vt:lpstr>
      <vt:lpstr>Git Customization</vt:lpstr>
      <vt:lpstr>PowerPoint Presentation</vt:lpstr>
      <vt:lpstr>PowerPoint Presentation</vt:lpstr>
      <vt:lpstr>PowerPoint Presentation</vt:lpstr>
      <vt:lpstr>PowerPoint Presentation</vt:lpstr>
      <vt:lpstr>Lab4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Dhruv.varun</dc:creator>
  <cp:lastModifiedBy>lenovo</cp:lastModifiedBy>
  <cp:revision>23</cp:revision>
  <dcterms:created xsi:type="dcterms:W3CDTF">2022-04-13T17:21:28Z</dcterms:created>
  <dcterms:modified xsi:type="dcterms:W3CDTF">2024-01-21T16:16:45Z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2022-04-13T00:00:00Z</vt:filetime>
  </property>
</Properties>
</file>