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A314-9106-44B2-BD3C-7561D334C38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8F004-4E1E-432A-BCCA-E8F458B68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76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222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7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5753100" y="419100"/>
            <a:ext cx="6858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9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46DC-6D91-4AAF-97D0-45F5A4626F8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09F53-F7F2-4056-95ED-E968C3A0A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s/lab1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5" y="2858369"/>
            <a:ext cx="7799387" cy="1534757"/>
          </a:xfrm>
        </p:spPr>
        <p:txBody>
          <a:bodyPr/>
          <a:lstStyle/>
          <a:p>
            <a:pPr algn="l"/>
            <a:r>
              <a:rPr lang="en-US" sz="2800" b="1" dirty="0"/>
              <a:t>Lab 1: Initializing a Repository and Making Commits</a:t>
            </a:r>
          </a:p>
          <a:p>
            <a:pPr algn="l"/>
            <a:r>
              <a:rPr lang="en-US" sz="2800" b="1" dirty="0"/>
              <a:t>Objective:</a:t>
            </a:r>
            <a:r>
              <a:rPr lang="en-US" sz="2800" dirty="0"/>
              <a:t> Create a new Git repository, make changes, and commit them</a:t>
            </a:r>
            <a:r>
              <a:rPr lang="en-US" sz="2800" dirty="0" smtClean="0"/>
              <a:t>.</a:t>
            </a:r>
          </a:p>
          <a:p>
            <a:pPr algn="l"/>
            <a:endParaRPr lang="en-US" sz="2800" dirty="0" smtClean="0"/>
          </a:p>
          <a:p>
            <a:pPr algn="l"/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github.com/yashkumar0042/python/blob/master/git/labs/lab1.md</a:t>
            </a:r>
            <a:endParaRPr lang="en-US" sz="2800" dirty="0" smtClean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8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3561"/>
            <a:ext cx="9141397" cy="615553"/>
          </a:xfrm>
        </p:spPr>
        <p:txBody>
          <a:bodyPr/>
          <a:lstStyle/>
          <a:p>
            <a:r>
              <a:rPr lang="en-US" dirty="0" smtClean="0"/>
              <a:t>Detailed Steps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5012" y="809114"/>
            <a:ext cx="8686801" cy="5215167"/>
          </a:xfrm>
        </p:spPr>
        <p:txBody>
          <a:bodyPr/>
          <a:lstStyle/>
          <a:p>
            <a:pPr algn="l"/>
            <a:r>
              <a:rPr lang="en-US" altLang="en-US" b="1" dirty="0"/>
              <a:t>Lab 1: Initializing a Repository and Making Commits</a:t>
            </a:r>
          </a:p>
          <a:p>
            <a:pPr algn="l"/>
            <a:r>
              <a:rPr lang="en-US" altLang="en-US" b="1" dirty="0"/>
              <a:t>Objective: Create a new </a:t>
            </a:r>
            <a:r>
              <a:rPr lang="en-US" altLang="en-US" b="1" dirty="0" err="1"/>
              <a:t>Git</a:t>
            </a:r>
            <a:r>
              <a:rPr lang="en-US" altLang="en-US" b="1" dirty="0"/>
              <a:t> repository, make changes, and commit them.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algn="l"/>
            <a:r>
              <a:rPr lang="en-US" altLang="en-US" b="1" dirty="0"/>
              <a:t>Step 1: Create a New Repository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dirty="0"/>
              <a:t>Open a terminal and navigate to the directory where you want to create the repository.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dirty="0"/>
              <a:t>Run the following commands:</a:t>
            </a:r>
          </a:p>
          <a:p>
            <a:pPr marL="457200" lvl="1" indent="0">
              <a:buNone/>
            </a:pPr>
            <a:r>
              <a:rPr lang="en-US" altLang="en-US" sz="1800" i="1" dirty="0" err="1"/>
              <a:t>mkdir</a:t>
            </a:r>
            <a:r>
              <a:rPr lang="en-US" altLang="en-US" sz="1800" i="1" dirty="0"/>
              <a:t> my-</a:t>
            </a:r>
            <a:r>
              <a:rPr lang="en-US" altLang="en-US" sz="1800" i="1" dirty="0" err="1"/>
              <a:t>git</a:t>
            </a:r>
            <a:r>
              <a:rPr lang="en-US" altLang="en-US" sz="1800" i="1" dirty="0"/>
              <a:t>-repo</a:t>
            </a:r>
          </a:p>
          <a:p>
            <a:pPr marL="457200" lvl="1" indent="0">
              <a:buNone/>
            </a:pPr>
            <a:r>
              <a:rPr lang="en-US" altLang="en-US" sz="1800" i="1" dirty="0"/>
              <a:t>cd my-</a:t>
            </a:r>
            <a:r>
              <a:rPr lang="en-US" altLang="en-US" sz="1800" i="1" dirty="0" err="1"/>
              <a:t>git</a:t>
            </a:r>
            <a:r>
              <a:rPr lang="en-US" altLang="en-US" sz="1800" i="1" dirty="0"/>
              <a:t>-repo</a:t>
            </a:r>
          </a:p>
          <a:p>
            <a:pPr marL="457200" lvl="1" indent="0">
              <a:buNone/>
            </a:pPr>
            <a:r>
              <a:rPr lang="en-US" altLang="en-US" sz="1800" i="1" dirty="0" err="1"/>
              <a:t>git</a:t>
            </a:r>
            <a:r>
              <a:rPr lang="en-US" altLang="en-US" sz="1800" i="1" dirty="0"/>
              <a:t> </a:t>
            </a:r>
            <a:r>
              <a:rPr lang="en-US" altLang="en-US" sz="1800" i="1" dirty="0" err="1" smtClean="0"/>
              <a:t>init</a:t>
            </a:r>
            <a:endParaRPr lang="en-US" altLang="en-US" sz="1800" i="1" dirty="0" smtClean="0"/>
          </a:p>
          <a:p>
            <a:pPr marL="457200" lvl="1" indent="0">
              <a:buNone/>
            </a:pPr>
            <a:endParaRPr lang="en-US" altLang="en-US" sz="1800" i="1" dirty="0"/>
          </a:p>
          <a:p>
            <a:pPr algn="l"/>
            <a:r>
              <a:rPr lang="en-US" altLang="en-US" b="1" dirty="0" smtClean="0"/>
              <a:t>Step </a:t>
            </a:r>
            <a:r>
              <a:rPr lang="en-US" altLang="en-US" b="1" dirty="0"/>
              <a:t>2: Create a File and Make Initial Commit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altLang="en-US" dirty="0"/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dirty="0"/>
              <a:t>Create a new file (e.g., README.md) and add some content.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en-US" dirty="0"/>
              <a:t>Run the following commands:</a:t>
            </a:r>
          </a:p>
          <a:p>
            <a:pPr marL="457200" lvl="1" indent="0">
              <a:buNone/>
            </a:pPr>
            <a:r>
              <a:rPr lang="en-US" altLang="en-US" sz="1800" dirty="0"/>
              <a:t>echo "# My </a:t>
            </a:r>
            <a:r>
              <a:rPr lang="en-US" altLang="en-US" sz="1800" dirty="0" err="1"/>
              <a:t>Git</a:t>
            </a:r>
            <a:r>
              <a:rPr lang="en-US" altLang="en-US" sz="1800" dirty="0"/>
              <a:t> Repository" &gt; README.md</a:t>
            </a:r>
          </a:p>
          <a:p>
            <a:pPr marL="457200" lvl="1" indent="0">
              <a:buNone/>
            </a:pPr>
            <a:r>
              <a:rPr lang="en-US" altLang="en-US" sz="1800" dirty="0" err="1"/>
              <a:t>git</a:t>
            </a:r>
            <a:r>
              <a:rPr lang="en-US" altLang="en-US" sz="1800" dirty="0"/>
              <a:t> add README.md</a:t>
            </a:r>
          </a:p>
          <a:p>
            <a:pPr marL="457200" lvl="1" indent="0">
              <a:buNone/>
            </a:pPr>
            <a:r>
              <a:rPr lang="en-US" altLang="en-US" sz="1800" dirty="0" err="1"/>
              <a:t>git</a:t>
            </a:r>
            <a:r>
              <a:rPr lang="en-US" altLang="en-US" sz="1800" dirty="0"/>
              <a:t> commit -m "Initial commit"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024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138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Wingdings</vt:lpstr>
      <vt:lpstr>Office Theme</vt:lpstr>
      <vt:lpstr>Lab1</vt:lpstr>
      <vt:lpstr>Detailed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lenovo</dc:creator>
  <cp:lastModifiedBy>lenovo</cp:lastModifiedBy>
  <cp:revision>1</cp:revision>
  <dcterms:created xsi:type="dcterms:W3CDTF">2024-01-21T13:54:03Z</dcterms:created>
  <dcterms:modified xsi:type="dcterms:W3CDTF">2024-01-21T13:55:26Z</dcterms:modified>
</cp:coreProperties>
</file>