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A314-9106-44B2-BD3C-7561D334C3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8F004-4E1E-432A-BCCA-E8F458B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76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22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7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3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 txBox="1">
            <a:spLocks/>
          </p:cNvSpPr>
          <p:nvPr/>
        </p:nvSpPr>
        <p:spPr>
          <a:xfrm>
            <a:off x="1525299" y="349547"/>
            <a:ext cx="9141397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Lab3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 txBox="1">
            <a:spLocks/>
          </p:cNvSpPr>
          <p:nvPr/>
        </p:nvSpPr>
        <p:spPr>
          <a:xfrm>
            <a:off x="2598639" y="1258182"/>
            <a:ext cx="7799387" cy="15347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Lab 3: Handling Conflicts</a:t>
            </a:r>
          </a:p>
          <a:p>
            <a:pPr algn="l"/>
            <a:r>
              <a:rPr lang="en-US" sz="2800" b="1" dirty="0"/>
              <a:t>Objective:</a:t>
            </a:r>
            <a:r>
              <a:rPr lang="en-US" sz="2800" dirty="0"/>
              <a:t> Experience and resolve merge conflicts.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8639" y="2255024"/>
            <a:ext cx="6947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github.com/yashkumar0042/python/blob/master/git/labs/lab3.md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8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3561"/>
            <a:ext cx="9141397" cy="615553"/>
          </a:xfrm>
        </p:spPr>
        <p:txBody>
          <a:bodyPr/>
          <a:lstStyle/>
          <a:p>
            <a:r>
              <a:rPr lang="en-US" dirty="0" smtClean="0"/>
              <a:t>Detailed Steps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5012" y="809114"/>
            <a:ext cx="8686801" cy="5215167"/>
          </a:xfrm>
        </p:spPr>
        <p:txBody>
          <a:bodyPr/>
          <a:lstStyle/>
          <a:p>
            <a:pPr algn="l"/>
            <a:r>
              <a:rPr lang="en-US" altLang="en-US" b="1" dirty="0"/>
              <a:t>Lab 3: Handling Conflicts</a:t>
            </a:r>
          </a:p>
          <a:p>
            <a:pPr algn="l"/>
            <a:r>
              <a:rPr lang="en-US" altLang="en-US" b="1" dirty="0"/>
              <a:t>Objective: Experience and resolve merge conflicts.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b="1" dirty="0"/>
              <a:t>Step 1: Create Conflicting Changes in Two Branches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Create a new branch (conflict-branch) from main.</a:t>
            </a:r>
          </a:p>
          <a:p>
            <a:pPr algn="l"/>
            <a:r>
              <a:rPr lang="en-US" altLang="en-US" dirty="0"/>
              <a:t>Modify the same line in README.md in both feature-branch and conflict-branch.</a:t>
            </a:r>
          </a:p>
          <a:p>
            <a:pPr algn="l"/>
            <a:r>
              <a:rPr lang="en-US" altLang="en-US" dirty="0"/>
              <a:t>Commit changes in conflict-branch and merge it back into main.</a:t>
            </a:r>
          </a:p>
          <a:p>
            <a:pPr algn="l"/>
            <a:endParaRPr lang="en-US" altLang="en-US" dirty="0" smtClean="0"/>
          </a:p>
          <a:p>
            <a:pPr algn="l"/>
            <a:r>
              <a:rPr lang="en-US" altLang="en-US" b="1" dirty="0" smtClean="0"/>
              <a:t>Step </a:t>
            </a:r>
            <a:r>
              <a:rPr lang="en-US" altLang="en-US" b="1" dirty="0"/>
              <a:t>2: Resolve Conflicts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 err="1"/>
              <a:t>Git</a:t>
            </a:r>
            <a:r>
              <a:rPr lang="en-US" altLang="en-US" dirty="0"/>
              <a:t> will indicate a conflict. Manually edit the conflicted file, resolving differences.</a:t>
            </a:r>
          </a:p>
          <a:p>
            <a:pPr algn="l"/>
            <a:r>
              <a:rPr lang="en-US" altLang="en-US" dirty="0"/>
              <a:t>Run the following commands:</a:t>
            </a:r>
          </a:p>
          <a:p>
            <a:pPr marL="457200" lvl="1" indent="0">
              <a:buNone/>
            </a:pPr>
            <a:r>
              <a:rPr lang="en-US" altLang="en-US" sz="1800" i="1" dirty="0" err="1"/>
              <a:t>git</a:t>
            </a:r>
            <a:r>
              <a:rPr lang="en-US" altLang="en-US" sz="1800" i="1" dirty="0"/>
              <a:t> add README.md</a:t>
            </a:r>
          </a:p>
          <a:p>
            <a:pPr marL="457200" lvl="1" indent="0">
              <a:buNone/>
            </a:pPr>
            <a:r>
              <a:rPr lang="en-US" altLang="en-US" sz="1800" i="1" dirty="0" err="1"/>
              <a:t>git</a:t>
            </a:r>
            <a:r>
              <a:rPr lang="en-US" altLang="en-US" sz="1800" i="1" dirty="0"/>
              <a:t> commit -m "Resolve conflicts"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302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3561"/>
            <a:ext cx="9141397" cy="615553"/>
          </a:xfrm>
        </p:spPr>
        <p:txBody>
          <a:bodyPr/>
          <a:lstStyle/>
          <a:p>
            <a:r>
              <a:rPr lang="en-US" dirty="0" smtClean="0"/>
              <a:t>Detailed Steps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5012" y="809114"/>
            <a:ext cx="8686801" cy="5215167"/>
          </a:xfrm>
        </p:spPr>
        <p:txBody>
          <a:bodyPr/>
          <a:lstStyle/>
          <a:p>
            <a:pPr algn="l"/>
            <a:r>
              <a:rPr lang="en-US" altLang="en-US" b="1" dirty="0"/>
              <a:t>Question</a:t>
            </a:r>
            <a:r>
              <a:rPr lang="en-US" altLang="en-US" b="1" dirty="0" smtClean="0"/>
              <a:t>: Why </a:t>
            </a:r>
            <a:r>
              <a:rPr lang="en-US" altLang="en-US" b="1" dirty="0"/>
              <a:t>does </a:t>
            </a:r>
            <a:r>
              <a:rPr lang="en-US" altLang="en-US" b="1" dirty="0" err="1"/>
              <a:t>Git</a:t>
            </a:r>
            <a:r>
              <a:rPr lang="en-US" altLang="en-US" b="1" dirty="0"/>
              <a:t> require manual conflict resolution, and what is the purpose of conflict markers?</a:t>
            </a:r>
          </a:p>
          <a:p>
            <a:pPr algn="l"/>
            <a:endParaRPr lang="en-US" altLang="en-US" dirty="0" smtClean="0"/>
          </a:p>
          <a:p>
            <a:pPr algn="l"/>
            <a:r>
              <a:rPr lang="en-US" altLang="en-US" dirty="0" smtClean="0"/>
              <a:t>Answer: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/>
              <a:t>requires manual resolution to ensure that conflicting changes are reconciled correctly. Conflict markers (&lt;&lt;&lt;&lt;&lt;&lt;&lt;, =======, and &gt;&gt;&gt;&gt;&gt;&gt;&gt;) highlight the conflicting sections, allowing the developer to choose which changes to keep.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6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Detailed Steps</vt:lpstr>
      <vt:lpstr>Detailed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lenovo</dc:creator>
  <cp:lastModifiedBy>lenovo</cp:lastModifiedBy>
  <cp:revision>5</cp:revision>
  <dcterms:created xsi:type="dcterms:W3CDTF">2024-01-21T13:54:03Z</dcterms:created>
  <dcterms:modified xsi:type="dcterms:W3CDTF">2024-01-21T14:08:39Z</dcterms:modified>
</cp:coreProperties>
</file>