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65" r:id="rId6"/>
    <p:sldId id="1846" r:id="rId7"/>
    <p:sldId id="1866" r:id="rId8"/>
    <p:sldId id="1869" r:id="rId9"/>
    <p:sldId id="1872" r:id="rId10"/>
    <p:sldId id="1870" r:id="rId11"/>
    <p:sldId id="1874" r:id="rId12"/>
    <p:sldId id="1871" r:id="rId13"/>
    <p:sldId id="1873" r:id="rId14"/>
    <p:sldId id="1875" r:id="rId15"/>
    <p:sldId id="1859" r:id="rId16"/>
    <p:sldId id="1860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65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1/19/2024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01C2D1"/>
                </a:solidFill>
              </a:rPr>
              <a:t>Git Overview</a:t>
            </a:r>
            <a:br>
              <a:rPr lang="en-US" altLang="en-US" b="1" dirty="0">
                <a:solidFill>
                  <a:srgbClr val="01C2D1"/>
                </a:solidFill>
              </a:rPr>
            </a:br>
            <a:br>
              <a:rPr lang="en-US" altLang="en-US" b="1" dirty="0">
                <a:solidFill>
                  <a:srgbClr val="01C2D1"/>
                </a:solidFill>
              </a:rPr>
            </a:br>
            <a:br>
              <a:rPr lang="en-US" altLang="en-US" b="1" dirty="0">
                <a:solidFill>
                  <a:srgbClr val="01C2D1"/>
                </a:solidFill>
              </a:rPr>
            </a:br>
            <a:r>
              <a:rPr lang="en-US" altLang="en-US" sz="2400" b="1" dirty="0" err="1">
                <a:solidFill>
                  <a:srgbClr val="01C2D1"/>
                </a:solidFill>
              </a:rPr>
              <a:t>yash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VIII. Getting Help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Official Git documentation available online.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git --help for command-specific help.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Community forums and Q&amp;A sites for additional support.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VII. First-Time Git Setup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EDAC0-0FC5-2BD4-B424-8E9CA4F52EE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2850803"/>
            <a:ext cx="633320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Segoe UI Variable Display Semib" pitchFamily="2" charset="0"/>
              </a:rPr>
              <a:t>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Set username and email: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config --global user.name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"Your 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config --global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user.email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"your@email.com"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Customize Git settings for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/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F2625"/>
                </a:solidFill>
              </a:rPr>
              <a:t>Thanks!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Day 1. Introduction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52122" y="2780522"/>
            <a:ext cx="3741576" cy="2789853"/>
          </a:xfrm>
        </p:spPr>
        <p:txBody>
          <a:bodyPr/>
          <a:lstStyle/>
          <a:p>
            <a:pPr algn="just"/>
            <a:r>
              <a:rPr lang="en-US" dirty="0"/>
              <a:t>Introduction to git</a:t>
            </a:r>
          </a:p>
          <a:p>
            <a:pPr algn="just"/>
            <a:r>
              <a:rPr lang="en-US" dirty="0"/>
              <a:t>About version control</a:t>
            </a:r>
          </a:p>
          <a:p>
            <a:pPr algn="just"/>
            <a:r>
              <a:rPr lang="en-US" dirty="0"/>
              <a:t>A short history of git</a:t>
            </a:r>
          </a:p>
          <a:p>
            <a:pPr algn="just"/>
            <a:r>
              <a:rPr lang="en-US" dirty="0"/>
              <a:t>What is git </a:t>
            </a:r>
          </a:p>
          <a:p>
            <a:pPr algn="just"/>
            <a:r>
              <a:rPr lang="en-US" dirty="0"/>
              <a:t>The command line</a:t>
            </a:r>
          </a:p>
          <a:p>
            <a:pPr algn="just"/>
            <a:r>
              <a:rPr lang="en-US" dirty="0"/>
              <a:t>Installing git</a:t>
            </a:r>
          </a:p>
          <a:p>
            <a:pPr algn="just"/>
            <a:r>
              <a:rPr lang="en-US" dirty="0"/>
              <a:t>First-Time git Setup</a:t>
            </a:r>
          </a:p>
          <a:p>
            <a:pPr algn="just"/>
            <a:r>
              <a:rPr lang="en-US" dirty="0"/>
              <a:t>Getting Help</a:t>
            </a:r>
          </a:p>
          <a:p>
            <a:pPr algn="just"/>
            <a:r>
              <a:rPr lang="en-US" dirty="0"/>
              <a:t>Summary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I. 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latin typeface="+mj-lt"/>
              </a:rPr>
              <a:t>Introduction to git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 Version control is essential for collaborative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 Git is a distributed version control system widely used for tracking changes in source code.</a:t>
            </a:r>
            <a:endParaRPr lang="en-US" altLang="en-US" sz="1800" dirty="0">
              <a:latin typeface="+mj-lt"/>
            </a:endParaRPr>
          </a:p>
          <a:p>
            <a:pPr algn="l"/>
            <a:r>
              <a:rPr lang="en-US" sz="1800" dirty="0">
                <a:solidFill>
                  <a:srgbClr val="1F2328"/>
                </a:solidFill>
                <a:latin typeface="+mj-lt"/>
              </a:rPr>
              <a:t>Why Version Control?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2328"/>
                </a:solidFill>
                <a:latin typeface="+mj-lt"/>
              </a:rPr>
              <a:t> Collaborative work: Enables multiple developers to work on the same project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2328"/>
                </a:solidFill>
                <a:latin typeface="+mj-lt"/>
              </a:rPr>
              <a:t> History tracking: Keeps a record of changes made to the codebase.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2328"/>
                </a:solidFill>
                <a:latin typeface="+mj-lt"/>
              </a:rPr>
              <a:t> Branching and merging: Facilitates parallel development and code integration.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II. About Version Control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Types of Version Control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Centralized VCS: Single repository, requires constant network connection.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Distributed VCS: Multiple local repositories, independent of network.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Git as a Distributed VCS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Each user has a complete copy of the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Changes are tracked independently, allowing offline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III. A Short History of Git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</a:rPr>
              <a:t>Inception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</a:rPr>
              <a:t>Created by Linus Torvalds in 2005.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</a:rPr>
              <a:t>Developed for managing the Linux kernel source code.</a:t>
            </a:r>
          </a:p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</a:rPr>
              <a:t>Key Milestones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</a:rPr>
              <a:t>Git becomes widely adopted in open-source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</a:rPr>
              <a:t>GitHub, GitLab, and Bitbucket provide hosting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1324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IV. What is Git?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Definition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 is a distributed version control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Manages and tracks changes in source code during software development.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Core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Repository: Storage for project files and version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Commit: Snapshot of changes at a specific point in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Branch: Independent line of development.</a:t>
            </a:r>
          </a:p>
        </p:txBody>
      </p:sp>
    </p:spTree>
    <p:extLst>
      <p:ext uri="{BB962C8B-B14F-4D97-AF65-F5344CB8AC3E}">
        <p14:creationId xmlns:p14="http://schemas.microsoft.com/office/powerpoint/2010/main" val="9371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V. The Command Line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latin typeface="+mj-lt"/>
              </a:rPr>
              <a:t>Basic Commands</a:t>
            </a:r>
          </a:p>
          <a:p>
            <a:pPr algn="l"/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git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+mj-lt"/>
              </a:rPr>
              <a:t>init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 : Initializes a new Git repository.</a:t>
            </a:r>
          </a:p>
          <a:p>
            <a:pPr algn="l"/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git add : Adds changes to the staging area.</a:t>
            </a:r>
          </a:p>
          <a:p>
            <a:pPr algn="l"/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git commit : Records changes to the repository.</a:t>
            </a:r>
          </a:p>
          <a:p>
            <a:pPr algn="l"/>
            <a:r>
              <a:rPr lang="en-US" sz="1800" b="1" i="0" dirty="0">
                <a:solidFill>
                  <a:srgbClr val="1F2328"/>
                </a:solidFill>
                <a:effectLst/>
                <a:latin typeface="+mj-lt"/>
              </a:rPr>
              <a:t>Advanced Commands</a:t>
            </a:r>
          </a:p>
          <a:p>
            <a:pPr algn="l"/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git branch : Manages branches.</a:t>
            </a:r>
          </a:p>
          <a:p>
            <a:pPr algn="l"/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git merge : Integrates changes from different branches.</a:t>
            </a:r>
            <a:endParaRPr lang="en-US" sz="1800" b="0" dirty="0">
              <a:solidFill>
                <a:srgbClr val="1F23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03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VI. Installing Git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Platforms</a:t>
            </a:r>
            <a:endParaRPr lang="en-IN" sz="18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Git supports Windows, macOS, and Linux.</a:t>
            </a:r>
            <a:endParaRPr lang="en-IN" sz="1800" b="0" dirty="0">
              <a:solidFill>
                <a:srgbClr val="1F2328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  <a:p>
            <a:pPr marL="342900" lvl="0" indent="-342900" algn="l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Installation instructions available on the official Git website.</a:t>
            </a:r>
            <a:endParaRPr lang="en-IN" sz="1800" b="0" dirty="0">
              <a:solidFill>
                <a:srgbClr val="1F2328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Verification</a:t>
            </a:r>
            <a:endParaRPr lang="en-IN" sz="18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After installation, verify by running </a:t>
            </a:r>
            <a:r>
              <a:rPr lang="en-IN" sz="1800" b="0" dirty="0">
                <a:solidFill>
                  <a:srgbClr val="1F232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--version</a:t>
            </a:r>
            <a:r>
              <a:rPr lang="en-IN" sz="1800" b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 in the command line.</a:t>
            </a:r>
            <a:endParaRPr lang="en-IN" sz="1800" b="0" dirty="0">
              <a:solidFill>
                <a:srgbClr val="1F2328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</p:spTree>
    <p:extLst>
      <p:ext uri="{BB962C8B-B14F-4D97-AF65-F5344CB8AC3E}">
        <p14:creationId xmlns:p14="http://schemas.microsoft.com/office/powerpoint/2010/main" val="14065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VII. First-Time Git Setup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EDAC0-0FC5-2BD4-B424-8E9CA4F52EE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2850803"/>
            <a:ext cx="633320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Segoe UI Variable Display Semib" pitchFamily="2" charset="0"/>
              </a:rPr>
              <a:t>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Set username and email: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config --global user.name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"Your 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config --global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user.email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"your@email.com"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Customize Git settings for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4119F0-3CE7-4464-96A2-DC738A807A4F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21</TotalTime>
  <Words>498</Words>
  <Application>Microsoft Office PowerPoint</Application>
  <PresentationFormat>Widescreen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Consolas</vt:lpstr>
      <vt:lpstr>Frutiger LT Pro 55 Roman</vt:lpstr>
      <vt:lpstr>Segoe UI</vt:lpstr>
      <vt:lpstr>Segoe UI Variable Display Semib</vt:lpstr>
      <vt:lpstr>Symbol</vt:lpstr>
      <vt:lpstr>ui-monospace</vt:lpstr>
      <vt:lpstr>Office Theme</vt:lpstr>
      <vt:lpstr>Git Overview   yash</vt:lpstr>
      <vt:lpstr>Day 1. Introduction</vt:lpstr>
      <vt:lpstr>I. Introduction</vt:lpstr>
      <vt:lpstr>II. About Version Control</vt:lpstr>
      <vt:lpstr>III. A Short History of Git </vt:lpstr>
      <vt:lpstr>IV. What is Git?</vt:lpstr>
      <vt:lpstr>V. The Command Line </vt:lpstr>
      <vt:lpstr>VI. Installing Git </vt:lpstr>
      <vt:lpstr>VII. First-Time Git Setup </vt:lpstr>
      <vt:lpstr>VIII. Getting Help </vt:lpstr>
      <vt:lpstr>VII. First-Time Git Setup </vt:lpstr>
      <vt:lpstr>Questions &amp; answers</vt:lpstr>
      <vt:lpstr>Thanks!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Overview   yash</dc:title>
  <dc:subject/>
  <dc:creator>Yaswant Singh</dc:creator>
  <cp:keywords/>
  <dc:description/>
  <cp:lastModifiedBy>Yaswant Singh</cp:lastModifiedBy>
  <cp:revision>1</cp:revision>
  <dcterms:created xsi:type="dcterms:W3CDTF">2024-01-19T10:58:33Z</dcterms:created>
  <dcterms:modified xsi:type="dcterms:W3CDTF">2024-01-19T11:19:52Z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