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7"/>
  </p:notesMasterIdLst>
  <p:handoutMasterIdLst>
    <p:handoutMasterId r:id="rId18"/>
  </p:handoutMasterIdLst>
  <p:sldIdLst>
    <p:sldId id="256" r:id="rId6"/>
    <p:sldId id="257" r:id="rId7"/>
    <p:sldId id="259" r:id="rId8"/>
    <p:sldId id="260" r:id="rId9"/>
    <p:sldId id="261" r:id="rId10"/>
    <p:sldId id="262" r:id="rId11"/>
    <p:sldId id="258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4880"/>
    <a:srgbClr val="FFDF7D"/>
    <a:srgbClr val="66B3E4"/>
    <a:srgbClr val="ECECEC"/>
    <a:srgbClr val="7FA3BF"/>
    <a:srgbClr val="595959"/>
    <a:srgbClr val="F9F0E0"/>
    <a:srgbClr val="F2F7FA"/>
    <a:srgbClr val="E7E2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8B6ACD-29C5-4C21-BD46-E99F101A5C80}" v="3" dt="2024-01-23T11:57:39.7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19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want Singh" userId="4e4ffa46-3dd0-4066-975a-2f24e916ec58" providerId="ADAL" clId="{3A8B6ACD-29C5-4C21-BD46-E99F101A5C80}"/>
    <pc:docChg chg="undo custSel addSld modSld">
      <pc:chgData name="Yaswant Singh" userId="4e4ffa46-3dd0-4066-975a-2f24e916ec58" providerId="ADAL" clId="{3A8B6ACD-29C5-4C21-BD46-E99F101A5C80}" dt="2024-01-23T14:50:09.475" v="109" actId="113"/>
      <pc:docMkLst>
        <pc:docMk/>
      </pc:docMkLst>
      <pc:sldChg chg="modSp add mod">
        <pc:chgData name="Yaswant Singh" userId="4e4ffa46-3dd0-4066-975a-2f24e916ec58" providerId="ADAL" clId="{3A8B6ACD-29C5-4C21-BD46-E99F101A5C80}" dt="2024-01-23T11:58:44.099" v="24" actId="21"/>
        <pc:sldMkLst>
          <pc:docMk/>
          <pc:sldMk cId="0" sldId="257"/>
        </pc:sldMkLst>
        <pc:spChg chg="mod">
          <ac:chgData name="Yaswant Singh" userId="4e4ffa46-3dd0-4066-975a-2f24e916ec58" providerId="ADAL" clId="{3A8B6ACD-29C5-4C21-BD46-E99F101A5C80}" dt="2024-01-23T11:58:44.099" v="24" actId="21"/>
          <ac:spMkLst>
            <pc:docMk/>
            <pc:sldMk cId="0" sldId="257"/>
            <ac:spMk id="80" creationId="{00000000-0000-0000-0000-000000000000}"/>
          </ac:spMkLst>
        </pc:spChg>
      </pc:sldChg>
      <pc:sldChg chg="modSp add mod">
        <pc:chgData name="Yaswant Singh" userId="4e4ffa46-3dd0-4066-975a-2f24e916ec58" providerId="ADAL" clId="{3A8B6ACD-29C5-4C21-BD46-E99F101A5C80}" dt="2024-01-23T14:45:58.082" v="87" actId="20577"/>
        <pc:sldMkLst>
          <pc:docMk/>
          <pc:sldMk cId="0" sldId="258"/>
        </pc:sldMkLst>
        <pc:spChg chg="mod">
          <ac:chgData name="Yaswant Singh" userId="4e4ffa46-3dd0-4066-975a-2f24e916ec58" providerId="ADAL" clId="{3A8B6ACD-29C5-4C21-BD46-E99F101A5C80}" dt="2024-01-23T14:45:58.082" v="87" actId="20577"/>
          <ac:spMkLst>
            <pc:docMk/>
            <pc:sldMk cId="0" sldId="258"/>
            <ac:spMk id="80" creationId="{00000000-0000-0000-0000-000000000000}"/>
          </ac:spMkLst>
        </pc:spChg>
      </pc:sldChg>
      <pc:sldChg chg="modSp add mod">
        <pc:chgData name="Yaswant Singh" userId="4e4ffa46-3dd0-4066-975a-2f24e916ec58" providerId="ADAL" clId="{3A8B6ACD-29C5-4C21-BD46-E99F101A5C80}" dt="2024-01-23T11:58:48.588" v="25"/>
        <pc:sldMkLst>
          <pc:docMk/>
          <pc:sldMk cId="4149152307" sldId="259"/>
        </pc:sldMkLst>
        <pc:spChg chg="mod">
          <ac:chgData name="Yaswant Singh" userId="4e4ffa46-3dd0-4066-975a-2f24e916ec58" providerId="ADAL" clId="{3A8B6ACD-29C5-4C21-BD46-E99F101A5C80}" dt="2024-01-23T11:58:48.588" v="25"/>
          <ac:spMkLst>
            <pc:docMk/>
            <pc:sldMk cId="4149152307" sldId="259"/>
            <ac:spMk id="80" creationId="{00000000-0000-0000-0000-000000000000}"/>
          </ac:spMkLst>
        </pc:spChg>
      </pc:sldChg>
      <pc:sldChg chg="modSp add mod">
        <pc:chgData name="Yaswant Singh" userId="4e4ffa46-3dd0-4066-975a-2f24e916ec58" providerId="ADAL" clId="{3A8B6ACD-29C5-4C21-BD46-E99F101A5C80}" dt="2024-01-23T14:49:33.060" v="105" actId="20577"/>
        <pc:sldMkLst>
          <pc:docMk/>
          <pc:sldMk cId="1682072671" sldId="260"/>
        </pc:sldMkLst>
        <pc:spChg chg="mod">
          <ac:chgData name="Yaswant Singh" userId="4e4ffa46-3dd0-4066-975a-2f24e916ec58" providerId="ADAL" clId="{3A8B6ACD-29C5-4C21-BD46-E99F101A5C80}" dt="2024-01-23T14:49:33.060" v="105" actId="20577"/>
          <ac:spMkLst>
            <pc:docMk/>
            <pc:sldMk cId="1682072671" sldId="260"/>
            <ac:spMk id="80" creationId="{00000000-0000-0000-0000-000000000000}"/>
          </ac:spMkLst>
        </pc:spChg>
      </pc:sldChg>
      <pc:sldChg chg="modSp add mod">
        <pc:chgData name="Yaswant Singh" userId="4e4ffa46-3dd0-4066-975a-2f24e916ec58" providerId="ADAL" clId="{3A8B6ACD-29C5-4C21-BD46-E99F101A5C80}" dt="2024-01-23T12:00:54.107" v="55" actId="20577"/>
        <pc:sldMkLst>
          <pc:docMk/>
          <pc:sldMk cId="2377612585" sldId="261"/>
        </pc:sldMkLst>
        <pc:spChg chg="mod">
          <ac:chgData name="Yaswant Singh" userId="4e4ffa46-3dd0-4066-975a-2f24e916ec58" providerId="ADAL" clId="{3A8B6ACD-29C5-4C21-BD46-E99F101A5C80}" dt="2024-01-23T12:00:54.107" v="55" actId="20577"/>
          <ac:spMkLst>
            <pc:docMk/>
            <pc:sldMk cId="2377612585" sldId="261"/>
            <ac:spMk id="80" creationId="{00000000-0000-0000-0000-000000000000}"/>
          </ac:spMkLst>
        </pc:spChg>
      </pc:sldChg>
      <pc:sldChg chg="modSp add mod">
        <pc:chgData name="Yaswant Singh" userId="4e4ffa46-3dd0-4066-975a-2f24e916ec58" providerId="ADAL" clId="{3A8B6ACD-29C5-4C21-BD46-E99F101A5C80}" dt="2024-01-23T14:45:49.379" v="84" actId="21"/>
        <pc:sldMkLst>
          <pc:docMk/>
          <pc:sldMk cId="5176300" sldId="262"/>
        </pc:sldMkLst>
        <pc:spChg chg="mod">
          <ac:chgData name="Yaswant Singh" userId="4e4ffa46-3dd0-4066-975a-2f24e916ec58" providerId="ADAL" clId="{3A8B6ACD-29C5-4C21-BD46-E99F101A5C80}" dt="2024-01-23T14:45:49.379" v="84" actId="21"/>
          <ac:spMkLst>
            <pc:docMk/>
            <pc:sldMk cId="5176300" sldId="262"/>
            <ac:spMk id="80" creationId="{00000000-0000-0000-0000-000000000000}"/>
          </ac:spMkLst>
        </pc:spChg>
      </pc:sldChg>
      <pc:sldChg chg="modSp add mod">
        <pc:chgData name="Yaswant Singh" userId="4e4ffa46-3dd0-4066-975a-2f24e916ec58" providerId="ADAL" clId="{3A8B6ACD-29C5-4C21-BD46-E99F101A5C80}" dt="2024-01-23T14:49:53.008" v="107" actId="113"/>
        <pc:sldMkLst>
          <pc:docMk/>
          <pc:sldMk cId="1255957927" sldId="263"/>
        </pc:sldMkLst>
        <pc:spChg chg="mod">
          <ac:chgData name="Yaswant Singh" userId="4e4ffa46-3dd0-4066-975a-2f24e916ec58" providerId="ADAL" clId="{3A8B6ACD-29C5-4C21-BD46-E99F101A5C80}" dt="2024-01-23T14:49:53.008" v="107" actId="113"/>
          <ac:spMkLst>
            <pc:docMk/>
            <pc:sldMk cId="1255957927" sldId="263"/>
            <ac:spMk id="80" creationId="{00000000-0000-0000-0000-000000000000}"/>
          </ac:spMkLst>
        </pc:spChg>
      </pc:sldChg>
      <pc:sldChg chg="modSp add mod">
        <pc:chgData name="Yaswant Singh" userId="4e4ffa46-3dd0-4066-975a-2f24e916ec58" providerId="ADAL" clId="{3A8B6ACD-29C5-4C21-BD46-E99F101A5C80}" dt="2024-01-23T14:47:23.147" v="92"/>
        <pc:sldMkLst>
          <pc:docMk/>
          <pc:sldMk cId="2369248938" sldId="264"/>
        </pc:sldMkLst>
        <pc:spChg chg="mod">
          <ac:chgData name="Yaswant Singh" userId="4e4ffa46-3dd0-4066-975a-2f24e916ec58" providerId="ADAL" clId="{3A8B6ACD-29C5-4C21-BD46-E99F101A5C80}" dt="2024-01-23T14:47:23.147" v="92"/>
          <ac:spMkLst>
            <pc:docMk/>
            <pc:sldMk cId="2369248938" sldId="264"/>
            <ac:spMk id="80" creationId="{00000000-0000-0000-0000-000000000000}"/>
          </ac:spMkLst>
        </pc:spChg>
      </pc:sldChg>
      <pc:sldChg chg="modSp add mod">
        <pc:chgData name="Yaswant Singh" userId="4e4ffa46-3dd0-4066-975a-2f24e916ec58" providerId="ADAL" clId="{3A8B6ACD-29C5-4C21-BD46-E99F101A5C80}" dt="2024-01-23T14:50:09.475" v="109" actId="113"/>
        <pc:sldMkLst>
          <pc:docMk/>
          <pc:sldMk cId="2742085731" sldId="265"/>
        </pc:sldMkLst>
        <pc:spChg chg="mod">
          <ac:chgData name="Yaswant Singh" userId="4e4ffa46-3dd0-4066-975a-2f24e916ec58" providerId="ADAL" clId="{3A8B6ACD-29C5-4C21-BD46-E99F101A5C80}" dt="2024-01-23T14:50:09.475" v="109" actId="113"/>
          <ac:spMkLst>
            <pc:docMk/>
            <pc:sldMk cId="2742085731" sldId="265"/>
            <ac:spMk id="80" creationId="{00000000-0000-0000-0000-000000000000}"/>
          </ac:spMkLst>
        </pc:spChg>
      </pc:sldChg>
      <pc:sldChg chg="modSp add mod">
        <pc:chgData name="Yaswant Singh" userId="4e4ffa46-3dd0-4066-975a-2f24e916ec58" providerId="ADAL" clId="{3A8B6ACD-29C5-4C21-BD46-E99F101A5C80}" dt="2024-01-23T14:48:31.756" v="95"/>
        <pc:sldMkLst>
          <pc:docMk/>
          <pc:sldMk cId="2386588110" sldId="266"/>
        </pc:sldMkLst>
        <pc:spChg chg="mod">
          <ac:chgData name="Yaswant Singh" userId="4e4ffa46-3dd0-4066-975a-2f24e916ec58" providerId="ADAL" clId="{3A8B6ACD-29C5-4C21-BD46-E99F101A5C80}" dt="2024-01-23T14:48:31.756" v="95"/>
          <ac:spMkLst>
            <pc:docMk/>
            <pc:sldMk cId="2386588110" sldId="266"/>
            <ac:spMk id="80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C412D67-2B4E-9F55-6EDC-F2256BD021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668C3D-E520-C942-CFB7-27E263C06F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296E7-6EEA-4CEF-8F27-97AAB1939405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DE418-482A-7A43-F10A-2705951C15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3D5FD8-B708-FF93-D8FD-7A2F3AD618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8EA95-EEDE-466E-B94C-8B572EEF9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948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3B9B7-0DF4-48E1-8B35-D246BFC6F68D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5D6489-C732-4CEC-8D21-2E42B587E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778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:notes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49874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:notes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4088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:notes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:notes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3882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:notes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6734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:notes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3821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:notes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2507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:notes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:notes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0868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:notes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6525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rainbow&#10;&#10;Description automatically generated">
            <a:extLst>
              <a:ext uri="{FF2B5EF4-FFF2-40B4-BE49-F238E27FC236}">
                <a16:creationId xmlns:a16="http://schemas.microsoft.com/office/drawing/2014/main" id="{4D5E0A6A-C63F-CD81-C93D-C62562459A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F6931615-3EFD-406D-8CAB-500F498BBC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9891" y="3006522"/>
            <a:ext cx="8937171" cy="1421928"/>
          </a:xfrm>
          <a:noFill/>
        </p:spPr>
        <p:txBody>
          <a:bodyPr wrap="square" rtlCol="0">
            <a:spAutoFit/>
          </a:bodyPr>
          <a:lstStyle>
            <a:lvl1pPr>
              <a:defRPr lang="en-US" sz="4800" b="1" dirty="0">
                <a:solidFill>
                  <a:schemeClr val="bg1"/>
                </a:solidFill>
                <a:latin typeface="Frutiger LT Pro 55 Roman" panose="020B0602020204020204" pitchFamily="34" charset="77"/>
                <a:ea typeface="Frutiger LT Pro 55 Roman" panose="020B0602020204020204" pitchFamily="34" charset="77"/>
                <a:cs typeface="Calibri" panose="020F0502020204030204" pitchFamily="34" charset="0"/>
              </a:defRPr>
            </a:lvl1pPr>
          </a:lstStyle>
          <a:p>
            <a:pPr marL="0"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1413D66-879B-990C-642E-1E1E0D8F30F0}"/>
              </a:ext>
            </a:extLst>
          </p:cNvPr>
          <p:cNvSpPr txBox="1">
            <a:spLocks/>
          </p:cNvSpPr>
          <p:nvPr userDrawn="1"/>
        </p:nvSpPr>
        <p:spPr>
          <a:xfrm>
            <a:off x="1089891" y="4473456"/>
            <a:ext cx="8937171" cy="43858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 dirty="0">
                <a:solidFill>
                  <a:schemeClr val="bg1"/>
                </a:solidFill>
                <a:latin typeface="Frutiger 45 Light" pitchFamily="2" charset="0"/>
                <a:ea typeface="Frutiger 45 Light" pitchFamily="2" charset="0"/>
                <a:cs typeface="Calibri" panose="020F0502020204030204" pitchFamily="34" charset="0"/>
              </a:defRPr>
            </a:lvl1pPr>
          </a:lstStyle>
          <a:p>
            <a:r>
              <a:rPr lang="en-US" sz="2500" dirty="0">
                <a:latin typeface="Frutiger LT Pro 55 Roman" panose="020B0602020204020204" pitchFamily="34" charset="77"/>
              </a:rPr>
              <a:t>Click to edit Master 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EFC81-BEEE-352B-0244-DD36B67B80C9}"/>
              </a:ext>
            </a:extLst>
          </p:cNvPr>
          <p:cNvSpPr txBox="1">
            <a:spLocks/>
          </p:cNvSpPr>
          <p:nvPr userDrawn="1"/>
        </p:nvSpPr>
        <p:spPr>
          <a:xfrm>
            <a:off x="1089890" y="5263013"/>
            <a:ext cx="8937171" cy="58753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 dirty="0">
                <a:solidFill>
                  <a:schemeClr val="bg1"/>
                </a:solidFill>
                <a:latin typeface="Frutiger 45 Light" pitchFamily="2" charset="0"/>
                <a:ea typeface="Frutiger 45 Light" pitchFamily="2" charset="0"/>
                <a:cs typeface="Calibri" panose="020F0502020204030204" pitchFamily="34" charset="0"/>
              </a:defRPr>
            </a:lvl1pPr>
          </a:lstStyle>
          <a:p>
            <a:pPr>
              <a:lnSpc>
                <a:spcPts val="2000"/>
              </a:lnSpc>
            </a:pPr>
            <a:r>
              <a:rPr lang="en-US" sz="1400" b="1" dirty="0">
                <a:latin typeface="Frutiger LT Pro 55 Roman" panose="020B0602020204020204" pitchFamily="34" charset="77"/>
              </a:rPr>
              <a:t>Presenter Name</a:t>
            </a:r>
          </a:p>
          <a:p>
            <a:pPr>
              <a:lnSpc>
                <a:spcPts val="2000"/>
              </a:lnSpc>
            </a:pPr>
            <a:r>
              <a:rPr lang="en-US" sz="1400" b="0" dirty="0">
                <a:latin typeface="Frutiger LT Pro 55 Roman" panose="020B0602020204020204" pitchFamily="34" charset="77"/>
              </a:rPr>
              <a:t>Month, 20XX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A4A541-3236-7C7A-108F-C328E38F39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64934" y="323988"/>
            <a:ext cx="2323604" cy="6600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B67306-5A21-C596-5284-2A7C0FD5D29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 bright="10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72595" y="459544"/>
            <a:ext cx="2323600" cy="66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5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04641-62E4-4217-A4FB-1461DCB34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399" y="1436914"/>
            <a:ext cx="5533119" cy="1068161"/>
          </a:xfrm>
        </p:spPr>
        <p:txBody>
          <a:bodyPr anchor="b">
            <a:noAutofit/>
          </a:bodyPr>
          <a:lstStyle>
            <a:lvl1pPr marL="0" indent="0">
              <a:buNone/>
              <a:defRPr lang="en-US" sz="24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BF8DFE-7699-41E5-ACEB-81719A7EB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1141" y="1436914"/>
            <a:ext cx="5417458" cy="1068161"/>
          </a:xfrm>
        </p:spPr>
        <p:txBody>
          <a:bodyPr anchor="b">
            <a:noAutofit/>
          </a:bodyPr>
          <a:lstStyle>
            <a:lvl1pPr marL="0" indent="0">
              <a:buNone/>
              <a:defRPr lang="en-US" sz="24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54FF91B-5FE4-409D-BA7F-37376CD5E4A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3399" y="2651506"/>
            <a:ext cx="5533119" cy="3432302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>
              <a:defRPr sz="2000">
                <a:solidFill>
                  <a:srgbClr val="595959"/>
                </a:solidFill>
                <a:latin typeface="Frutiger LT Pro 55 Roman" panose="020B0602020204020204" pitchFamily="34" charset="77"/>
              </a:defRPr>
            </a:lvl2pPr>
            <a:lvl3pPr>
              <a:defRPr sz="1800">
                <a:solidFill>
                  <a:srgbClr val="595959"/>
                </a:solidFill>
                <a:latin typeface="Frutiger LT Pro 55 Roman" panose="020B0602020204020204" pitchFamily="34" charset="77"/>
              </a:defRPr>
            </a:lvl3pPr>
            <a:lvl4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4pPr>
            <a:lvl5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FDB344D-832A-4E14-93A2-EF0879A2EDA0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241141" y="2663457"/>
            <a:ext cx="5417458" cy="3432302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>
              <a:defRPr sz="2000">
                <a:solidFill>
                  <a:srgbClr val="595959"/>
                </a:solidFill>
                <a:latin typeface="Frutiger LT Pro 55 Roman" panose="020B0602020204020204" pitchFamily="34" charset="77"/>
              </a:defRPr>
            </a:lvl2pPr>
            <a:lvl3pPr>
              <a:defRPr sz="1800">
                <a:solidFill>
                  <a:srgbClr val="595959"/>
                </a:solidFill>
                <a:latin typeface="Frutiger LT Pro 55 Roman" panose="020B0602020204020204" pitchFamily="34" charset="77"/>
              </a:defRPr>
            </a:lvl3pPr>
            <a:lvl4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4pPr>
            <a:lvl5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4" name="Marcador de número de diapositiva 5">
            <a:extLst>
              <a:ext uri="{FF2B5EF4-FFF2-40B4-BE49-F238E27FC236}">
                <a16:creationId xmlns:a16="http://schemas.microsoft.com/office/drawing/2014/main" id="{0A8FC8DD-D1CD-B223-1096-CE2AAC973F80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920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1FB881-30C1-45DC-F30C-3F1DFC4F17F8}"/>
              </a:ext>
            </a:extLst>
          </p:cNvPr>
          <p:cNvSpPr/>
          <p:nvPr userDrawn="1"/>
        </p:nvSpPr>
        <p:spPr>
          <a:xfrm>
            <a:off x="-1" y="0"/>
            <a:ext cx="12192000" cy="6228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3CBCC0C3-A39C-312F-C0F0-B965E11FFDA0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B90635A-C270-48A0-A1B0-C1B896E998A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663792" y="1712849"/>
            <a:ext cx="8864415" cy="3432302"/>
          </a:xfrm>
        </p:spPr>
        <p:txBody>
          <a:bodyPr/>
          <a:lstStyle>
            <a:lvl1pPr>
              <a:defRPr lang="en-US" sz="2400" b="1" dirty="0" smtClean="0">
                <a:solidFill>
                  <a:schemeClr val="bg1"/>
                </a:solidFill>
                <a:latin typeface="Frutiger LT Pro 55 Roman" panose="020B0602020204020204" pitchFamily="34" charset="77"/>
              </a:defRPr>
            </a:lvl1pPr>
            <a:lvl2pPr marL="114300" indent="-342900">
              <a:buFont typeface="Wingdings" pitchFamily="2" charset="2"/>
              <a:buChar char="§"/>
              <a:defRPr sz="2000">
                <a:solidFill>
                  <a:srgbClr val="595959"/>
                </a:solidFill>
                <a:latin typeface="Frutiger 45 Light" pitchFamily="2" charset="0"/>
              </a:defRPr>
            </a:lvl2pPr>
            <a:lvl3pPr marL="1085850" indent="-285750">
              <a:buFont typeface="Wingdings" pitchFamily="2" charset="2"/>
              <a:buChar char="§"/>
              <a:defRPr sz="1800">
                <a:solidFill>
                  <a:schemeClr val="bg1"/>
                </a:solidFill>
                <a:latin typeface="Frutiger LT Pro 55 Roman" panose="020B0602020204020204" pitchFamily="34" charset="77"/>
              </a:defRPr>
            </a:lvl3pPr>
            <a:lvl4pPr marL="1600200" indent="-285750">
              <a:buFont typeface="Wingdings" pitchFamily="2" charset="2"/>
              <a:buChar char="§"/>
              <a:defRPr sz="1400">
                <a:solidFill>
                  <a:schemeClr val="bg1"/>
                </a:solidFill>
                <a:latin typeface="Frutiger LT Pro 55 Roman" panose="020B0602020204020204" pitchFamily="34" charset="77"/>
              </a:defRPr>
            </a:lvl4pPr>
            <a:lvl5pPr>
              <a:buFont typeface="Wingdings" pitchFamily="2" charset="2"/>
              <a:buChar char="§"/>
              <a:defRPr sz="1400">
                <a:solidFill>
                  <a:schemeClr val="bg1"/>
                </a:solidFill>
                <a:latin typeface="Frutiger 45 Light" pitchFamily="2" charset="0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Click to edit Master text styles</a:t>
            </a:r>
          </a:p>
          <a:p>
            <a:pPr marL="228600" lvl="1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Second level</a:t>
            </a:r>
          </a:p>
          <a:p>
            <a:pPr marL="228600" lvl="2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Third level</a:t>
            </a:r>
          </a:p>
          <a:p>
            <a:pPr marL="228600" lvl="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Fourth level</a:t>
            </a:r>
          </a:p>
          <a:p>
            <a:pPr marL="228600" lvl="4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" name="Text Placeholder 13">
            <a:extLst>
              <a:ext uri="{FF2B5EF4-FFF2-40B4-BE49-F238E27FC236}">
                <a16:creationId xmlns:a16="http://schemas.microsoft.com/office/drawing/2014/main" id="{BBD03CE7-7A4A-98C2-6D96-49236346EF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6868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15C7D-CC90-4232-9BFD-B2B1B29D3D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1163411"/>
            <a:ext cx="10515600" cy="1325563"/>
          </a:xfrm>
        </p:spPr>
        <p:txBody>
          <a:bodyPr>
            <a:normAutofit/>
          </a:bodyPr>
          <a:lstStyle>
            <a:lvl1pPr>
              <a:defRPr lang="en-US" sz="28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Headline goes here</a:t>
            </a:r>
            <a:br>
              <a:rPr lang="en-US" dirty="0"/>
            </a:br>
            <a:r>
              <a:rPr lang="en-US" dirty="0"/>
              <a:t>Headline goes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6252767-4743-47D6-B4D1-07FC2385DD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400" y="2815546"/>
            <a:ext cx="10515600" cy="27432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595959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11611A3D-47D0-3647-0CCE-0CB7D32E60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9314451A-6C5B-D5A1-9DD9-55A1359B67FC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5515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6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5CDA55D2-453F-4E7D-AF30-1542DF26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2" y="457200"/>
            <a:ext cx="4293054" cy="16002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1469E54-C50A-4DB5-B104-9B9988317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8972" y="2057400"/>
            <a:ext cx="4293054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E8A5CEA-5F4E-4109-ACB7-808AE0D5B170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5306569" y="2055542"/>
            <a:ext cx="5181599" cy="3813445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>
              <a:defRPr sz="2000">
                <a:solidFill>
                  <a:srgbClr val="595959"/>
                </a:solidFill>
                <a:latin typeface="Frutiger LT Pro 55 Roman" panose="020B0602020204020204" pitchFamily="34" charset="77"/>
              </a:defRPr>
            </a:lvl2pPr>
            <a:lvl3pPr>
              <a:defRPr sz="1800">
                <a:solidFill>
                  <a:srgbClr val="595959"/>
                </a:solidFill>
                <a:latin typeface="Frutiger LT Pro 55 Roman" panose="020B0602020204020204" pitchFamily="34" charset="77"/>
              </a:defRPr>
            </a:lvl3pPr>
            <a:lvl4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4pPr>
            <a:lvl5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32BAEA48-FEC5-7F2A-1732-CFFB91C99D61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795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B7F8B00-12EF-4751-A034-D733BB7D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2" y="457200"/>
            <a:ext cx="4293054" cy="16002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A5B0E1B6-489C-4643-9FE5-9D4A936A7B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/>
          <a:lstStyle>
            <a:lvl1pPr marL="0" indent="0">
              <a:buNone/>
              <a:defRPr sz="320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A70DA0CC-8337-43E8-B632-01AC9639E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8972" y="2057400"/>
            <a:ext cx="4293054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Marcador de número de diapositiva 5">
            <a:extLst>
              <a:ext uri="{FF2B5EF4-FFF2-40B4-BE49-F238E27FC236}">
                <a16:creationId xmlns:a16="http://schemas.microsoft.com/office/drawing/2014/main" id="{3D440A3F-6F49-A806-CA5F-776CACB1FDFB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885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BA5E112F-F5E3-1239-9356-9397EE4D0862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726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63948A3-32FA-5533-16DA-635E26595B61}"/>
              </a:ext>
            </a:extLst>
          </p:cNvPr>
          <p:cNvSpPr/>
          <p:nvPr userDrawn="1"/>
        </p:nvSpPr>
        <p:spPr>
          <a:xfrm flipV="1">
            <a:off x="3351682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  <a:latin typeface="Frutiger LT Pro 55 Roman" panose="020B0602020204020204" pitchFamily="34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47ABFF-7AC4-BAD1-41A4-E1FE5B8092EF}"/>
              </a:ext>
            </a:extLst>
          </p:cNvPr>
          <p:cNvSpPr/>
          <p:nvPr userDrawn="1"/>
        </p:nvSpPr>
        <p:spPr>
          <a:xfrm flipV="1">
            <a:off x="533272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  <a:latin typeface="Frutiger LT Pro 55 Roman" panose="020B0602020204020204" pitchFamily="34" charset="7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963FEE-DF85-5D77-1E01-49124A2CEAF5}"/>
              </a:ext>
            </a:extLst>
          </p:cNvPr>
          <p:cNvSpPr/>
          <p:nvPr userDrawn="1"/>
        </p:nvSpPr>
        <p:spPr>
          <a:xfrm flipV="1">
            <a:off x="6170092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  <a:latin typeface="Frutiger LT Pro 55 Roman" panose="020B0602020204020204" pitchFamily="34" charset="77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653896-D7CD-93EE-8417-E2C2E847A910}"/>
              </a:ext>
            </a:extLst>
          </p:cNvPr>
          <p:cNvSpPr/>
          <p:nvPr userDrawn="1"/>
        </p:nvSpPr>
        <p:spPr>
          <a:xfrm flipV="1">
            <a:off x="8988503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  <a:latin typeface="Frutiger LT Pro 55 Roman" panose="020B0602020204020204" pitchFamily="34" charset="77"/>
            </a:endParaRP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12ACBE6E-5DAE-5B6C-1E92-11C9C662339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61829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500">
                <a:latin typeface="Frutiger LT Pro 55 Roman" panose="020B0602020204020204" pitchFamily="34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15DCB66B-4DA5-68F3-EAAE-A7B0A4F3B1D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180239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500">
                <a:latin typeface="Frutiger LT Pro 55 Roman" panose="020B0602020204020204" pitchFamily="34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:a16="http://schemas.microsoft.com/office/drawing/2014/main" id="{416EDE06-9533-67FB-BF24-DF6C76E3E62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998649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500">
                <a:latin typeface="Frutiger LT Pro 55 Roman" panose="020B0602020204020204" pitchFamily="34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690D0B6E-A10C-4C7A-3858-68AF26206F2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817060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500">
                <a:latin typeface="Frutiger LT Pro 55 Roman" panose="020B0602020204020204" pitchFamily="34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7A05C422-6C2D-D524-06F6-FEBC6355E17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4234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3B1E9743-4863-A723-9C60-5FC5D3DBEA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52644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CD805F55-EF87-C927-683C-402E3B43493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71054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9318E5AB-5357-32EC-1C6F-7497D78CAE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089465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48394A-EAF3-AA74-A443-B84109539DEE}"/>
              </a:ext>
            </a:extLst>
          </p:cNvPr>
          <p:cNvSpPr/>
          <p:nvPr userDrawn="1"/>
        </p:nvSpPr>
        <p:spPr>
          <a:xfrm>
            <a:off x="1232786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 LT Pro 55 Roman" panose="020B0602020204020204" pitchFamily="34" charset="77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1215128-DC01-82B5-FF95-CD17B9ACB12C}"/>
              </a:ext>
            </a:extLst>
          </p:cNvPr>
          <p:cNvSpPr/>
          <p:nvPr userDrawn="1"/>
        </p:nvSpPr>
        <p:spPr>
          <a:xfrm>
            <a:off x="4051196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 LT Pro 55 Roman" panose="020B0602020204020204" pitchFamily="34" charset="77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0E91DFC-E616-7C47-DF0B-7E06270BF99C}"/>
              </a:ext>
            </a:extLst>
          </p:cNvPr>
          <p:cNvSpPr/>
          <p:nvPr userDrawn="1"/>
        </p:nvSpPr>
        <p:spPr>
          <a:xfrm>
            <a:off x="6869606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 LT Pro 55 Roman" panose="020B0602020204020204" pitchFamily="34" charset="77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A168DF-9E56-0C0D-7485-F28F78F2D2C0}"/>
              </a:ext>
            </a:extLst>
          </p:cNvPr>
          <p:cNvSpPr/>
          <p:nvPr userDrawn="1"/>
        </p:nvSpPr>
        <p:spPr>
          <a:xfrm>
            <a:off x="9688017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 LT Pro 55 Roman" panose="020B0602020204020204" pitchFamily="34" charset="77"/>
              <a:ea typeface="+mn-ea"/>
              <a:cs typeface="+mn-cs"/>
            </a:endParaRP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FB3665BC-C3D4-CE79-80F3-7F34FA3ECDE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4234" y="3298206"/>
            <a:ext cx="2264685" cy="42556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9" name="Text Placeholder 15">
            <a:extLst>
              <a:ext uri="{FF2B5EF4-FFF2-40B4-BE49-F238E27FC236}">
                <a16:creationId xmlns:a16="http://schemas.microsoft.com/office/drawing/2014/main" id="{E06ACF8C-308D-25A7-590F-09AAE35138E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452644" y="3298206"/>
            <a:ext cx="2264685" cy="331936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403A7C49-0A7D-6B23-80B7-E91B87827A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71054" y="3298206"/>
            <a:ext cx="2264685" cy="33027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9F247137-B811-1C0C-3ECF-8920F2723A0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089465" y="3298206"/>
            <a:ext cx="2264685" cy="33027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EE57E6F6-95E1-BB44-5A8A-95D03F02DC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3BA9357F-11E9-B623-DB32-AA16F0336D11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563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64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ainbow&#10;&#10;Description automatically generated">
            <a:extLst>
              <a:ext uri="{FF2B5EF4-FFF2-40B4-BE49-F238E27FC236}">
                <a16:creationId xmlns:a16="http://schemas.microsoft.com/office/drawing/2014/main" id="{834822A9-DF3C-76DA-0F7D-428C964456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67236"/>
            <a:ext cx="12192001" cy="692523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6EEB829-6CD0-4395-A39D-7E253A77EA0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82435" y="2765913"/>
            <a:ext cx="3601189" cy="132617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4400" b="1" kern="1200" dirty="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Thank you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A4C7068-0752-FBFE-5D91-4C5EF463A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82435" y="4233333"/>
            <a:ext cx="4293054" cy="664810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Frutiger LT Pro 55 Roman" panose="020B0602020204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03668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obj">
  <p:cSld name="3_Title Only"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3"/>
          <p:cNvSpPr txBox="1">
            <a:spLocks noGrp="1"/>
          </p:cNvSpPr>
          <p:nvPr>
            <p:ph type="title"/>
          </p:nvPr>
        </p:nvSpPr>
        <p:spPr>
          <a:xfrm>
            <a:off x="900311" y="2475145"/>
            <a:ext cx="10391376" cy="66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rgbClr val="00A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3"/>
          <p:cNvSpPr txBox="1">
            <a:spLocks noGrp="1"/>
          </p:cNvSpPr>
          <p:nvPr>
            <p:ph type="ftr" idx="11"/>
          </p:nvPr>
        </p:nvSpPr>
        <p:spPr>
          <a:xfrm>
            <a:off x="4145280" y="6377941"/>
            <a:ext cx="390144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Git Advanced</a:t>
            </a:r>
            <a:endParaRPr/>
          </a:p>
        </p:txBody>
      </p:sp>
      <p:sp>
        <p:nvSpPr>
          <p:cNvPr id="19" name="Google Shape;19;p63"/>
          <p:cNvSpPr txBox="1">
            <a:spLocks noGrp="1"/>
          </p:cNvSpPr>
          <p:nvPr>
            <p:ph type="dt" idx="10"/>
          </p:nvPr>
        </p:nvSpPr>
        <p:spPr>
          <a:xfrm>
            <a:off x="609600" y="6377941"/>
            <a:ext cx="280416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3"/>
          <p:cNvSpPr txBox="1">
            <a:spLocks noGrp="1"/>
          </p:cNvSpPr>
          <p:nvPr>
            <p:ph type="sldNum" idx="12"/>
          </p:nvPr>
        </p:nvSpPr>
        <p:spPr>
          <a:xfrm>
            <a:off x="8778240" y="6377941"/>
            <a:ext cx="280416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sz="24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46606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4"/>
          <p:cNvSpPr txBox="1">
            <a:spLocks noGrp="1"/>
          </p:cNvSpPr>
          <p:nvPr>
            <p:ph type="ftr" idx="11"/>
          </p:nvPr>
        </p:nvSpPr>
        <p:spPr>
          <a:xfrm>
            <a:off x="4145280" y="6377941"/>
            <a:ext cx="390144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Git Advanced</a:t>
            </a:r>
            <a:endParaRPr/>
          </a:p>
        </p:txBody>
      </p:sp>
      <p:sp>
        <p:nvSpPr>
          <p:cNvPr id="23" name="Google Shape;23;p64"/>
          <p:cNvSpPr txBox="1">
            <a:spLocks noGrp="1"/>
          </p:cNvSpPr>
          <p:nvPr>
            <p:ph type="dt" idx="10"/>
          </p:nvPr>
        </p:nvSpPr>
        <p:spPr>
          <a:xfrm>
            <a:off x="609600" y="6377941"/>
            <a:ext cx="280416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4"/>
          <p:cNvSpPr txBox="1">
            <a:spLocks noGrp="1"/>
          </p:cNvSpPr>
          <p:nvPr>
            <p:ph type="sldNum" idx="12"/>
          </p:nvPr>
        </p:nvSpPr>
        <p:spPr>
          <a:xfrm>
            <a:off x="8778240" y="6377941"/>
            <a:ext cx="280416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sz="24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2242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BA5E112F-F5E3-1239-9356-9397EE4D0862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A69005D8-0A67-F661-0422-39B24F37BB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91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947A63-CFE8-CA9F-F001-1F56795E58C8}"/>
              </a:ext>
            </a:extLst>
          </p:cNvPr>
          <p:cNvSpPr txBox="1"/>
          <p:nvPr userDrawn="1"/>
        </p:nvSpPr>
        <p:spPr>
          <a:xfrm>
            <a:off x="387463" y="796199"/>
            <a:ext cx="6345306" cy="18024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15000"/>
              </a:lnSpc>
            </a:pPr>
            <a:r>
              <a:rPr lang="en-US" sz="7000" spc="-15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Let’s get to the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42EB41-E38E-AD39-7A44-A07A0987B1B7}"/>
              </a:ext>
            </a:extLst>
          </p:cNvPr>
          <p:cNvSpPr txBox="1"/>
          <p:nvPr userDrawn="1"/>
        </p:nvSpPr>
        <p:spPr>
          <a:xfrm>
            <a:off x="842241" y="1921181"/>
            <a:ext cx="6345306" cy="1802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0"/>
              </a:lnSpc>
            </a:pPr>
            <a:r>
              <a:rPr lang="en-US" sz="7000" spc="-15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future, faster.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45133F-5B58-B32C-5DAA-CC87E085DD48}"/>
              </a:ext>
            </a:extLst>
          </p:cNvPr>
          <p:cNvSpPr txBox="1"/>
          <p:nvPr userDrawn="1"/>
        </p:nvSpPr>
        <p:spPr>
          <a:xfrm>
            <a:off x="838034" y="2973140"/>
            <a:ext cx="4368025" cy="1769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0"/>
              </a:lnSpc>
            </a:pPr>
            <a:r>
              <a:rPr lang="en-US" sz="7000" b="1" spc="-150" dirty="0">
                <a:solidFill>
                  <a:srgbClr val="0192D5"/>
                </a:solidFill>
                <a:effectLst/>
                <a:latin typeface="Source Sans Pro" panose="020B0503030403020204" pitchFamily="34" charset="77"/>
              </a:rPr>
              <a:t>Together.</a:t>
            </a:r>
          </a:p>
        </p:txBody>
      </p:sp>
    </p:spTree>
    <p:extLst>
      <p:ext uri="{BB962C8B-B14F-4D97-AF65-F5344CB8AC3E}">
        <p14:creationId xmlns:p14="http://schemas.microsoft.com/office/powerpoint/2010/main" val="36513550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95704B-C3B8-361E-ECB4-AAF0D190B3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68" r="929" b="11338"/>
          <a:stretch/>
        </p:blipFill>
        <p:spPr>
          <a:xfrm rot="10800000" flipH="1">
            <a:off x="0" y="0"/>
            <a:ext cx="12192000" cy="6857998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81628252-EFFE-45BA-BB6B-80B43271D7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40" y="1508588"/>
            <a:ext cx="6337582" cy="2852737"/>
          </a:xfrm>
        </p:spPr>
        <p:txBody>
          <a:bodyPr anchor="b">
            <a:normAutofit/>
          </a:bodyPr>
          <a:lstStyle>
            <a:lvl1pPr>
              <a:defRPr lang="en-US" sz="4400" b="1" kern="1200" dirty="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4994D909-A7BC-465C-8A9B-65471E73F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0640" y="4388313"/>
            <a:ext cx="633758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utiger LT Pro 55 Roman" panose="020B0602020204020204" pitchFamily="34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1228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9B01B99F-2CE5-433C-8F7A-483D41C4A9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23" name="Marcador de número de diapositiva 5">
            <a:extLst>
              <a:ext uri="{FF2B5EF4-FFF2-40B4-BE49-F238E27FC236}">
                <a16:creationId xmlns:a16="http://schemas.microsoft.com/office/drawing/2014/main" id="{B982187F-CBBE-F09C-0F6F-730E0F0B1244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E5456A7-BE66-D18D-4755-5BE1D37DDEF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3400" y="1822450"/>
            <a:ext cx="11125200" cy="4351338"/>
          </a:xfrm>
        </p:spPr>
        <p:txBody>
          <a:bodyPr>
            <a:normAutofit/>
          </a:bodyPr>
          <a:lstStyle>
            <a:lvl1pPr>
              <a:defRPr lang="en-US" sz="1200" b="1" dirty="0" smtClean="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>
              <a:defRPr sz="1200">
                <a:solidFill>
                  <a:srgbClr val="595959"/>
                </a:solidFill>
                <a:latin typeface="Frutiger LT Pro 55 Roman" panose="020B0602020204020204" pitchFamily="34" charset="77"/>
              </a:defRPr>
            </a:lvl2pPr>
            <a:lvl3pPr>
              <a:defRPr sz="1200">
                <a:solidFill>
                  <a:srgbClr val="595959"/>
                </a:solidFill>
                <a:latin typeface="Frutiger LT Pro 55 Roman" panose="020B0602020204020204" pitchFamily="34" charset="77"/>
              </a:defRPr>
            </a:lvl3pPr>
            <a:lvl4pPr>
              <a:defRPr sz="1200">
                <a:solidFill>
                  <a:srgbClr val="595959"/>
                </a:solidFill>
                <a:latin typeface="Frutiger LT Pro 55 Roman" panose="020B0602020204020204" pitchFamily="34" charset="77"/>
              </a:defRPr>
            </a:lvl4pPr>
            <a:lvl5pPr>
              <a:defRPr sz="1200">
                <a:solidFill>
                  <a:srgbClr val="595959"/>
                </a:solidFill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2352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32" userDrawn="1">
          <p15:clr>
            <a:srgbClr val="FBAE40"/>
          </p15:clr>
        </p15:guide>
        <p15:guide id="2" pos="336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  <p15:guide id="4" pos="734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F6D7890-7A93-4CCD-A699-B1D9038F32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398" y="1497012"/>
            <a:ext cx="11125199" cy="2978005"/>
          </a:xfrm>
        </p:spPr>
        <p:txBody>
          <a:bodyPr numCol="1"/>
          <a:lstStyle>
            <a:lvl1pPr>
              <a:lnSpc>
                <a:spcPts val="1700"/>
              </a:lnSpc>
              <a:defRPr lang="en-US" sz="2400" b="1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  <a:lvl2pPr>
              <a:lnSpc>
                <a:spcPts val="1700"/>
              </a:lnSpc>
              <a:defRPr lang="en-US" sz="2000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2pPr>
            <a:lvl3pPr marL="342900" indent="-342900">
              <a:lnSpc>
                <a:spcPts val="1700"/>
              </a:lnSpc>
              <a:defRPr lang="en-US" sz="1800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3pPr>
            <a:lvl4pPr marL="568325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Frutiger LT Pro 55 Roman" panose="020B0602020204020204" pitchFamily="34" charset="77"/>
              </a:defRPr>
            </a:lvl4pPr>
            <a:lvl5pPr marL="914400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D4C9993D-5B34-D7A9-0B1C-5708E2ECAE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E9EC46A4-50CA-5032-642E-472F2C66E949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865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F6D7890-7A93-4CCD-A699-B1D9038F32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398" y="1497012"/>
            <a:ext cx="11125199" cy="2978005"/>
          </a:xfrm>
        </p:spPr>
        <p:txBody>
          <a:bodyPr numCol="2">
            <a:normAutofit/>
          </a:bodyPr>
          <a:lstStyle>
            <a:lvl1pPr>
              <a:lnSpc>
                <a:spcPts val="1700"/>
              </a:lnSpc>
              <a:defRPr lang="en-US" sz="1400" b="1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  <a:lvl2pPr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2pPr>
            <a:lvl3pPr marL="342900" indent="-342900"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3pPr>
            <a:lvl4pPr marL="568325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Frutiger LT Pro 55 Roman" panose="020B0602020204020204" pitchFamily="34" charset="77"/>
              </a:defRPr>
            </a:lvl4pPr>
            <a:lvl5pPr marL="914400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D4C9993D-5B34-D7A9-0B1C-5708E2ECAE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4E4B298F-D75D-0E89-ED3D-DF0CF1A87E27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6571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F6D7890-7A93-4CCD-A699-B1D9038F32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398" y="1497012"/>
            <a:ext cx="11125199" cy="2978005"/>
          </a:xfrm>
        </p:spPr>
        <p:txBody>
          <a:bodyPr numCol="3">
            <a:normAutofit/>
          </a:bodyPr>
          <a:lstStyle>
            <a:lvl1pPr>
              <a:lnSpc>
                <a:spcPts val="1700"/>
              </a:lnSpc>
              <a:defRPr lang="en-US" sz="1400" b="1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  <a:lvl2pPr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2pPr>
            <a:lvl3pPr marL="342900" indent="-342900"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3pPr>
            <a:lvl4pPr marL="568325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Frutiger LT Pro 55 Roman" panose="020B0602020204020204" pitchFamily="34" charset="77"/>
              </a:defRPr>
            </a:lvl4pPr>
            <a:lvl5pPr marL="914400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D4C9993D-5B34-D7A9-0B1C-5708E2ECAE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4BB16B3F-018F-71E7-B239-96DA6F36DEB4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452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CF55D43F-875F-4E2B-82B9-5EEDDAEA6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8" y="989299"/>
            <a:ext cx="8610601" cy="2852737"/>
          </a:xfrm>
        </p:spPr>
        <p:txBody>
          <a:bodyPr anchor="b">
            <a:normAutofit/>
          </a:bodyPr>
          <a:lstStyle>
            <a:lvl1pPr>
              <a:defRPr lang="en-US" sz="44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18B4745-7445-43DB-B108-3CDCB28A7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398" y="3869024"/>
            <a:ext cx="8610602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A424433-CA37-48A1-EF7E-E44DEC8944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18" name="Marcador de número de diapositiva 5">
            <a:extLst>
              <a:ext uri="{FF2B5EF4-FFF2-40B4-BE49-F238E27FC236}">
                <a16:creationId xmlns:a16="http://schemas.microsoft.com/office/drawing/2014/main" id="{179C2830-1743-9FEA-4F66-BCE7925B9DB5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886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DD9C106-CE49-4F1B-A6DE-3C9818CAFB5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3399" y="1655302"/>
            <a:ext cx="5486399" cy="4351338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>
              <a:defRPr sz="2000">
                <a:solidFill>
                  <a:srgbClr val="595959"/>
                </a:solidFill>
                <a:latin typeface="Frutiger LT Pro 55 Roman" panose="020B0602020204020204" pitchFamily="34" charset="77"/>
              </a:defRPr>
            </a:lvl2pPr>
            <a:lvl3pPr>
              <a:defRPr sz="1800">
                <a:solidFill>
                  <a:srgbClr val="595959"/>
                </a:solidFill>
                <a:latin typeface="Frutiger LT Pro 55 Roman" panose="020B0602020204020204" pitchFamily="34" charset="77"/>
              </a:defRPr>
            </a:lvl3pPr>
            <a:lvl4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4pPr>
            <a:lvl5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E8BB916-CDFC-439C-B0EF-513AE7B06ACB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172201" y="1655302"/>
            <a:ext cx="5486398" cy="4351338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>
              <a:defRPr sz="2000">
                <a:solidFill>
                  <a:srgbClr val="595959"/>
                </a:solidFill>
                <a:latin typeface="Frutiger LT Pro 55 Roman" panose="020B0602020204020204" pitchFamily="34" charset="77"/>
              </a:defRPr>
            </a:lvl2pPr>
            <a:lvl3pPr>
              <a:defRPr sz="1800">
                <a:solidFill>
                  <a:srgbClr val="595959"/>
                </a:solidFill>
                <a:latin typeface="Frutiger LT Pro 55 Roman" panose="020B0602020204020204" pitchFamily="34" charset="77"/>
              </a:defRPr>
            </a:lvl3pPr>
            <a:lvl4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4pPr>
            <a:lvl5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78651CBE-E342-762C-71AB-7A346C0BD1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11" name="Marcador de número de diapositiva 5">
            <a:extLst>
              <a:ext uri="{FF2B5EF4-FFF2-40B4-BE49-F238E27FC236}">
                <a16:creationId xmlns:a16="http://schemas.microsoft.com/office/drawing/2014/main" id="{CACE2F8E-F80A-F347-8E9C-243A79D7388E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27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03685D-D505-42E6-B2A3-1B26BC793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365125"/>
            <a:ext cx="108857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0300D-8B9D-444F-97B8-8F7D7E3A3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086" y="1825625"/>
            <a:ext cx="108857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EDB723-1905-4E83-9D47-D0B5CFAA7945}"/>
              </a:ext>
            </a:extLst>
          </p:cNvPr>
          <p:cNvSpPr txBox="1"/>
          <p:nvPr userDrawn="1"/>
        </p:nvSpPr>
        <p:spPr>
          <a:xfrm>
            <a:off x="3048000" y="6425185"/>
            <a:ext cx="6096000" cy="248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97A0A4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©LTIMindtree | Privileged and Confidential 2023</a:t>
            </a:r>
            <a:endParaRPr lang="en-IN" sz="1000" dirty="0">
              <a:solidFill>
                <a:srgbClr val="595959"/>
              </a:solidFill>
              <a:effectLst/>
              <a:latin typeface="Frutiger LT Pro 45 Light" panose="020B0403030504020204" pitchFamily="34" charset="77"/>
              <a:ea typeface="Frutiger LT Pro 45 Light" panose="020B0403030504020204" pitchFamily="34" charset="77"/>
              <a:cs typeface="Calibri" panose="020F050202020403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04E6E1E-7055-8D1B-4C37-9DCF88F2180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 Box 1073742684">
            <a:extLst>
              <a:ext uri="{FF2B5EF4-FFF2-40B4-BE49-F238E27FC236}">
                <a16:creationId xmlns:a16="http://schemas.microsoft.com/office/drawing/2014/main" id="{CB09C83E-2E41-0B4B-7535-36A14EDE4624}"/>
              </a:ext>
            </a:extLst>
          </p:cNvPr>
          <p:cNvSpPr txBox="1"/>
          <p:nvPr userDrawn="1"/>
        </p:nvSpPr>
        <p:spPr>
          <a:xfrm>
            <a:off x="4620260" y="3278188"/>
            <a:ext cx="2951480" cy="3016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000" dirty="0">
              <a:solidFill>
                <a:srgbClr val="595959"/>
              </a:solidFill>
              <a:effectLst/>
              <a:latin typeface="Frutiger LT Pro 45 Light" panose="020B0403030504020204" pitchFamily="34" charset="77"/>
              <a:ea typeface="Frutiger LT Pro 45 Light" panose="020B0403030504020204" pitchFamily="34" charset="77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0561BA-C7F5-9336-C8B6-9C52C6E480B1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341" y="6373111"/>
            <a:ext cx="1369134" cy="38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3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60" r:id="rId3"/>
    <p:sldLayoutId id="2147483662" r:id="rId4"/>
    <p:sldLayoutId id="2147483661" r:id="rId5"/>
    <p:sldLayoutId id="2147483666" r:id="rId6"/>
    <p:sldLayoutId id="2147483665" r:id="rId7"/>
    <p:sldLayoutId id="2147483651" r:id="rId8"/>
    <p:sldLayoutId id="2147483652" r:id="rId9"/>
    <p:sldLayoutId id="2147483653" r:id="rId10"/>
    <p:sldLayoutId id="2147483654" r:id="rId11"/>
    <p:sldLayoutId id="2147483658" r:id="rId12"/>
    <p:sldLayoutId id="2147483656" r:id="rId13"/>
    <p:sldLayoutId id="2147483657" r:id="rId14"/>
    <p:sldLayoutId id="2147483664" r:id="rId15"/>
    <p:sldLayoutId id="2147483663" r:id="rId16"/>
    <p:sldLayoutId id="2147483659" r:id="rId17"/>
    <p:sldLayoutId id="2147483668" r:id="rId18"/>
    <p:sldLayoutId id="2147483669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rutiger LT Pro 55 Roman" panose="020B0602020204020204" pitchFamily="34" charset="77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rutiger LT Pro 55 Roman" panose="020B0602020204020204" pitchFamily="34" charset="77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rutiger LT Pro 55 Roman" panose="020B0602020204020204" pitchFamily="34" charset="77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utiger LT Pro 55 Roman" panose="020B0602020204020204" pitchFamily="34" charset="77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utiger LT Pro 55 Roman" panose="020B0602020204020204" pitchFamily="34" charset="77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utiger LT Pro 55 Roman" panose="020B0602020204020204" pitchFamily="34" charset="77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6933">
              <a:lnSpc>
                <a:spcPct val="100555"/>
              </a:lnSpc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"/>
          <p:cNvSpPr txBox="1">
            <a:spLocks noGrp="1"/>
          </p:cNvSpPr>
          <p:nvPr>
            <p:ph type="title"/>
          </p:nvPr>
        </p:nvSpPr>
        <p:spPr>
          <a:xfrm>
            <a:off x="1554208" y="3159083"/>
            <a:ext cx="6951505" cy="60809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6933" rIns="0" bIns="0" rtlCol="0" anchor="t" anchorCtr="0">
            <a:spAutoFit/>
          </a:bodyPr>
          <a:lstStyle/>
          <a:p>
            <a:pPr marL="16933"/>
            <a:r>
              <a:rPr lang="en-US" sz="4267" dirty="0">
                <a:solidFill>
                  <a:srgbClr val="FFFFFF"/>
                </a:solidFill>
              </a:rPr>
              <a:t>Git quiz</a:t>
            </a:r>
            <a:endParaRPr sz="4267" dirty="0"/>
          </a:p>
        </p:txBody>
      </p:sp>
      <p:sp>
        <p:nvSpPr>
          <p:cNvPr id="51" name="Google Shape;51;p1"/>
          <p:cNvSpPr txBox="1">
            <a:spLocks noGrp="1"/>
          </p:cNvSpPr>
          <p:nvPr>
            <p:ph type="sldNum" idx="12"/>
          </p:nvPr>
        </p:nvSpPr>
        <p:spPr>
          <a:xfrm>
            <a:off x="8778240" y="6377941"/>
            <a:ext cx="280416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fld id="{00000000-1234-1234-1234-123412341234}" type="slidenum">
              <a:rPr lang="en-US"/>
              <a:pPr/>
              <a:t>1</a:t>
            </a:fld>
            <a:endParaRPr/>
          </a:p>
        </p:txBody>
      </p:sp>
      <p:sp>
        <p:nvSpPr>
          <p:cNvPr id="53" name="Google Shape;53;p1"/>
          <p:cNvSpPr txBox="1">
            <a:spLocks noGrp="1"/>
          </p:cNvSpPr>
          <p:nvPr>
            <p:ph type="sldNum" idx="12"/>
          </p:nvPr>
        </p:nvSpPr>
        <p:spPr>
          <a:xfrm>
            <a:off x="7788240" y="6364591"/>
            <a:ext cx="28040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fld id="{00000000-1234-1234-1234-123412341234}" type="slidenum">
              <a:rPr lang="en-US">
                <a:solidFill>
                  <a:schemeClr val="dk1"/>
                </a:solidFill>
              </a:rPr>
              <a:pPr/>
              <a:t>1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/>
        </p:nvSpPr>
        <p:spPr>
          <a:xfrm>
            <a:off x="152534" y="284649"/>
            <a:ext cx="8324631" cy="632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spAutoFit/>
          </a:bodyPr>
          <a:lstStyle/>
          <a:p>
            <a:pPr marL="16933" marR="6773">
              <a:lnSpc>
                <a:spcPct val="150100"/>
              </a:lnSpc>
              <a:buClr>
                <a:srgbClr val="56555A"/>
              </a:buClr>
              <a:buSzPts val="1600"/>
            </a:pPr>
            <a:r>
              <a:rPr lang="en-US" sz="2667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79" name="Google Shape;79;p2"/>
          <p:cNvSpPr txBox="1"/>
          <p:nvPr/>
        </p:nvSpPr>
        <p:spPr>
          <a:xfrm>
            <a:off x="9005485" y="6472259"/>
            <a:ext cx="2361352" cy="370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6933">
              <a:lnSpc>
                <a:spcPct val="113125"/>
              </a:lnSpc>
            </a:pPr>
            <a:endParaRPr sz="2133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380536" y="896813"/>
            <a:ext cx="11577536" cy="3895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spAutoFit/>
          </a:bodyPr>
          <a:lstStyle/>
          <a:p>
            <a:pPr algn="l"/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9. Question: How can you delete a remote branch in Git?</a:t>
            </a:r>
          </a:p>
          <a:p>
            <a:pPr algn="l"/>
            <a:endParaRPr lang="en-US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i="0" dirty="0">
                <a:solidFill>
                  <a:srgbClr val="1F2328"/>
                </a:solidFill>
                <a:effectLst/>
                <a:latin typeface="-apple-system"/>
              </a:rPr>
              <a:t>A) git branch -d </a:t>
            </a:r>
            <a:r>
              <a:rPr lang="en-US" i="0" dirty="0" err="1">
                <a:solidFill>
                  <a:srgbClr val="1F2328"/>
                </a:solidFill>
                <a:effectLst/>
                <a:latin typeface="-apple-system"/>
              </a:rPr>
              <a:t>branch_name</a:t>
            </a:r>
            <a:endParaRPr lang="en-US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i="0" dirty="0">
                <a:solidFill>
                  <a:srgbClr val="1F2328"/>
                </a:solidFill>
                <a:effectLst/>
                <a:latin typeface="-apple-system"/>
              </a:rPr>
              <a:t>B) git remote delete </a:t>
            </a:r>
            <a:r>
              <a:rPr lang="en-US" i="0" dirty="0" err="1">
                <a:solidFill>
                  <a:srgbClr val="1F2328"/>
                </a:solidFill>
                <a:effectLst/>
                <a:latin typeface="-apple-system"/>
              </a:rPr>
              <a:t>branch_name</a:t>
            </a:r>
            <a:endParaRPr lang="en-US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i="0" dirty="0">
                <a:solidFill>
                  <a:srgbClr val="1F2328"/>
                </a:solidFill>
                <a:effectLst/>
                <a:latin typeface="-apple-system"/>
              </a:rPr>
              <a:t>C) git push origin --delete </a:t>
            </a:r>
            <a:r>
              <a:rPr lang="en-US" i="0" dirty="0" err="1">
                <a:solidFill>
                  <a:srgbClr val="1F2328"/>
                </a:solidFill>
                <a:effectLst/>
                <a:latin typeface="-apple-system"/>
              </a:rPr>
              <a:t>branch_name</a:t>
            </a:r>
            <a:endParaRPr lang="en-US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i="0" dirty="0">
                <a:solidFill>
                  <a:srgbClr val="1F2328"/>
                </a:solidFill>
                <a:effectLst/>
                <a:latin typeface="-apple-system"/>
              </a:rPr>
              <a:t>D) git rm </a:t>
            </a:r>
            <a:r>
              <a:rPr lang="en-US" i="0" dirty="0" err="1">
                <a:solidFill>
                  <a:srgbClr val="1F2328"/>
                </a:solidFill>
                <a:effectLst/>
                <a:latin typeface="-apple-system"/>
              </a:rPr>
              <a:t>branch_name</a:t>
            </a:r>
            <a:endParaRPr lang="en-US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endParaRPr lang="en-US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endParaRPr lang="en-US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10. Question: What is the purpose of the git tag command?</a:t>
            </a:r>
          </a:p>
          <a:p>
            <a:pPr algn="l"/>
            <a:endParaRPr lang="en-US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i="0" dirty="0">
                <a:solidFill>
                  <a:srgbClr val="1F2328"/>
                </a:solidFill>
                <a:effectLst/>
                <a:latin typeface="-apple-system"/>
              </a:rPr>
              <a:t>A) To create a new branch</a:t>
            </a:r>
          </a:p>
          <a:p>
            <a:pPr algn="l"/>
            <a:r>
              <a:rPr lang="en-US" i="0" dirty="0">
                <a:solidFill>
                  <a:srgbClr val="1F2328"/>
                </a:solidFill>
                <a:effectLst/>
                <a:latin typeface="-apple-system"/>
              </a:rPr>
              <a:t>B) To tag a specific commit with a version number</a:t>
            </a:r>
          </a:p>
          <a:p>
            <a:pPr algn="l"/>
            <a:r>
              <a:rPr lang="en-US" i="0" dirty="0">
                <a:solidFill>
                  <a:srgbClr val="1F2328"/>
                </a:solidFill>
                <a:effectLst/>
                <a:latin typeface="-apple-system"/>
              </a:rPr>
              <a:t>C) To merge branches</a:t>
            </a:r>
          </a:p>
          <a:p>
            <a:pPr algn="l"/>
            <a:r>
              <a:rPr lang="en-US" i="0" dirty="0">
                <a:solidFill>
                  <a:srgbClr val="1F2328"/>
                </a:solidFill>
                <a:effectLst/>
                <a:latin typeface="-apple-system"/>
              </a:rPr>
              <a:t>D) To revert the last commit</a:t>
            </a:r>
          </a:p>
        </p:txBody>
      </p:sp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8778240" y="6377941"/>
            <a:ext cx="280416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fld id="{00000000-1234-1234-1234-123412341234}" type="slidenum">
              <a:rPr lang="en-US"/>
              <a:pPr/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2085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/>
        </p:nvSpPr>
        <p:spPr>
          <a:xfrm>
            <a:off x="152534" y="284649"/>
            <a:ext cx="8324631" cy="632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spAutoFit/>
          </a:bodyPr>
          <a:lstStyle/>
          <a:p>
            <a:pPr marL="16933" marR="6773">
              <a:lnSpc>
                <a:spcPct val="150100"/>
              </a:lnSpc>
              <a:buClr>
                <a:srgbClr val="56555A"/>
              </a:buClr>
              <a:buSzPts val="1600"/>
            </a:pPr>
            <a:r>
              <a:rPr lang="en-US" sz="2667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79" name="Google Shape;79;p2"/>
          <p:cNvSpPr txBox="1"/>
          <p:nvPr/>
        </p:nvSpPr>
        <p:spPr>
          <a:xfrm>
            <a:off x="9005485" y="6472259"/>
            <a:ext cx="2361352" cy="370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6933">
              <a:lnSpc>
                <a:spcPct val="113125"/>
              </a:lnSpc>
            </a:pPr>
            <a:endParaRPr sz="2133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380536" y="896813"/>
            <a:ext cx="11577536" cy="848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spAutoFit/>
          </a:bodyPr>
          <a:lstStyle/>
          <a:p>
            <a:pPr lvl="1"/>
            <a:endParaRPr lang="en-US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/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Answer9: C) git push origin --delete </a:t>
            </a:r>
            <a:r>
              <a:rPr lang="en-US" b="1" i="0" dirty="0" err="1">
                <a:solidFill>
                  <a:srgbClr val="1F2328"/>
                </a:solidFill>
                <a:effectLst/>
                <a:latin typeface="-apple-system"/>
              </a:rPr>
              <a:t>branch_name</a:t>
            </a:r>
            <a:endParaRPr lang="en-US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/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Answer10: B) To tag a specific commit with a version number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8778240" y="6377941"/>
            <a:ext cx="280416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fld id="{00000000-1234-1234-1234-123412341234}" type="slidenum">
              <a:rPr lang="en-US"/>
              <a:pPr/>
              <a:t>11</a:t>
            </a:fld>
            <a:endParaRPr dirty="0"/>
          </a:p>
        </p:txBody>
      </p:sp>
      <p:sp>
        <p:nvSpPr>
          <p:cNvPr id="82" name="Google Shape;82;p2"/>
          <p:cNvSpPr txBox="1">
            <a:spLocks noGrp="1"/>
          </p:cNvSpPr>
          <p:nvPr>
            <p:ph type="ftr" idx="11"/>
          </p:nvPr>
        </p:nvSpPr>
        <p:spPr>
          <a:xfrm>
            <a:off x="4145280" y="6377941"/>
            <a:ext cx="390144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/>
              <a:t>Git Advanced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6588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/>
        </p:nvSpPr>
        <p:spPr>
          <a:xfrm>
            <a:off x="152534" y="284649"/>
            <a:ext cx="8324631" cy="632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spAutoFit/>
          </a:bodyPr>
          <a:lstStyle/>
          <a:p>
            <a:pPr marL="16933" marR="6773">
              <a:lnSpc>
                <a:spcPct val="150100"/>
              </a:lnSpc>
              <a:buClr>
                <a:srgbClr val="56555A"/>
              </a:buClr>
              <a:buSzPts val="1600"/>
            </a:pPr>
            <a:r>
              <a:rPr lang="en-US" sz="2667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79" name="Google Shape;79;p2"/>
          <p:cNvSpPr txBox="1"/>
          <p:nvPr/>
        </p:nvSpPr>
        <p:spPr>
          <a:xfrm>
            <a:off x="9005485" y="6472259"/>
            <a:ext cx="2361352" cy="370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6933">
              <a:lnSpc>
                <a:spcPct val="113125"/>
              </a:lnSpc>
            </a:pPr>
            <a:endParaRPr sz="2133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380536" y="896813"/>
            <a:ext cx="11577536" cy="3341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Question: What command is used to create a new branch in Git?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A) git commit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B) git branch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C) git merge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D) git clone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Question: How do you discard changes in your working directory for a specific file in Git?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A) git reset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B) git revert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C) git checkout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D) git clean</a:t>
            </a:r>
          </a:p>
          <a:p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8778240" y="6377941"/>
            <a:ext cx="280416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fld id="{00000000-1234-1234-1234-123412341234}" type="slidenum">
              <a:rPr lang="en-US"/>
              <a:pPr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/>
        </p:nvSpPr>
        <p:spPr>
          <a:xfrm>
            <a:off x="152534" y="284649"/>
            <a:ext cx="8324631" cy="632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spAutoFit/>
          </a:bodyPr>
          <a:lstStyle/>
          <a:p>
            <a:pPr marL="16933" marR="6773">
              <a:lnSpc>
                <a:spcPct val="150100"/>
              </a:lnSpc>
              <a:buClr>
                <a:srgbClr val="56555A"/>
              </a:buClr>
              <a:buSzPts val="1600"/>
            </a:pPr>
            <a:r>
              <a:rPr lang="en-US" sz="2667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79" name="Google Shape;79;p2"/>
          <p:cNvSpPr txBox="1"/>
          <p:nvPr/>
        </p:nvSpPr>
        <p:spPr>
          <a:xfrm>
            <a:off x="9005485" y="6472259"/>
            <a:ext cx="2361352" cy="370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6933">
              <a:lnSpc>
                <a:spcPct val="113125"/>
              </a:lnSpc>
            </a:pPr>
            <a:endParaRPr sz="2133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380536" y="896813"/>
            <a:ext cx="11577536" cy="848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spAutoFit/>
          </a:bodyPr>
          <a:lstStyle/>
          <a:p>
            <a:endParaRPr lang="en-US" b="1" i="0" dirty="0">
              <a:solidFill>
                <a:srgbClr val="1F2328"/>
              </a:solidFill>
              <a:effectLst/>
              <a:latin typeface="-apple-system"/>
            </a:endParaRPr>
          </a:p>
          <a:p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Answer1: B) git branch</a:t>
            </a:r>
          </a:p>
          <a:p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Answer2: C) git checkout</a:t>
            </a:r>
          </a:p>
        </p:txBody>
      </p:sp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8778240" y="6377941"/>
            <a:ext cx="280416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fld id="{00000000-1234-1234-1234-123412341234}" type="slidenum">
              <a:rPr lang="en-US"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9152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/>
        </p:nvSpPr>
        <p:spPr>
          <a:xfrm>
            <a:off x="152534" y="284649"/>
            <a:ext cx="8324631" cy="632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spAutoFit/>
          </a:bodyPr>
          <a:lstStyle/>
          <a:p>
            <a:pPr marL="16933" marR="6773">
              <a:lnSpc>
                <a:spcPct val="150100"/>
              </a:lnSpc>
              <a:buClr>
                <a:srgbClr val="56555A"/>
              </a:buClr>
              <a:buSzPts val="1600"/>
            </a:pPr>
            <a:r>
              <a:rPr lang="en-US" sz="2667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79" name="Google Shape;79;p2"/>
          <p:cNvSpPr txBox="1"/>
          <p:nvPr/>
        </p:nvSpPr>
        <p:spPr>
          <a:xfrm>
            <a:off x="9005485" y="6472259"/>
            <a:ext cx="2361352" cy="370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6933">
              <a:lnSpc>
                <a:spcPct val="113125"/>
              </a:lnSpc>
            </a:pPr>
            <a:endParaRPr sz="2133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380536" y="896813"/>
            <a:ext cx="11577536" cy="3064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spAutoFit/>
          </a:bodyPr>
          <a:lstStyle/>
          <a:p>
            <a:pPr algn="l"/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3. Question: What is the purpose of the git clone command?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A) To create a new branch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B) To create a new repository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C) To copy a repository to a new location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D) To merge branches</a:t>
            </a:r>
          </a:p>
          <a:p>
            <a:pPr algn="l"/>
            <a:endParaRPr lang="en-US" dirty="0">
              <a:solidFill>
                <a:srgbClr val="1F2328"/>
              </a:solidFill>
              <a:latin typeface="-apple-system"/>
            </a:endParaRPr>
          </a:p>
          <a:p>
            <a:pPr algn="l"/>
            <a:r>
              <a:rPr lang="en-US" dirty="0">
                <a:solidFill>
                  <a:srgbClr val="1F2328"/>
                </a:solidFill>
                <a:latin typeface="-apple-system"/>
              </a:rPr>
              <a:t>4. </a:t>
            </a: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Question: Which Git command is used to view the commit history?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A) git log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B) git status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C) git show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D) git diff</a:t>
            </a:r>
          </a:p>
        </p:txBody>
      </p:sp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8778240" y="6377941"/>
            <a:ext cx="280416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fld id="{00000000-1234-1234-1234-123412341234}" type="slidenum">
              <a:rPr lang="en-US"/>
              <a:pPr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2072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/>
        </p:nvSpPr>
        <p:spPr>
          <a:xfrm>
            <a:off x="152534" y="284649"/>
            <a:ext cx="8324631" cy="632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spAutoFit/>
          </a:bodyPr>
          <a:lstStyle/>
          <a:p>
            <a:pPr marL="16933" marR="6773">
              <a:lnSpc>
                <a:spcPct val="150100"/>
              </a:lnSpc>
              <a:buClr>
                <a:srgbClr val="56555A"/>
              </a:buClr>
              <a:buSzPts val="1600"/>
            </a:pPr>
            <a:r>
              <a:rPr lang="en-US" sz="2667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79" name="Google Shape;79;p2"/>
          <p:cNvSpPr txBox="1"/>
          <p:nvPr/>
        </p:nvSpPr>
        <p:spPr>
          <a:xfrm>
            <a:off x="9005485" y="6472259"/>
            <a:ext cx="2361352" cy="370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6933">
              <a:lnSpc>
                <a:spcPct val="113125"/>
              </a:lnSpc>
            </a:pPr>
            <a:endParaRPr sz="2133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380536" y="896813"/>
            <a:ext cx="11577536" cy="571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spAutoFit/>
          </a:bodyPr>
          <a:lstStyle/>
          <a:p>
            <a:pPr lvl="1" algn="l"/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	Answer3: C) To copy a repository to a new location</a:t>
            </a:r>
          </a:p>
          <a:p>
            <a:pPr algn="l"/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	Answer4: A) git log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8778240" y="6377941"/>
            <a:ext cx="280416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fld id="{00000000-1234-1234-1234-123412341234}" type="slidenum">
              <a:rPr lang="en-US"/>
              <a:pPr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761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/>
        </p:nvSpPr>
        <p:spPr>
          <a:xfrm>
            <a:off x="152534" y="284649"/>
            <a:ext cx="8324631" cy="632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spAutoFit/>
          </a:bodyPr>
          <a:lstStyle/>
          <a:p>
            <a:pPr marL="16933" marR="6773">
              <a:lnSpc>
                <a:spcPct val="150100"/>
              </a:lnSpc>
              <a:buClr>
                <a:srgbClr val="56555A"/>
              </a:buClr>
              <a:buSzPts val="1600"/>
            </a:pPr>
            <a:r>
              <a:rPr lang="en-US" sz="2667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79" name="Google Shape;79;p2"/>
          <p:cNvSpPr txBox="1"/>
          <p:nvPr/>
        </p:nvSpPr>
        <p:spPr>
          <a:xfrm>
            <a:off x="9005485" y="6472259"/>
            <a:ext cx="2361352" cy="370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6933">
              <a:lnSpc>
                <a:spcPct val="113125"/>
              </a:lnSpc>
            </a:pPr>
            <a:endParaRPr sz="2133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380536" y="896813"/>
            <a:ext cx="11577536" cy="3341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spAutoFit/>
          </a:bodyPr>
          <a:lstStyle/>
          <a:p>
            <a:pPr algn="l"/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5. Question: How can you undo the last Git commit?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A) git reset --soft HEAD^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B) git reset --hard HEAD^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C) git revert HEAD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D) git rollback</a:t>
            </a:r>
          </a:p>
          <a:p>
            <a:pPr algn="l"/>
            <a:endParaRPr lang="en-US" dirty="0">
              <a:solidFill>
                <a:srgbClr val="1F2328"/>
              </a:solidFill>
              <a:latin typeface="-apple-system"/>
            </a:endParaRPr>
          </a:p>
          <a:p>
            <a:pPr algn="l"/>
            <a:r>
              <a:rPr lang="en-US" dirty="0">
                <a:solidFill>
                  <a:srgbClr val="1F2328"/>
                </a:solidFill>
                <a:latin typeface="-apple-system"/>
              </a:rPr>
              <a:t>6</a:t>
            </a:r>
            <a:r>
              <a:rPr lang="en-US" b="1" dirty="0">
                <a:solidFill>
                  <a:srgbClr val="1F2328"/>
                </a:solidFill>
                <a:latin typeface="-apple-system"/>
              </a:rPr>
              <a:t>. </a:t>
            </a: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Question: What is the purpose of the git pull command? **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A) To push changes to a remote repository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B) To fetch changes from a remote repository and merge them into the local branch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C) To create a new branch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D) To revert the last commit</a:t>
            </a:r>
          </a:p>
          <a:p>
            <a:pPr lvl="1" algn="l"/>
            <a:endParaRPr lang="en-US" dirty="0">
              <a:solidFill>
                <a:srgbClr val="1F2328"/>
              </a:solidFill>
              <a:latin typeface="-apple-system"/>
            </a:endParaRPr>
          </a:p>
        </p:txBody>
      </p:sp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8778240" y="6377941"/>
            <a:ext cx="280416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fld id="{00000000-1234-1234-1234-123412341234}" type="slidenum">
              <a:rPr lang="en-US"/>
              <a:pPr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76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/>
        </p:nvSpPr>
        <p:spPr>
          <a:xfrm>
            <a:off x="152534" y="284649"/>
            <a:ext cx="8324631" cy="632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spAutoFit/>
          </a:bodyPr>
          <a:lstStyle/>
          <a:p>
            <a:pPr marL="16933" marR="6773">
              <a:lnSpc>
                <a:spcPct val="150100"/>
              </a:lnSpc>
              <a:buClr>
                <a:srgbClr val="56555A"/>
              </a:buClr>
              <a:buSzPts val="1600"/>
            </a:pPr>
            <a:r>
              <a:rPr lang="en-US" sz="2667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79" name="Google Shape;79;p2"/>
          <p:cNvSpPr txBox="1"/>
          <p:nvPr/>
        </p:nvSpPr>
        <p:spPr>
          <a:xfrm>
            <a:off x="9005485" y="6472259"/>
            <a:ext cx="2361352" cy="370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6933">
              <a:lnSpc>
                <a:spcPct val="113125"/>
              </a:lnSpc>
            </a:pPr>
            <a:endParaRPr sz="2133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380536" y="896813"/>
            <a:ext cx="11577536" cy="571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spAutoFit/>
          </a:bodyPr>
          <a:lstStyle/>
          <a:p>
            <a:pPr lvl="1"/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	Answer5: A) git reset --soft HEAD^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	Answer6: B) To fetch changes from a remote repository and merge them into the local branch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8778240" y="6377941"/>
            <a:ext cx="280416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fld id="{00000000-1234-1234-1234-123412341234}" type="slidenum">
              <a:rPr lang="en-US"/>
              <a:pPr/>
              <a:t>7</a:t>
            </a:fld>
            <a:endParaRPr dirty="0"/>
          </a:p>
        </p:txBody>
      </p:sp>
      <p:sp>
        <p:nvSpPr>
          <p:cNvPr id="82" name="Google Shape;82;p2"/>
          <p:cNvSpPr txBox="1">
            <a:spLocks noGrp="1"/>
          </p:cNvSpPr>
          <p:nvPr>
            <p:ph type="ftr" idx="11"/>
          </p:nvPr>
        </p:nvSpPr>
        <p:spPr>
          <a:xfrm>
            <a:off x="4145280" y="6377941"/>
            <a:ext cx="390144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/>
              <a:t>Git Advanced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/>
        </p:nvSpPr>
        <p:spPr>
          <a:xfrm>
            <a:off x="152534" y="284649"/>
            <a:ext cx="8324631" cy="632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spAutoFit/>
          </a:bodyPr>
          <a:lstStyle/>
          <a:p>
            <a:pPr marL="16933" marR="6773">
              <a:lnSpc>
                <a:spcPct val="150100"/>
              </a:lnSpc>
              <a:buClr>
                <a:srgbClr val="56555A"/>
              </a:buClr>
              <a:buSzPts val="1600"/>
            </a:pPr>
            <a:r>
              <a:rPr lang="en-US" sz="2667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79" name="Google Shape;79;p2"/>
          <p:cNvSpPr txBox="1"/>
          <p:nvPr/>
        </p:nvSpPr>
        <p:spPr>
          <a:xfrm>
            <a:off x="9005485" y="6472259"/>
            <a:ext cx="2361352" cy="370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6933">
              <a:lnSpc>
                <a:spcPct val="113125"/>
              </a:lnSpc>
            </a:pPr>
            <a:endParaRPr sz="2133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380536" y="896813"/>
            <a:ext cx="11577536" cy="361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spAutoFit/>
          </a:bodyPr>
          <a:lstStyle/>
          <a:p>
            <a:pPr algn="l"/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7. Question: How can you resolve a merge conflict in Git?</a:t>
            </a:r>
          </a:p>
          <a:p>
            <a:pPr algn="l"/>
            <a:endParaRPr lang="en-US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i="0" dirty="0">
                <a:solidFill>
                  <a:srgbClr val="1F2328"/>
                </a:solidFill>
                <a:effectLst/>
                <a:latin typeface="-apple-system"/>
              </a:rPr>
              <a:t>A) git push</a:t>
            </a:r>
          </a:p>
          <a:p>
            <a:pPr algn="l"/>
            <a:r>
              <a:rPr lang="en-US" i="0" dirty="0">
                <a:solidFill>
                  <a:srgbClr val="1F2328"/>
                </a:solidFill>
                <a:effectLst/>
                <a:latin typeface="-apple-system"/>
              </a:rPr>
              <a:t>B) git merge --abort</a:t>
            </a:r>
          </a:p>
          <a:p>
            <a:pPr algn="l"/>
            <a:r>
              <a:rPr lang="en-US" i="0" dirty="0">
                <a:solidFill>
                  <a:srgbClr val="1F2328"/>
                </a:solidFill>
                <a:effectLst/>
                <a:latin typeface="-apple-system"/>
              </a:rPr>
              <a:t>C) git conflict</a:t>
            </a:r>
          </a:p>
          <a:p>
            <a:pPr algn="l"/>
            <a:r>
              <a:rPr lang="en-US" i="0" dirty="0">
                <a:solidFill>
                  <a:srgbClr val="1F2328"/>
                </a:solidFill>
                <a:effectLst/>
                <a:latin typeface="-apple-system"/>
              </a:rPr>
              <a:t>D) Manually edit the conflicting files, then commit the changes</a:t>
            </a:r>
          </a:p>
          <a:p>
            <a:pPr algn="l"/>
            <a:endParaRPr lang="en-US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8. Question: What is the purpose of the git stash command?</a:t>
            </a:r>
          </a:p>
          <a:p>
            <a:pPr algn="l"/>
            <a:endParaRPr lang="en-US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i="0" dirty="0">
                <a:solidFill>
                  <a:srgbClr val="1F2328"/>
                </a:solidFill>
                <a:effectLst/>
                <a:latin typeface="-apple-system"/>
              </a:rPr>
              <a:t>A) To permanently delete changes</a:t>
            </a:r>
          </a:p>
          <a:p>
            <a:pPr algn="l"/>
            <a:r>
              <a:rPr lang="en-US" i="0" dirty="0">
                <a:solidFill>
                  <a:srgbClr val="1F2328"/>
                </a:solidFill>
                <a:effectLst/>
                <a:latin typeface="-apple-system"/>
              </a:rPr>
              <a:t>B) To save changes that are not ready to be committed</a:t>
            </a:r>
          </a:p>
          <a:p>
            <a:pPr algn="l"/>
            <a:r>
              <a:rPr lang="en-US" i="0" dirty="0">
                <a:solidFill>
                  <a:srgbClr val="1F2328"/>
                </a:solidFill>
                <a:effectLst/>
                <a:latin typeface="-apple-system"/>
              </a:rPr>
              <a:t>C) To create a new branch</a:t>
            </a:r>
          </a:p>
          <a:p>
            <a:pPr algn="l"/>
            <a:r>
              <a:rPr lang="en-US" i="0" dirty="0">
                <a:solidFill>
                  <a:srgbClr val="1F2328"/>
                </a:solidFill>
                <a:effectLst/>
                <a:latin typeface="-apple-system"/>
              </a:rPr>
              <a:t>D) To switch between branches</a:t>
            </a:r>
          </a:p>
        </p:txBody>
      </p:sp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8778240" y="6377941"/>
            <a:ext cx="280416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fld id="{00000000-1234-1234-1234-123412341234}" type="slidenum">
              <a:rPr lang="en-US"/>
              <a:pPr/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5957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/>
        </p:nvSpPr>
        <p:spPr>
          <a:xfrm>
            <a:off x="152534" y="284649"/>
            <a:ext cx="8324631" cy="632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spAutoFit/>
          </a:bodyPr>
          <a:lstStyle/>
          <a:p>
            <a:pPr marL="16933" marR="6773">
              <a:lnSpc>
                <a:spcPct val="150100"/>
              </a:lnSpc>
              <a:buClr>
                <a:srgbClr val="56555A"/>
              </a:buClr>
              <a:buSzPts val="1600"/>
            </a:pPr>
            <a:r>
              <a:rPr lang="en-US" sz="2667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79" name="Google Shape;79;p2"/>
          <p:cNvSpPr txBox="1"/>
          <p:nvPr/>
        </p:nvSpPr>
        <p:spPr>
          <a:xfrm>
            <a:off x="9005485" y="6472259"/>
            <a:ext cx="2361352" cy="370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6933">
              <a:lnSpc>
                <a:spcPct val="113125"/>
              </a:lnSpc>
            </a:pPr>
            <a:endParaRPr sz="2133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380536" y="896813"/>
            <a:ext cx="11577536" cy="571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spAutoFit/>
          </a:bodyPr>
          <a:lstStyle/>
          <a:p>
            <a:pPr lvl="1"/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Answer7: D) Manually edit the conflicting files, then commit the changes</a:t>
            </a:r>
          </a:p>
          <a:p>
            <a:pPr lvl="1"/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Answer8: B) To save changes that are not ready to be committed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8778240" y="6377941"/>
            <a:ext cx="280416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fld id="{00000000-1234-1234-1234-123412341234}" type="slidenum">
              <a:rPr lang="en-US"/>
              <a:pPr/>
              <a:t>9</a:t>
            </a:fld>
            <a:endParaRPr dirty="0"/>
          </a:p>
        </p:txBody>
      </p:sp>
      <p:sp>
        <p:nvSpPr>
          <p:cNvPr id="82" name="Google Shape;82;p2"/>
          <p:cNvSpPr txBox="1">
            <a:spLocks noGrp="1"/>
          </p:cNvSpPr>
          <p:nvPr>
            <p:ph type="ftr" idx="11"/>
          </p:nvPr>
        </p:nvSpPr>
        <p:spPr>
          <a:xfrm>
            <a:off x="4145280" y="6377941"/>
            <a:ext cx="390144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/>
              <a:t>Git Advanced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69248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TIMindtree">
      <a:dk1>
        <a:srgbClr val="595959"/>
      </a:dk1>
      <a:lt1>
        <a:srgbClr val="FFFFFF"/>
      </a:lt1>
      <a:dk2>
        <a:srgbClr val="585958"/>
      </a:dk2>
      <a:lt2>
        <a:srgbClr val="FFFFFF"/>
      </a:lt2>
      <a:accent1>
        <a:srgbClr val="014B86"/>
      </a:accent1>
      <a:accent2>
        <a:srgbClr val="1976AE"/>
      </a:accent2>
      <a:accent3>
        <a:srgbClr val="FFCB28"/>
      </a:accent3>
      <a:accent4>
        <a:srgbClr val="888988"/>
      </a:accent4>
      <a:accent5>
        <a:srgbClr val="575857"/>
      </a:accent5>
      <a:accent6>
        <a:srgbClr val="585958"/>
      </a:accent6>
      <a:hlink>
        <a:srgbClr val="585958"/>
      </a:hlink>
      <a:folHlink>
        <a:srgbClr val="024A85"/>
      </a:folHlink>
    </a:clrScheme>
    <a:fontScheme name="Frutiger">
      <a:majorFont>
        <a:latin typeface="Frutiger 45 bold"/>
        <a:ea typeface=""/>
        <a:cs typeface=""/>
      </a:majorFont>
      <a:minorFont>
        <a:latin typeface="Frutiger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  -  Read-Only" id="{614C34D0-5A4B-4FC2-89E2-767BF3DE014D}" vid="{36D34F52-5239-4C73-8343-B7AFE3F428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88563cb8-e9e3-40d4-951f-126d0c29510d">QUMXH5H4ZXKS-875811578-11</_dlc_DocId>
    <_dlc_DocIdUrl xmlns="88563cb8-e9e3-40d4-951f-126d0c29510d">
      <Url>https://mindtreeonline.sharepoint.com/sites/LTIMindtree-Corporate-Templates/_layouts/15/DocIdRedir.aspx?ID=QUMXH5H4ZXKS-875811578-11</Url>
      <Description>QUMXH5H4ZXKS-875811578-11</Description>
    </_dlc_DocIdUrl>
    <lcf76f155ced4ddcb4097134ff3c332f xmlns="dc0ddbac-d92f-4135-ae82-46af643a22eb">
      <Terms xmlns="http://schemas.microsoft.com/office/infopath/2007/PartnerControls"/>
    </lcf76f155ced4ddcb4097134ff3c332f>
    <TaxCatchAll xmlns="88563cb8-e9e3-40d4-951f-126d0c29510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E668FDB297BA418F5A6539855E71B7" ma:contentTypeVersion="11" ma:contentTypeDescription="Create a new document." ma:contentTypeScope="" ma:versionID="3006fcbcdc07c938d07e9e476ca85abd">
  <xsd:schema xmlns:xsd="http://www.w3.org/2001/XMLSchema" xmlns:xs="http://www.w3.org/2001/XMLSchema" xmlns:p="http://schemas.microsoft.com/office/2006/metadata/properties" xmlns:ns2="88563cb8-e9e3-40d4-951f-126d0c29510d" xmlns:ns3="dc0ddbac-d92f-4135-ae82-46af643a22eb" targetNamespace="http://schemas.microsoft.com/office/2006/metadata/properties" ma:root="true" ma:fieldsID="996cc526f3b6d79b17cb9ae73db2b9c8" ns2:_="" ns3:_="">
    <xsd:import namespace="88563cb8-e9e3-40d4-951f-126d0c29510d"/>
    <xsd:import namespace="dc0ddbac-d92f-4135-ae82-46af643a22eb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lcf76f155ced4ddcb4097134ff3c332f" minOccurs="0"/>
                <xsd:element ref="ns2:TaxCatchAll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563cb8-e9e3-40d4-951f-126d0c29510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dexed="true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16" nillable="true" ma:displayName="Taxonomy Catch All Column" ma:hidden="true" ma:list="{25ffd179-e216-49ef-b018-cba4990353fd}" ma:internalName="TaxCatchAll" ma:showField="CatchAllData" ma:web="88563cb8-e9e3-40d4-951f-126d0c2951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0ddbac-d92f-4135-ae82-46af643a22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b0fe6c21-a5dc-4060-9e05-61129b9b2af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3998B09E-68DE-4B62-A34E-BB5B738ECC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55CB52-33A3-4B47-8C1D-0EE24875E3DC}">
  <ds:schemaRefs>
    <ds:schemaRef ds:uri="http://www.w3.org/XML/1998/namespace"/>
    <ds:schemaRef ds:uri="dc0ddbac-d92f-4135-ae82-46af643a22eb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88563cb8-e9e3-40d4-951f-126d0c29510d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36E2739-999E-4084-B9AE-B3853A2A79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563cb8-e9e3-40d4-951f-126d0c29510d"/>
    <ds:schemaRef ds:uri="dc0ddbac-d92f-4135-ae82-46af643a22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5C474493-4661-4534-A819-8424B96FDD6F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178</TotalTime>
  <Words>562</Words>
  <Application>Microsoft Office PowerPoint</Application>
  <PresentationFormat>Widescreen</PresentationFormat>
  <Paragraphs>107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-apple-system</vt:lpstr>
      <vt:lpstr>Aptos</vt:lpstr>
      <vt:lpstr>Arial</vt:lpstr>
      <vt:lpstr>Calibri</vt:lpstr>
      <vt:lpstr>Frutiger 45 Light</vt:lpstr>
      <vt:lpstr>Frutiger LT Pro 45 Light</vt:lpstr>
      <vt:lpstr>Frutiger LT Pro 55 Roman</vt:lpstr>
      <vt:lpstr>Source Sans Pro</vt:lpstr>
      <vt:lpstr>Symbol</vt:lpstr>
      <vt:lpstr>Wingdings</vt:lpstr>
      <vt:lpstr>Office Theme</vt:lpstr>
      <vt:lpstr>Git quiz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quiz</dc:title>
  <dc:creator>Yaswant Singh</dc:creator>
  <cp:lastModifiedBy>Yaswant Singh</cp:lastModifiedBy>
  <cp:revision>1</cp:revision>
  <dcterms:created xsi:type="dcterms:W3CDTF">2024-01-23T11:52:06Z</dcterms:created>
  <dcterms:modified xsi:type="dcterms:W3CDTF">2024-01-23T14:50:15Z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0x0101001EE668FDB297BA418F5A6539855E71B7</vt:lpwstr>
  </property>
  <property fmtid="{D5CDD505-2E9C-101B-9397-08002B2CF9AE}" pid="3" name="_dlc_DocIdItemGuid">
    <vt:lpwstr>36da67c7-b504-4aea-865b-0e87cedc899d</vt:lpwstr>
  </property>
  <property fmtid="{D5CDD505-2E9C-101B-9397-08002B2CF9AE}" pid="4" name="MediaServiceImageTags">
    <vt:lpwstr/>
  </property>
</Properties>
</file>