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69" r:id="rId2"/>
    <p:sldId id="270" r:id="rId3"/>
    <p:sldId id="278" r:id="rId4"/>
    <p:sldId id="258" r:id="rId5"/>
    <p:sldId id="259" r:id="rId6"/>
    <p:sldId id="261" r:id="rId7"/>
    <p:sldId id="264" r:id="rId8"/>
    <p:sldId id="272" r:id="rId9"/>
    <p:sldId id="273" r:id="rId10"/>
    <p:sldId id="274" r:id="rId11"/>
    <p:sldId id="275" r:id="rId12"/>
    <p:sldId id="276" r:id="rId13"/>
    <p:sldId id="277" r:id="rId14"/>
    <p:sldId id="267" r:id="rId15"/>
    <p:sldId id="268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0d0f539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0d0f539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0d0f53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0d0f53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0d0f539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0d0f539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20d0f539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20d0f539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0d0f539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0d0f539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0d0f539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0d0f539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59BA-5585-3501-4CB9-EB64E211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dirty="0"/>
              <a:t>E-Commerce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06E80-2E19-3A5A-6692-CE61CBC1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65" y="2324385"/>
            <a:ext cx="2952750" cy="240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2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76B-7F6C-D61F-1B7D-18CC47BC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6C8B1-858C-BED5-C709-7FF65CC2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645427"/>
            <a:ext cx="8092440" cy="38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D737-8578-25C7-9B2C-CC3C7A03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D8A43-B024-FC5B-86B4-2D41F3BA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4" y="0"/>
            <a:ext cx="80806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9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D05C-1DD7-757A-2C0A-DF72B7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                  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C66EA-56B5-1D18-1F70-129EC904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411480"/>
            <a:ext cx="4472940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5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12FF-C3D6-B6F5-A2A8-B160343F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             </a:t>
            </a:r>
            <a:r>
              <a:rPr lang="en-IN" dirty="0" err="1"/>
              <a:t>vfvfb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59387-467B-57A1-F050-B6F8C258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00" y="0"/>
            <a:ext cx="38952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2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endParaRPr sz="22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future we will add more products to the website for customers so they can easily buy from there.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803791" y="141529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-IN" sz="22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br>
              <a:rPr lang="en-IN" sz="22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22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IN" sz="22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lang="en-IN" sz="3140" dirty="0"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People can create account on website, they can login or logout any time on the website.</a:t>
            </a:r>
          </a:p>
          <a:p>
            <a:pPr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People are able to buy products which are available on website.</a:t>
            </a:r>
          </a:p>
          <a:p>
            <a:pPr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People are able to add product to the cart for buy later.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lang="en-US"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4C11-CBBC-1A50-9517-86204315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2AE3A-770B-3365-6376-68F2332C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9" y="0"/>
            <a:ext cx="85667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5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396C-64EB-52F8-FC40-75118CBF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Group Member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DFE36-6EDE-208C-F646-628BE8145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Yogesh Chauhan</a:t>
            </a:r>
          </a:p>
          <a:p>
            <a:r>
              <a:rPr lang="en-IN" dirty="0"/>
              <a:t>Akash Rajput</a:t>
            </a:r>
          </a:p>
          <a:p>
            <a:r>
              <a:rPr lang="en-IN" dirty="0"/>
              <a:t>Yash Kumar Singh</a:t>
            </a:r>
          </a:p>
          <a:p>
            <a:r>
              <a:rPr lang="en-IN" dirty="0"/>
              <a:t>Yatin Sisodia</a:t>
            </a:r>
          </a:p>
        </p:txBody>
      </p:sp>
    </p:spTree>
    <p:extLst>
      <p:ext uri="{BB962C8B-B14F-4D97-AF65-F5344CB8AC3E}">
        <p14:creationId xmlns:p14="http://schemas.microsoft.com/office/powerpoint/2010/main" val="427785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6543-B2CA-DAE3-E478-99E65E71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31C07-5647-3D8C-CC4F-498A1DD56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U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It is a website that allow people to buy product over the internet through this website, a business can process orders, accept payments , manage shipping and provide customer service.</a:t>
            </a:r>
          </a:p>
          <a:p>
            <a:r>
              <a:rPr lang="en-U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There is a lot of competition among multiple e-commerce website</a:t>
            </a:r>
          </a:p>
          <a:p>
            <a:r>
              <a:rPr lang="en-U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Many customers nowadays search for their product on Google rather than visiting specific e-commerce sites.</a:t>
            </a:r>
          </a:p>
          <a:p>
            <a:r>
              <a:rPr lang="en-US" sz="1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Public can expect various product like all types </a:t>
            </a:r>
            <a:r>
              <a:rPr lang="en-US" sz="140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of watch.</a:t>
            </a:r>
            <a:endParaRPr lang="en-US" sz="14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sz="12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sz="12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06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21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main object of e-commerce website to sell or buy product,improving custumer service and building more custumer base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aim of the e-commerce website is to increase the conversion rates.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0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E-commerce provide an easy way to sell products to a large custumer base.However , there is a lot of competition among multiple e-commerce websites.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Users are not sure about the brand.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1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this project We use HTML , CSS , NodeJS ,Express ,React ,  </a:t>
            </a:r>
            <a:r>
              <a:rPr lang="en-US" sz="19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MangoDB</a:t>
            </a:r>
            <a:r>
              <a:rPr lang="en-US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20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Home page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Cart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Payment gateway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A875-16C2-E1E5-53AA-C1434C53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C37C6-5A35-138C-2E97-C13972E78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372801"/>
            <a:ext cx="8557260" cy="43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8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5373-1FBC-45BA-C8D8-AFFC8E39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194FC-0B57-5853-500C-400B8575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45549"/>
            <a:ext cx="7886700" cy="385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9547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255</Words>
  <Application>Microsoft Office PowerPoint</Application>
  <PresentationFormat>On-screen Show (16:9)</PresentationFormat>
  <Paragraphs>37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Raleway</vt:lpstr>
      <vt:lpstr>Lato</vt:lpstr>
      <vt:lpstr>Arial</vt:lpstr>
      <vt:lpstr>Roboto</vt:lpstr>
      <vt:lpstr>Streamline</vt:lpstr>
      <vt:lpstr>E-Commerce Website</vt:lpstr>
      <vt:lpstr>Group Member</vt:lpstr>
      <vt:lpstr>Introduction </vt:lpstr>
      <vt:lpstr>Objectives </vt:lpstr>
      <vt:lpstr>Problem Statement </vt:lpstr>
      <vt:lpstr>Methodology </vt:lpstr>
      <vt:lpstr>Features </vt:lpstr>
      <vt:lpstr>PowerPoint Presentation</vt:lpstr>
      <vt:lpstr>PowerPoint Presentation</vt:lpstr>
      <vt:lpstr>PowerPoint Presentation</vt:lpstr>
      <vt:lpstr>PowerPoint Presentation</vt:lpstr>
      <vt:lpstr>                                           s</vt:lpstr>
      <vt:lpstr>                                     vfvfb</vt:lpstr>
      <vt:lpstr>Future Work </vt:lpstr>
      <vt:lpstr>Conclusion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Akash Rajput</dc:creator>
  <cp:lastModifiedBy>Akash Rajput</cp:lastModifiedBy>
  <cp:revision>4</cp:revision>
  <dcterms:modified xsi:type="dcterms:W3CDTF">2023-11-27T18:52:12Z</dcterms:modified>
</cp:coreProperties>
</file>