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86BF86-2AC9-4074-BD5D-798A855CDC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generateddata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ADF037-9B04-40BE-B96D-CFA4296CA2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13-11-2022 21:48:56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and age" id="2" name="slide2">
            <a:extLst>
              <a:ext uri="{FF2B5EF4-FFF2-40B4-BE49-F238E27FC236}">
                <a16:creationId xmlns:a16="http://schemas.microsoft.com/office/drawing/2014/main" id="{511568A7-C2A5-47B5-B788-1CED68BCB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3" y="0"/>
            <a:ext cx="1177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3" name="slide3">
            <a:extLst>
              <a:ext uri="{FF2B5EF4-FFF2-40B4-BE49-F238E27FC236}">
                <a16:creationId xmlns:a16="http://schemas.microsoft.com/office/drawing/2014/main" id="{8EF05499-7083-460F-8C0A-4327C39C84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" id="4" name="slide4">
            <a:extLst>
              <a:ext uri="{FF2B5EF4-FFF2-40B4-BE49-F238E27FC236}">
                <a16:creationId xmlns:a16="http://schemas.microsoft.com/office/drawing/2014/main" id="{57F07218-6F3F-4950-B2B3-C146541DC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7"/>
            <a:ext cx="12192000" cy="68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ight" id="5" name="slide5">
            <a:extLst>
              <a:ext uri="{FF2B5EF4-FFF2-40B4-BE49-F238E27FC236}">
                <a16:creationId xmlns:a16="http://schemas.microsoft.com/office/drawing/2014/main" id="{6EED3D7B-E985-45CF-8A9B-0E0F3C1B1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0" y="0"/>
            <a:ext cx="117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gender-experience" id="6" name="slide6">
            <a:extLst>
              <a:ext uri="{FF2B5EF4-FFF2-40B4-BE49-F238E27FC236}">
                <a16:creationId xmlns:a16="http://schemas.microsoft.com/office/drawing/2014/main" id="{73AEA49C-3507-4656-892B-4ED87FCFB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6" y="0"/>
            <a:ext cx="113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gender-avgtrekcount" id="7" name="slide7">
            <a:extLst>
              <a:ext uri="{FF2B5EF4-FFF2-40B4-BE49-F238E27FC236}">
                <a16:creationId xmlns:a16="http://schemas.microsoft.com/office/drawing/2014/main" id="{79ECB2BD-2EE0-4E97-845C-FAA6DBE3F6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6" y="0"/>
            <a:ext cx="113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freq" id="8" name="slide8">
            <a:extLst>
              <a:ext uri="{FF2B5EF4-FFF2-40B4-BE49-F238E27FC236}">
                <a16:creationId xmlns:a16="http://schemas.microsoft.com/office/drawing/2014/main" id="{49E6BCA3-6188-4C36-8D95-14DDED88A0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86" y="0"/>
            <a:ext cx="9249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ight-dist" id="9" name="slide9">
            <a:extLst>
              <a:ext uri="{FF2B5EF4-FFF2-40B4-BE49-F238E27FC236}">
                <a16:creationId xmlns:a16="http://schemas.microsoft.com/office/drawing/2014/main" id="{0DB5963A-EF93-4DE0-B475-72223EAF35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" y="0"/>
            <a:ext cx="1125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2022-11-13T16:18:57Z</dcterms:created>
  <dcterms:modified xsi:type="dcterms:W3CDTF">2022-11-13T16:18:57Z</dcterms:modified>
</cp:coreProperties>
</file>