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5D079DD-109C-4D67-BB78-7DB185268BC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generateddata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822B699-F277-4A39-A3F1-D5872C02AF4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13-11-2022 22:05:07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and age" id="2" name="slide2">
            <a:extLst>
              <a:ext uri="{FF2B5EF4-FFF2-40B4-BE49-F238E27FC236}">
                <a16:creationId xmlns:a16="http://schemas.microsoft.com/office/drawing/2014/main" id="{AF2D785C-B29F-41A6-BDED-70EDB7C153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7" y="0"/>
            <a:ext cx="11764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" id="3" name="slide3">
            <a:extLst>
              <a:ext uri="{FF2B5EF4-FFF2-40B4-BE49-F238E27FC236}">
                <a16:creationId xmlns:a16="http://schemas.microsoft.com/office/drawing/2014/main" id="{50E7E411-6BC2-4CBE-92E9-756CE38E03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4" y="0"/>
            <a:ext cx="1170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" id="4" name="slide4">
            <a:extLst>
              <a:ext uri="{FF2B5EF4-FFF2-40B4-BE49-F238E27FC236}">
                <a16:creationId xmlns:a16="http://schemas.microsoft.com/office/drawing/2014/main" id="{F6CDD5DA-912B-47A4-956A-D97AC5DB9D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49"/>
            <a:ext cx="12192000" cy="676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ight" id="5" name="slide5">
            <a:extLst>
              <a:ext uri="{FF2B5EF4-FFF2-40B4-BE49-F238E27FC236}">
                <a16:creationId xmlns:a16="http://schemas.microsoft.com/office/drawing/2014/main" id="{12F7DDAF-FD79-4453-9710-ABE930DF83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14" y="0"/>
            <a:ext cx="986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-gender-experience" id="6" name="slide6">
            <a:extLst>
              <a:ext uri="{FF2B5EF4-FFF2-40B4-BE49-F238E27FC236}">
                <a16:creationId xmlns:a16="http://schemas.microsoft.com/office/drawing/2014/main" id="{F9B98E93-7984-4E9C-A920-DC11C8A5E8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46" y="0"/>
            <a:ext cx="11399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-gender-avgtrekcount" id="7" name="slide7">
            <a:extLst>
              <a:ext uri="{FF2B5EF4-FFF2-40B4-BE49-F238E27FC236}">
                <a16:creationId xmlns:a16="http://schemas.microsoft.com/office/drawing/2014/main" id="{2A8E903A-DA17-4C96-BD67-B0F513FB2F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46" y="0"/>
            <a:ext cx="11399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freq" id="8" name="slide8">
            <a:extLst>
              <a:ext uri="{FF2B5EF4-FFF2-40B4-BE49-F238E27FC236}">
                <a16:creationId xmlns:a16="http://schemas.microsoft.com/office/drawing/2014/main" id="{A09A3093-37B5-4E36-8926-3213EA3F8A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28" y="0"/>
            <a:ext cx="9095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ight-dist" id="9" name="slide9">
            <a:extLst>
              <a:ext uri="{FF2B5EF4-FFF2-40B4-BE49-F238E27FC236}">
                <a16:creationId xmlns:a16="http://schemas.microsoft.com/office/drawing/2014/main" id="{4FCBD997-2F42-4DCB-81CE-7D03A861D0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14" y="0"/>
            <a:ext cx="662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2022-11-13T16:35:08Z</dcterms:created>
  <dcterms:modified xsi:type="dcterms:W3CDTF">2022-11-13T16:35:08Z</dcterms:modified>
</cp:coreProperties>
</file>