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25C1255-9577-4DE3-9DDB-D2B41871054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046956D-F8A5-40E4-B07F-66809DD1301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13-11-2022 20:45:23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cation count" id="2" name="slide2">
            <a:extLst>
              <a:ext uri="{FF2B5EF4-FFF2-40B4-BE49-F238E27FC236}">
                <a16:creationId xmlns:a16="http://schemas.microsoft.com/office/drawing/2014/main" id="{95967BE5-51FC-4B54-8A91-2AB8958F25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4" y="0"/>
            <a:ext cx="1013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-Gender" id="3" name="slide3">
            <a:extLst>
              <a:ext uri="{FF2B5EF4-FFF2-40B4-BE49-F238E27FC236}">
                <a16:creationId xmlns:a16="http://schemas.microsoft.com/office/drawing/2014/main" id="{3A398B2F-6F7B-4CA8-9C07-308A494A10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14" y="0"/>
            <a:ext cx="7490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ference Of Days" id="4" name="slide4">
            <a:extLst>
              <a:ext uri="{FF2B5EF4-FFF2-40B4-BE49-F238E27FC236}">
                <a16:creationId xmlns:a16="http://schemas.microsoft.com/office/drawing/2014/main" id="{CC09129F-CED4-4FB1-96A7-EE3C858F10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17" y="0"/>
            <a:ext cx="5265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ession" id="5" name="slide5">
            <a:extLst>
              <a:ext uri="{FF2B5EF4-FFF2-40B4-BE49-F238E27FC236}">
                <a16:creationId xmlns:a16="http://schemas.microsoft.com/office/drawing/2014/main" id="{4747169F-92A0-42C7-B8E7-D4AB84587E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96"/>
            <a:ext cx="12192000" cy="57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/EXPERIENCE/GENDER" id="6" name="slide6">
            <a:extLst>
              <a:ext uri="{FF2B5EF4-FFF2-40B4-BE49-F238E27FC236}">
                <a16:creationId xmlns:a16="http://schemas.microsoft.com/office/drawing/2014/main" id="{BAF4B476-99B5-4B3D-80A6-1195595855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9" y="0"/>
            <a:ext cx="1121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/Exp" id="7" name="slide7">
            <a:extLst>
              <a:ext uri="{FF2B5EF4-FFF2-40B4-BE49-F238E27FC236}">
                <a16:creationId xmlns:a16="http://schemas.microsoft.com/office/drawing/2014/main" id="{6B1DC8AC-AE07-4149-AE26-660C67AE21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900" y="0"/>
            <a:ext cx="7206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2022-11-13T15:15:24Z</dcterms:created>
  <dcterms:modified xsi:type="dcterms:W3CDTF">2022-11-13T15:15:24Z</dcterms:modified>
</cp:coreProperties>
</file>