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8" Type="http://schemas.openxmlformats.org/officeDocument/2006/relationships/slide" Target="slides/slide3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lastModifiedBy>Lenovo</lastModifiedBy>
  <dcterms:modified xsi:type="dcterms:W3CDTF">2015-10-24T07:15:26Z</dcterms:modified>
  <revision>2</revision>
</coreProperties>
</file>