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4/26/2025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D08F4-3EF7-5EA1-CBDC-31C57EAD3E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Analysis Dashboard – MRP Comparison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D16B9D-79BD-FACC-B4E3-C6F07536C0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408853"/>
            <a:ext cx="10572000" cy="434974"/>
          </a:xfrm>
        </p:spPr>
        <p:txBody>
          <a:bodyPr>
            <a:normAutofit fontScale="25000" lnSpcReduction="20000"/>
          </a:bodyPr>
          <a:lstStyle/>
          <a:p>
            <a:r>
              <a:rPr lang="en-IN" sz="7400" dirty="0"/>
              <a:t>Flipkart | Amazon | Myntra | Snapdeal | Ajio</a:t>
            </a:r>
          </a:p>
          <a:p>
            <a:r>
              <a:rPr lang="en-IN" sz="7400" dirty="0"/>
              <a:t>Yash Mane| April 2025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4121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DB6E3-9F54-BCB5-545C-F07104891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A81A1-BE72-E3C8-F496-02A184706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396" y="2497591"/>
            <a:ext cx="10554574" cy="3636511"/>
          </a:xfrm>
        </p:spPr>
        <p:txBody>
          <a:bodyPr/>
          <a:lstStyle/>
          <a:p>
            <a:r>
              <a:rPr lang="en-GB" sz="2400" dirty="0"/>
              <a:t>Analyse and compare MRP across e-commerce platforms.</a:t>
            </a:r>
          </a:p>
          <a:p>
            <a:r>
              <a:rPr lang="en-GB" sz="2400" dirty="0"/>
              <a:t>Provide insights into Average MRP, Total MRP Sums, and Size-wise distribution.</a:t>
            </a:r>
          </a:p>
          <a:p>
            <a:r>
              <a:rPr lang="en-GB" sz="2400" dirty="0"/>
              <a:t>Tools Used: Power BI</a:t>
            </a:r>
          </a:p>
          <a:p>
            <a:r>
              <a:rPr lang="en-GB" sz="2400" dirty="0"/>
              <a:t>KPIs: Total MRP Sum, Average MRP, MRP Trend by Size.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7973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14DA1-443F-0E10-C404-279EE885C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KPIs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AE47C-D9FA-BFD5-2044-9CB057077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Total MRP Sum (Flipkart + Amazon): 78,275</a:t>
            </a:r>
          </a:p>
          <a:p>
            <a:r>
              <a:rPr lang="en-IN" dirty="0"/>
              <a:t>Total MRP Sum (Snapdeal + Ajio): 77,775</a:t>
            </a:r>
          </a:p>
          <a:p>
            <a:r>
              <a:rPr lang="en-IN" dirty="0"/>
              <a:t>Average MRP: 7.24K</a:t>
            </a:r>
          </a:p>
          <a:p>
            <a:r>
              <a:rPr lang="en-IN" dirty="0"/>
              <a:t>Observation: MRP totals slightly below goal values.</a:t>
            </a:r>
          </a:p>
          <a:p>
            <a:r>
              <a:rPr lang="en-GB" dirty="0"/>
              <a:t>Negative variance shown on KPI triangles (slight shortfall).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1111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08C49-0658-10CA-5701-7781DE19B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Filters and Interactivity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43524-F416-0E94-82D7-EBFC736F7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228" y="2546752"/>
            <a:ext cx="10554574" cy="3636511"/>
          </a:xfrm>
        </p:spPr>
        <p:txBody>
          <a:bodyPr/>
          <a:lstStyle/>
          <a:p>
            <a:r>
              <a:rPr lang="en-IN" sz="2400" dirty="0"/>
              <a:t>Category: Gown, Kurta, Kurta Set, Tops</a:t>
            </a:r>
          </a:p>
          <a:p>
            <a:r>
              <a:rPr lang="en-IN" sz="2400" dirty="0"/>
              <a:t>Size: 4XL, 5XL, 6XL, Free, L, M, S, XL, XS</a:t>
            </a:r>
          </a:p>
          <a:p>
            <a:r>
              <a:rPr lang="en-IN" sz="2400" dirty="0"/>
              <a:t>Colour: Various colours (e.g., Aqua Green, Black, Coral)</a:t>
            </a:r>
          </a:p>
          <a:p>
            <a:endParaRPr lang="en-IN" sz="2400" dirty="0"/>
          </a:p>
          <a:p>
            <a:r>
              <a:rPr lang="en-IN" sz="2400" dirty="0"/>
              <a:t>Users can slice data dynamically to explore trends.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0327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A4E86-E976-F23A-DA47-C67F5F0DE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46DE6-325A-EFCA-F182-F784435AB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222" y="2605745"/>
            <a:ext cx="10554574" cy="3636511"/>
          </a:xfrm>
        </p:spPr>
        <p:txBody>
          <a:bodyPr/>
          <a:lstStyle/>
          <a:p>
            <a:r>
              <a:rPr lang="en-GB" sz="2400" dirty="0"/>
              <a:t>KPI Triangles show total MRP vs Goal variance.</a:t>
            </a:r>
          </a:p>
          <a:p>
            <a:r>
              <a:rPr lang="en-GB" sz="2400" dirty="0"/>
              <a:t>Scatter Plot shows Average MRP by Size.</a:t>
            </a:r>
          </a:p>
          <a:p>
            <a:r>
              <a:rPr lang="en-GB" sz="2400" dirty="0"/>
              <a:t>Filters allow interactive deep-dives.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3749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C2E43-B2A6-D02E-E500-1D066DB72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DF0FF-D365-5A05-C5FB-13720E4DA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570" y="2566416"/>
            <a:ext cx="10554574" cy="3636511"/>
          </a:xfrm>
        </p:spPr>
        <p:txBody>
          <a:bodyPr>
            <a:normAutofit/>
          </a:bodyPr>
          <a:lstStyle/>
          <a:p>
            <a:r>
              <a:rPr lang="en-GB" sz="2400" dirty="0"/>
              <a:t>MRPs close to targets but slightly under.</a:t>
            </a:r>
          </a:p>
          <a:p>
            <a:r>
              <a:rPr lang="en-GB" sz="2400" dirty="0"/>
              <a:t>Size categories affect pricing significantly.</a:t>
            </a:r>
          </a:p>
          <a:p>
            <a:r>
              <a:rPr lang="en-GB" sz="2400" dirty="0"/>
              <a:t>Used Power BI to interactively show trend in MRPS over various reasons and in a simpler format so that it is understood </a:t>
            </a:r>
            <a:r>
              <a:rPr lang="en-GB" sz="2400"/>
              <a:t>to client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2133639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5</TotalTime>
  <Words>226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2</vt:lpstr>
      <vt:lpstr>Quotable</vt:lpstr>
      <vt:lpstr>Analysis Dashboard – MRP Comparison</vt:lpstr>
      <vt:lpstr>Objective </vt:lpstr>
      <vt:lpstr>Key KPIs Overview</vt:lpstr>
      <vt:lpstr>Filters and Interactivity</vt:lpstr>
      <vt:lpstr>Visual Insights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Yash Mane</dc:creator>
  <cp:lastModifiedBy>Yash Mane</cp:lastModifiedBy>
  <cp:revision>1</cp:revision>
  <dcterms:created xsi:type="dcterms:W3CDTF">2025-04-26T14:11:05Z</dcterms:created>
  <dcterms:modified xsi:type="dcterms:W3CDTF">2025-04-26T14:16:51Z</dcterms:modified>
</cp:coreProperties>
</file>