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175A-42EC-D812-A2AE-D51076A59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Summary</a:t>
            </a:r>
            <a:br>
              <a:rPr lang="en-IN" dirty="0"/>
            </a:br>
            <a:r>
              <a:rPr lang="en-IN" dirty="0"/>
              <a:t>Report and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C2137-A98C-26CD-C6E3-0245FAAA6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Yash Mahendra Mane</a:t>
            </a:r>
          </a:p>
          <a:p>
            <a:br>
              <a:rPr lang="en-IN" dirty="0"/>
            </a:br>
            <a:r>
              <a:rPr lang="en-IN" dirty="0"/>
              <a:t>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236186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D51A-794D-EF09-B3BD-1D34FB1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896" y="89621"/>
            <a:ext cx="7729728" cy="1188720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9322A70B-7BB6-E8A4-A01A-BE7637170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979" y="1552406"/>
            <a:ext cx="112095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was loaded successfully and explored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.info()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.describe()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likely Age, Fare,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likely Gender (Sex), Embarked,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 were detected and noted for potential data cleaning steps.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statistics like mean, median, standard deviation, minimum and maximum values were identified for numeric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D157-DF61-A7CD-EDDD-C892D3AF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9788"/>
            <a:ext cx="7729728" cy="1188720"/>
          </a:xfrm>
        </p:spPr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95EDCF-DF6F-0F5C-56C9-41782B7C3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5111" y="674148"/>
            <a:ext cx="11641777" cy="667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Distributions were analyzed using histograms.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showed possible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right-skewness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(many young passengers, fewer older).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skewed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some extremely high-ticket prices.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plots were created for features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Embarked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males than females in the dataset.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passengers traveled in 3rd class.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8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6BC6-799F-C097-FF5E-9AD28AA3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454"/>
            <a:ext cx="7729728" cy="1188720"/>
          </a:xfrm>
        </p:spPr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3BBD-7837-441B-1CB6-2A9A1C319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71" y="1524148"/>
            <a:ext cx="11848658" cy="310198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Relationships between two variables were explored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Scatter plots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Bar plots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Box plots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Examples:</a:t>
            </a:r>
          </a:p>
          <a:p>
            <a:pPr>
              <a:buNone/>
            </a:pPr>
            <a:r>
              <a:rPr lang="en-GB" sz="2400" b="1" dirty="0" err="1"/>
              <a:t>Pclass</a:t>
            </a:r>
            <a:r>
              <a:rPr lang="en-GB" sz="2400" b="1" dirty="0"/>
              <a:t> vs Fare</a:t>
            </a:r>
            <a:r>
              <a:rPr lang="en-GB" sz="2400" dirty="0"/>
              <a:t>: Higher-class passengers (1st Class) paid significantly more on average than 3rd Class.</a:t>
            </a:r>
          </a:p>
          <a:p>
            <a:pPr marL="0" indent="0">
              <a:buNone/>
            </a:pPr>
            <a:r>
              <a:rPr lang="en-GB" sz="2400" b="1" dirty="0"/>
              <a:t>Gender vs Fare</a:t>
            </a:r>
            <a:r>
              <a:rPr lang="en-GB" sz="2400" dirty="0"/>
              <a:t>: Minor differences were observed based on gender — females may have slightly higher average fares depending on survival rates and class.</a:t>
            </a:r>
          </a:p>
          <a:p>
            <a:pPr marL="0" indent="0">
              <a:buNone/>
            </a:pPr>
            <a:r>
              <a:rPr lang="en-GB" sz="2400" b="1" dirty="0"/>
              <a:t>Age vs Fare</a:t>
            </a:r>
            <a:r>
              <a:rPr lang="en-GB" sz="2400" dirty="0"/>
              <a:t>: No strong direct correlation, but some patterns (e.g., families with children) could be inferred.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200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BCB0-D1A8-8B3C-4709-CB4EDCD5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957"/>
            <a:ext cx="7729728" cy="1188720"/>
          </a:xfrm>
        </p:spPr>
        <p:txBody>
          <a:bodyPr/>
          <a:lstStyle/>
          <a:p>
            <a:r>
              <a:rPr lang="en-IN" dirty="0"/>
              <a:t>Correlation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275D0A-D2CA-6E2F-0F6D-0B18FFA5B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5397" y="2058184"/>
            <a:ext cx="10721205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correlation matrix was generated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via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 Heatmap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sns.heatmap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positively correlated with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(higher class = higher fare).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low correlation with most variables.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variables were excluded from correlation matrix unless encoded.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0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4800-5C2E-2838-0815-5B8E5EEA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454"/>
            <a:ext cx="7729728" cy="1188720"/>
          </a:xfrm>
        </p:spPr>
        <p:txBody>
          <a:bodyPr/>
          <a:lstStyle/>
          <a:p>
            <a:r>
              <a:rPr lang="en-IN" dirty="0"/>
              <a:t>Grouped Aggregations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22620-8774-D8AD-3428-6D9DD0969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487" y="1834994"/>
            <a:ext cx="10813025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Grouping operations performed: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groupby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')['Fare'].mean()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average fare by passenger class.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groupby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(['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', 'Sex'])['Fare'].mean()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detailed average fare by class and gender.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1st Class passengers paid the highest fares on average.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Males in 3rd Class paid the lowest fares.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8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CCED-8603-4DC3-EE62-C0C89C30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957"/>
            <a:ext cx="7729728" cy="1188720"/>
          </a:xfrm>
        </p:spPr>
        <p:txBody>
          <a:bodyPr/>
          <a:lstStyle/>
          <a:p>
            <a:r>
              <a:rPr lang="en-IN" dirty="0"/>
              <a:t>Key Insights and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CD2822-458C-4E67-9F11-00F1D8B1F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541895"/>
            <a:ext cx="1216909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features (e.g., Age, Cabin) had missing values that should be imputed or handled carefully before modeling.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and Fare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connection between travel class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fare paid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Skewed more toward male passengers.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contains significant outliers — few passengers with extremely high fares (likely first-class or family bookings).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Distribution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number of young adults; few very old or very young passengers.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393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</TotalTime>
  <Words>458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Gill Sans MT</vt:lpstr>
      <vt:lpstr>Parcel</vt:lpstr>
      <vt:lpstr>Summary Report and findings</vt:lpstr>
      <vt:lpstr>Dataset Overview</vt:lpstr>
      <vt:lpstr>Univariate Analysis</vt:lpstr>
      <vt:lpstr>Bivariate Analysis</vt:lpstr>
      <vt:lpstr>Correlation Analysis</vt:lpstr>
      <vt:lpstr>Grouped Aggregations</vt:lpstr>
      <vt:lpstr>Key Insights and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Mane</dc:creator>
  <cp:lastModifiedBy>Yash Mane</cp:lastModifiedBy>
  <cp:revision>1</cp:revision>
  <dcterms:created xsi:type="dcterms:W3CDTF">2025-04-28T16:20:29Z</dcterms:created>
  <dcterms:modified xsi:type="dcterms:W3CDTF">2025-04-28T16:28:07Z</dcterms:modified>
</cp:coreProperties>
</file>