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5240000" cy="8572500"/>
  <p:notesSz cx="15240000" cy="8572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3000" y="2657475"/>
            <a:ext cx="1295400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942AC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86000" y="4800600"/>
            <a:ext cx="10668000" cy="214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942AC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942AC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942AC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942AC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7530" y="1724256"/>
            <a:ext cx="6201409" cy="522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48600" y="1971675"/>
            <a:ext cx="6629400" cy="565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942AC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239999" cy="8572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670" y="468407"/>
            <a:ext cx="642048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942AC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819" y="2023649"/>
            <a:ext cx="13133069" cy="389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942AC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81600" y="7972425"/>
            <a:ext cx="4876800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2000" y="7972425"/>
            <a:ext cx="3505200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7972425"/>
            <a:ext cx="3505200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39999" cy="8572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1" y="192092"/>
            <a:ext cx="2209799" cy="20192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542728" y="617316"/>
            <a:ext cx="1147445" cy="1162050"/>
            <a:chOff x="13542728" y="617316"/>
            <a:chExt cx="1147445" cy="1162050"/>
          </a:xfrm>
        </p:grpSpPr>
        <p:sp>
          <p:nvSpPr>
            <p:cNvPr id="5" name="object 5"/>
            <p:cNvSpPr/>
            <p:nvPr/>
          </p:nvSpPr>
          <p:spPr>
            <a:xfrm>
              <a:off x="13542728" y="618797"/>
              <a:ext cx="781685" cy="579120"/>
            </a:xfrm>
            <a:custGeom>
              <a:avLst/>
              <a:gdLst/>
              <a:ahLst/>
              <a:cxnLst/>
              <a:rect l="l" t="t" r="r" b="b"/>
              <a:pathLst>
                <a:path w="781684" h="579119">
                  <a:moveTo>
                    <a:pt x="479913" y="579050"/>
                  </a:moveTo>
                  <a:lnTo>
                    <a:pt x="0" y="579050"/>
                  </a:lnTo>
                  <a:lnTo>
                    <a:pt x="480902" y="0"/>
                  </a:lnTo>
                  <a:lnTo>
                    <a:pt x="781404" y="0"/>
                  </a:lnTo>
                  <a:lnTo>
                    <a:pt x="706773" y="142170"/>
                  </a:lnTo>
                  <a:lnTo>
                    <a:pt x="708256" y="143158"/>
                  </a:lnTo>
                  <a:lnTo>
                    <a:pt x="479913" y="579050"/>
                  </a:lnTo>
                  <a:close/>
                </a:path>
              </a:pathLst>
            </a:custGeom>
            <a:solidFill>
              <a:srgbClr val="0D9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45199" y="1197847"/>
              <a:ext cx="778510" cy="581660"/>
            </a:xfrm>
            <a:custGeom>
              <a:avLst/>
              <a:gdLst/>
              <a:ahLst/>
              <a:cxnLst/>
              <a:rect l="l" t="t" r="r" b="b"/>
              <a:pathLst>
                <a:path w="778509" h="581660">
                  <a:moveTo>
                    <a:pt x="488316" y="581518"/>
                  </a:moveTo>
                  <a:lnTo>
                    <a:pt x="0" y="0"/>
                  </a:lnTo>
                  <a:lnTo>
                    <a:pt x="479419" y="0"/>
                  </a:lnTo>
                  <a:lnTo>
                    <a:pt x="711715" y="450701"/>
                  </a:lnTo>
                  <a:lnTo>
                    <a:pt x="775473" y="580531"/>
                  </a:lnTo>
                  <a:lnTo>
                    <a:pt x="777450" y="578556"/>
                  </a:lnTo>
                  <a:lnTo>
                    <a:pt x="778439" y="580531"/>
                  </a:lnTo>
                  <a:lnTo>
                    <a:pt x="488316" y="581518"/>
                  </a:lnTo>
                  <a:close/>
                </a:path>
              </a:pathLst>
            </a:custGeom>
            <a:solidFill>
              <a:srgbClr val="0A6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9996" y="1561173"/>
              <a:ext cx="252560" cy="2172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49501" y="617316"/>
              <a:ext cx="254635" cy="217804"/>
            </a:xfrm>
            <a:custGeom>
              <a:avLst/>
              <a:gdLst/>
              <a:ahLst/>
              <a:cxnLst/>
              <a:rect l="l" t="t" r="r" b="b"/>
              <a:pathLst>
                <a:path w="254634" h="217805">
                  <a:moveTo>
                    <a:pt x="254042" y="217205"/>
                  </a:moveTo>
                  <a:lnTo>
                    <a:pt x="127021" y="217205"/>
                  </a:lnTo>
                  <a:lnTo>
                    <a:pt x="1482" y="144639"/>
                  </a:lnTo>
                  <a:lnTo>
                    <a:pt x="0" y="143651"/>
                  </a:lnTo>
                  <a:lnTo>
                    <a:pt x="74631" y="1480"/>
                  </a:lnTo>
                  <a:lnTo>
                    <a:pt x="75125" y="0"/>
                  </a:lnTo>
                  <a:lnTo>
                    <a:pt x="76114" y="1480"/>
                  </a:lnTo>
                  <a:lnTo>
                    <a:pt x="76608" y="1480"/>
                  </a:lnTo>
                  <a:lnTo>
                    <a:pt x="254042" y="217205"/>
                  </a:lnTo>
                  <a:close/>
                </a:path>
              </a:pathLst>
            </a:custGeom>
            <a:solidFill>
              <a:srgbClr val="0D6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60869" y="1215619"/>
              <a:ext cx="428625" cy="323850"/>
            </a:xfrm>
            <a:custGeom>
              <a:avLst/>
              <a:gdLst/>
              <a:ahLst/>
              <a:cxnLst/>
              <a:rect l="l" t="t" r="r" b="b"/>
              <a:pathLst>
                <a:path w="428625" h="323850">
                  <a:moveTo>
                    <a:pt x="428512" y="323833"/>
                  </a:moveTo>
                  <a:lnTo>
                    <a:pt x="11861" y="137234"/>
                  </a:lnTo>
                  <a:lnTo>
                    <a:pt x="0" y="130816"/>
                  </a:lnTo>
                  <a:lnTo>
                    <a:pt x="196710" y="9872"/>
                  </a:lnTo>
                  <a:lnTo>
                    <a:pt x="216974" y="0"/>
                  </a:lnTo>
                  <a:lnTo>
                    <a:pt x="428017" y="93299"/>
                  </a:lnTo>
                  <a:lnTo>
                    <a:pt x="428512" y="323833"/>
                  </a:lnTo>
                  <a:close/>
                </a:path>
              </a:pathLst>
            </a:custGeom>
            <a:solidFill>
              <a:srgbClr val="018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26272" y="945592"/>
              <a:ext cx="342265" cy="389890"/>
            </a:xfrm>
            <a:custGeom>
              <a:avLst/>
              <a:gdLst/>
              <a:ahLst/>
              <a:cxnLst/>
              <a:rect l="l" t="t" r="r" b="b"/>
              <a:pathLst>
                <a:path w="342265" h="389890">
                  <a:moveTo>
                    <a:pt x="342018" y="493"/>
                  </a:moveTo>
                  <a:lnTo>
                    <a:pt x="341524" y="493"/>
                  </a:lnTo>
                  <a:lnTo>
                    <a:pt x="342018" y="0"/>
                  </a:lnTo>
                  <a:lnTo>
                    <a:pt x="342018" y="493"/>
                  </a:lnTo>
                  <a:close/>
                </a:path>
                <a:path w="342265" h="389890">
                  <a:moveTo>
                    <a:pt x="0" y="389489"/>
                  </a:moveTo>
                  <a:lnTo>
                    <a:pt x="0" y="161423"/>
                  </a:lnTo>
                  <a:lnTo>
                    <a:pt x="342018" y="493"/>
                  </a:lnTo>
                  <a:lnTo>
                    <a:pt x="342018" y="227572"/>
                  </a:lnTo>
                  <a:lnTo>
                    <a:pt x="251571" y="270026"/>
                  </a:lnTo>
                  <a:lnTo>
                    <a:pt x="234347" y="278418"/>
                  </a:lnTo>
                  <a:lnTo>
                    <a:pt x="233284" y="278418"/>
                  </a:lnTo>
                  <a:lnTo>
                    <a:pt x="0" y="389489"/>
                  </a:lnTo>
                  <a:close/>
                </a:path>
                <a:path w="342265" h="389890">
                  <a:moveTo>
                    <a:pt x="231307" y="279899"/>
                  </a:moveTo>
                  <a:lnTo>
                    <a:pt x="233284" y="278418"/>
                  </a:lnTo>
                  <a:lnTo>
                    <a:pt x="234347" y="278418"/>
                  </a:lnTo>
                  <a:lnTo>
                    <a:pt x="231307" y="279899"/>
                  </a:lnTo>
                  <a:close/>
                </a:path>
              </a:pathLst>
            </a:custGeom>
            <a:solidFill>
              <a:srgbClr val="00B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6272" y="945592"/>
              <a:ext cx="273050" cy="161925"/>
            </a:xfrm>
            <a:custGeom>
              <a:avLst/>
              <a:gdLst/>
              <a:ahLst/>
              <a:cxnLst/>
              <a:rect l="l" t="t" r="r" b="b"/>
              <a:pathLst>
                <a:path w="273050" h="161925">
                  <a:moveTo>
                    <a:pt x="0" y="161423"/>
                  </a:moveTo>
                  <a:lnTo>
                    <a:pt x="0" y="0"/>
                  </a:lnTo>
                  <a:lnTo>
                    <a:pt x="272824" y="0"/>
                  </a:lnTo>
                  <a:lnTo>
                    <a:pt x="0" y="161423"/>
                  </a:lnTo>
                  <a:close/>
                </a:path>
              </a:pathLst>
            </a:custGeom>
            <a:solidFill>
              <a:srgbClr val="01DE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26272" y="945592"/>
              <a:ext cx="342265" cy="161925"/>
            </a:xfrm>
            <a:custGeom>
              <a:avLst/>
              <a:gdLst/>
              <a:ahLst/>
              <a:cxnLst/>
              <a:rect l="l" t="t" r="r" b="b"/>
              <a:pathLst>
                <a:path w="342265" h="161925">
                  <a:moveTo>
                    <a:pt x="0" y="161423"/>
                  </a:moveTo>
                  <a:lnTo>
                    <a:pt x="272824" y="0"/>
                  </a:lnTo>
                  <a:lnTo>
                    <a:pt x="341524" y="493"/>
                  </a:lnTo>
                  <a:lnTo>
                    <a:pt x="342018" y="493"/>
                  </a:lnTo>
                  <a:lnTo>
                    <a:pt x="0" y="161423"/>
                  </a:lnTo>
                  <a:close/>
                </a:path>
              </a:pathLst>
            </a:custGeom>
            <a:solidFill>
              <a:srgbClr val="018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72731" y="1352853"/>
              <a:ext cx="417195" cy="187325"/>
            </a:xfrm>
            <a:custGeom>
              <a:avLst/>
              <a:gdLst/>
              <a:ahLst/>
              <a:cxnLst/>
              <a:rect l="l" t="t" r="r" b="b"/>
              <a:pathLst>
                <a:path w="417194" h="187325">
                  <a:moveTo>
                    <a:pt x="417144" y="187092"/>
                  </a:moveTo>
                  <a:lnTo>
                    <a:pt x="342018" y="187092"/>
                  </a:lnTo>
                  <a:lnTo>
                    <a:pt x="0" y="0"/>
                  </a:lnTo>
                  <a:lnTo>
                    <a:pt x="416650" y="186599"/>
                  </a:lnTo>
                  <a:lnTo>
                    <a:pt x="417144" y="187092"/>
                  </a:lnTo>
                  <a:close/>
                </a:path>
              </a:pathLst>
            </a:custGeom>
            <a:solidFill>
              <a:srgbClr val="333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26272" y="1224011"/>
              <a:ext cx="388620" cy="316230"/>
            </a:xfrm>
            <a:custGeom>
              <a:avLst/>
              <a:gdLst/>
              <a:ahLst/>
              <a:cxnLst/>
              <a:rect l="l" t="t" r="r" b="b"/>
              <a:pathLst>
                <a:path w="388619" h="316230">
                  <a:moveTo>
                    <a:pt x="388478" y="315935"/>
                  </a:moveTo>
                  <a:lnTo>
                    <a:pt x="0" y="315935"/>
                  </a:lnTo>
                  <a:lnTo>
                    <a:pt x="0" y="111071"/>
                  </a:lnTo>
                  <a:lnTo>
                    <a:pt x="233284" y="0"/>
                  </a:lnTo>
                  <a:lnTo>
                    <a:pt x="231307" y="1480"/>
                  </a:lnTo>
                  <a:lnTo>
                    <a:pt x="34597" y="122424"/>
                  </a:lnTo>
                  <a:lnTo>
                    <a:pt x="46459" y="128842"/>
                  </a:lnTo>
                  <a:lnTo>
                    <a:pt x="388478" y="315935"/>
                  </a:lnTo>
                  <a:close/>
                </a:path>
              </a:pathLst>
            </a:custGeom>
            <a:solidFill>
              <a:srgbClr val="005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03964" y="3655354"/>
            <a:ext cx="558101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Problem</a:t>
            </a:r>
            <a:r>
              <a:rPr sz="3600" spc="310" dirty="0"/>
              <a:t> </a:t>
            </a:r>
            <a:r>
              <a:rPr sz="3600" spc="120" dirty="0"/>
              <a:t>Statement</a:t>
            </a:r>
            <a:r>
              <a:rPr sz="3600" spc="310" dirty="0"/>
              <a:t> </a:t>
            </a:r>
            <a:r>
              <a:rPr sz="3600" spc="-10" dirty="0"/>
              <a:t>Title:</a:t>
            </a:r>
            <a:endParaRPr sz="3600" dirty="0"/>
          </a:p>
        </p:txBody>
      </p:sp>
      <p:sp>
        <p:nvSpPr>
          <p:cNvPr id="16" name="object 16"/>
          <p:cNvSpPr txBox="1"/>
          <p:nvPr/>
        </p:nvSpPr>
        <p:spPr>
          <a:xfrm>
            <a:off x="1386290" y="5097652"/>
            <a:ext cx="4383405" cy="20599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dirty="0">
                <a:solidFill>
                  <a:srgbClr val="942AC8"/>
                </a:solidFill>
                <a:latin typeface="Cambria"/>
                <a:cs typeface="Cambria"/>
              </a:rPr>
              <a:t>Team</a:t>
            </a:r>
            <a:r>
              <a:rPr sz="3600" b="1" spc="315" dirty="0">
                <a:solidFill>
                  <a:srgbClr val="942AC8"/>
                </a:solidFill>
                <a:latin typeface="Cambria"/>
                <a:cs typeface="Cambria"/>
              </a:rPr>
              <a:t> </a:t>
            </a:r>
            <a:r>
              <a:rPr sz="3600" b="1" spc="55" dirty="0">
                <a:solidFill>
                  <a:srgbClr val="942AC8"/>
                </a:solidFill>
                <a:latin typeface="Cambria"/>
                <a:cs typeface="Cambria"/>
              </a:rPr>
              <a:t>Name: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115"/>
              </a:spcBef>
            </a:pPr>
            <a:endParaRPr sz="3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942AC8"/>
                </a:solidFill>
                <a:latin typeface="Cambria"/>
                <a:cs typeface="Cambria"/>
              </a:rPr>
              <a:t>Team</a:t>
            </a:r>
            <a:r>
              <a:rPr sz="3600" b="1" spc="375" dirty="0">
                <a:solidFill>
                  <a:srgbClr val="942AC8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942AC8"/>
                </a:solidFill>
                <a:latin typeface="Cambria"/>
                <a:cs typeface="Cambria"/>
              </a:rPr>
              <a:t>Leader</a:t>
            </a:r>
            <a:r>
              <a:rPr sz="3600" b="1" spc="380" dirty="0">
                <a:solidFill>
                  <a:srgbClr val="942AC8"/>
                </a:solidFill>
                <a:latin typeface="Cambria"/>
                <a:cs typeface="Cambria"/>
              </a:rPr>
              <a:t> </a:t>
            </a:r>
            <a:r>
              <a:rPr sz="3600" b="1" spc="45" dirty="0">
                <a:solidFill>
                  <a:srgbClr val="942AC8"/>
                </a:solidFill>
                <a:latin typeface="Cambria"/>
                <a:cs typeface="Cambria"/>
              </a:rPr>
              <a:t>Name: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530" y="1685065"/>
            <a:ext cx="55327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idea/Solution/Prototype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here: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Idea/Approach</a:t>
            </a:r>
            <a:r>
              <a:rPr spc="240" dirty="0"/>
              <a:t> </a:t>
            </a:r>
            <a:r>
              <a:rPr spc="35" dirty="0"/>
              <a:t>Details: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8263" y="3825394"/>
            <a:ext cx="5123180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7400"/>
              </a:lnSpc>
              <a:spcBef>
                <a:spcPts val="95"/>
              </a:spcBef>
            </a:pPr>
            <a:r>
              <a:rPr sz="1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flow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chart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simulated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sz="1700" spc="5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prototype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relevant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related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7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idea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2637" y="5969734"/>
            <a:ext cx="355409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Tech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Stack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Here: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99EA97E-F853-FBAE-F5CF-B5B1DBF18DE0}"/>
              </a:ext>
            </a:extLst>
          </p:cNvPr>
          <p:cNvSpPr/>
          <p:nvPr/>
        </p:nvSpPr>
        <p:spPr>
          <a:xfrm>
            <a:off x="8805750" y="400050"/>
            <a:ext cx="6143625" cy="4724398"/>
          </a:xfrm>
          <a:custGeom>
            <a:avLst/>
            <a:gdLst/>
            <a:ahLst/>
            <a:cxnLst/>
            <a:rect l="l" t="t" r="r" b="b"/>
            <a:pathLst>
              <a:path w="6648450" h="5695315">
                <a:moveTo>
                  <a:pt x="0" y="0"/>
                </a:moveTo>
                <a:lnTo>
                  <a:pt x="6648102" y="0"/>
                </a:lnTo>
                <a:lnTo>
                  <a:pt x="6648102" y="5695056"/>
                </a:lnTo>
                <a:lnTo>
                  <a:pt x="0" y="569505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EF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BB89999-598F-1B27-B186-AB2086DCCA3B}"/>
              </a:ext>
            </a:extLst>
          </p:cNvPr>
          <p:cNvSpPr/>
          <p:nvPr/>
        </p:nvSpPr>
        <p:spPr>
          <a:xfrm>
            <a:off x="952845" y="2416907"/>
            <a:ext cx="6895755" cy="4993544"/>
          </a:xfrm>
          <a:custGeom>
            <a:avLst/>
            <a:gdLst/>
            <a:ahLst/>
            <a:cxnLst/>
            <a:rect l="l" t="t" r="r" b="b"/>
            <a:pathLst>
              <a:path w="6648450" h="5695315">
                <a:moveTo>
                  <a:pt x="0" y="0"/>
                </a:moveTo>
                <a:lnTo>
                  <a:pt x="6648102" y="0"/>
                </a:lnTo>
                <a:lnTo>
                  <a:pt x="6648102" y="5695056"/>
                </a:lnTo>
                <a:lnTo>
                  <a:pt x="0" y="569505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EF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65F4EA7-D813-13F9-3586-8F1FFE40D3D2}"/>
              </a:ext>
            </a:extLst>
          </p:cNvPr>
          <p:cNvSpPr/>
          <p:nvPr/>
        </p:nvSpPr>
        <p:spPr>
          <a:xfrm>
            <a:off x="8805749" y="5744337"/>
            <a:ext cx="6143625" cy="2660573"/>
          </a:xfrm>
          <a:custGeom>
            <a:avLst/>
            <a:gdLst/>
            <a:ahLst/>
            <a:cxnLst/>
            <a:rect l="l" t="t" r="r" b="b"/>
            <a:pathLst>
              <a:path w="6648450" h="5695315">
                <a:moveTo>
                  <a:pt x="0" y="0"/>
                </a:moveTo>
                <a:lnTo>
                  <a:pt x="6648102" y="0"/>
                </a:lnTo>
                <a:lnTo>
                  <a:pt x="6648102" y="5695056"/>
                </a:lnTo>
                <a:lnTo>
                  <a:pt x="0" y="569505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EF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445" y="2264506"/>
            <a:ext cx="6648450" cy="5695315"/>
          </a:xfrm>
          <a:custGeom>
            <a:avLst/>
            <a:gdLst/>
            <a:ahLst/>
            <a:cxnLst/>
            <a:rect l="l" t="t" r="r" b="b"/>
            <a:pathLst>
              <a:path w="6648450" h="5695315">
                <a:moveTo>
                  <a:pt x="0" y="0"/>
                </a:moveTo>
                <a:lnTo>
                  <a:pt x="6648102" y="0"/>
                </a:lnTo>
                <a:lnTo>
                  <a:pt x="6648102" y="5695056"/>
                </a:lnTo>
                <a:lnTo>
                  <a:pt x="0" y="569505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EF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530" y="1685065"/>
            <a:ext cx="3770629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Cases</a:t>
            </a:r>
            <a:r>
              <a:rPr sz="18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here:</a:t>
            </a:r>
            <a:endParaRPr sz="18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Idea/Approach</a:t>
            </a:r>
            <a:r>
              <a:rPr spc="240" dirty="0"/>
              <a:t> </a:t>
            </a:r>
            <a:r>
              <a:rPr spc="35" dirty="0"/>
              <a:t>Details:</a:t>
            </a:r>
          </a:p>
        </p:txBody>
      </p:sp>
      <p:sp>
        <p:nvSpPr>
          <p:cNvPr id="5" name="object 5"/>
          <p:cNvSpPr/>
          <p:nvPr/>
        </p:nvSpPr>
        <p:spPr>
          <a:xfrm>
            <a:off x="8130292" y="2264507"/>
            <a:ext cx="6750050" cy="5695315"/>
          </a:xfrm>
          <a:custGeom>
            <a:avLst/>
            <a:gdLst/>
            <a:ahLst/>
            <a:cxnLst/>
            <a:rect l="l" t="t" r="r" b="b"/>
            <a:pathLst>
              <a:path w="6750050" h="5695315">
                <a:moveTo>
                  <a:pt x="0" y="0"/>
                </a:moveTo>
                <a:lnTo>
                  <a:pt x="6749652" y="0"/>
                </a:lnTo>
                <a:lnTo>
                  <a:pt x="6749652" y="5695054"/>
                </a:lnTo>
                <a:lnTo>
                  <a:pt x="0" y="569505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EF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5692" y="1685065"/>
            <a:ext cx="62458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Dependencies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18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stopper</a:t>
            </a:r>
            <a:r>
              <a:rPr sz="18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here:</a:t>
            </a:r>
            <a:endParaRPr sz="1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Team</a:t>
            </a:r>
            <a:r>
              <a:rPr spc="240" dirty="0"/>
              <a:t> </a:t>
            </a:r>
            <a:r>
              <a:rPr spc="105" dirty="0"/>
              <a:t>Member</a:t>
            </a:r>
            <a:r>
              <a:rPr spc="245" dirty="0"/>
              <a:t> </a:t>
            </a:r>
            <a:r>
              <a:rPr spc="35" dirty="0"/>
              <a:t>Details: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9662" y="2454938"/>
            <a:ext cx="61487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Profile:</a:t>
            </a:r>
            <a:r>
              <a:rPr sz="175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7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endParaRPr sz="17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9662" y="3759200"/>
            <a:ext cx="61487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Profile:</a:t>
            </a:r>
            <a:r>
              <a:rPr sz="175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7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144" y="5063462"/>
            <a:ext cx="61487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Profile:</a:t>
            </a:r>
            <a:r>
              <a:rPr sz="175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7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endParaRPr sz="17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878207" y="1876936"/>
            <a:ext cx="6201409" cy="4818627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2944495" algn="l"/>
              </a:tabLst>
            </a:pPr>
            <a:r>
              <a:rPr sz="2050" spc="-3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z="2050" spc="-16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2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sz="2050" spc="-16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2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IN" sz="2050" spc="-20" dirty="0">
                <a:solidFill>
                  <a:srgbClr val="942AC8"/>
                </a:solidFill>
                <a:latin typeface="Arial Black"/>
                <a:cs typeface="Arial" panose="020B0604020202020204" pitchFamily="34" charset="0"/>
              </a:rPr>
              <a:t> </a:t>
            </a:r>
            <a:r>
              <a:rPr spc="100" dirty="0"/>
              <a:t>Type</a:t>
            </a:r>
            <a:r>
              <a:rPr spc="-114" dirty="0"/>
              <a:t> </a:t>
            </a:r>
            <a:r>
              <a:rPr spc="70" dirty="0"/>
              <a:t>Your</a:t>
            </a:r>
            <a:r>
              <a:rPr spc="-110" dirty="0"/>
              <a:t> </a:t>
            </a:r>
            <a:r>
              <a:rPr spc="135" dirty="0"/>
              <a:t>Name</a:t>
            </a:r>
            <a:r>
              <a:rPr spc="-110" dirty="0"/>
              <a:t> </a:t>
            </a:r>
            <a:r>
              <a:rPr spc="90" dirty="0"/>
              <a:t>Here</a:t>
            </a:r>
            <a:endParaRPr sz="2050" dirty="0">
              <a:latin typeface="Arial Black"/>
              <a:cs typeface="Arial Black"/>
            </a:endParaRPr>
          </a:p>
          <a:p>
            <a:pPr marL="431800">
              <a:lnSpc>
                <a:spcPct val="100000"/>
              </a:lnSpc>
              <a:spcBef>
                <a:spcPts val="1070"/>
              </a:spcBef>
            </a:pPr>
            <a:r>
              <a:rPr sz="1750" spc="95" dirty="0"/>
              <a:t>Github</a:t>
            </a:r>
            <a:r>
              <a:rPr sz="1750" spc="-85" dirty="0"/>
              <a:t> </a:t>
            </a:r>
            <a:r>
              <a:rPr sz="1750" spc="50" dirty="0"/>
              <a:t>Profile:</a:t>
            </a:r>
            <a:r>
              <a:rPr sz="1750" spc="395" dirty="0"/>
              <a:t> </a:t>
            </a:r>
            <a:r>
              <a:rPr sz="1750" spc="95" dirty="0"/>
              <a:t>Type</a:t>
            </a:r>
            <a:r>
              <a:rPr sz="1750" spc="-85" dirty="0"/>
              <a:t> </a:t>
            </a:r>
            <a:r>
              <a:rPr sz="1750" spc="75" dirty="0"/>
              <a:t>your</a:t>
            </a:r>
            <a:r>
              <a:rPr sz="1750" spc="-85" dirty="0"/>
              <a:t> </a:t>
            </a:r>
            <a:r>
              <a:rPr sz="1750" spc="95" dirty="0"/>
              <a:t>Github</a:t>
            </a:r>
            <a:r>
              <a:rPr sz="1750" spc="-80" dirty="0"/>
              <a:t> </a:t>
            </a:r>
            <a:r>
              <a:rPr sz="1750" spc="70" dirty="0"/>
              <a:t>Profile</a:t>
            </a:r>
            <a:r>
              <a:rPr sz="1750" spc="-85" dirty="0"/>
              <a:t> </a:t>
            </a:r>
            <a:r>
              <a:rPr sz="1750" dirty="0"/>
              <a:t>Link</a:t>
            </a:r>
            <a:r>
              <a:rPr sz="1750" spc="-85" dirty="0"/>
              <a:t> </a:t>
            </a:r>
            <a:r>
              <a:rPr sz="1750" spc="80" dirty="0"/>
              <a:t>Here</a:t>
            </a:r>
            <a:endParaRPr sz="1750" dirty="0"/>
          </a:p>
          <a:p>
            <a:pPr>
              <a:lnSpc>
                <a:spcPct val="100000"/>
              </a:lnSpc>
            </a:pPr>
            <a:endParaRPr sz="1750" dirty="0"/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8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1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sz="2050" spc="8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0" dirty="0"/>
              <a:t>Type</a:t>
            </a:r>
            <a:r>
              <a:rPr spc="-120" dirty="0"/>
              <a:t> </a:t>
            </a:r>
            <a:r>
              <a:rPr spc="70" dirty="0"/>
              <a:t>Your</a:t>
            </a:r>
            <a:r>
              <a:rPr spc="-120" dirty="0"/>
              <a:t> </a:t>
            </a:r>
            <a:r>
              <a:rPr spc="135" dirty="0"/>
              <a:t>Name</a:t>
            </a:r>
            <a:r>
              <a:rPr spc="-125" dirty="0"/>
              <a:t> </a:t>
            </a:r>
            <a:r>
              <a:rPr spc="90" dirty="0"/>
              <a:t>Here</a:t>
            </a:r>
            <a:endParaRPr sz="2050" dirty="0">
              <a:latin typeface="Arial Black"/>
              <a:cs typeface="Arial Black"/>
            </a:endParaRPr>
          </a:p>
          <a:p>
            <a:pPr marL="431800">
              <a:lnSpc>
                <a:spcPct val="100000"/>
              </a:lnSpc>
              <a:spcBef>
                <a:spcPts val="1070"/>
              </a:spcBef>
            </a:pPr>
            <a:r>
              <a:rPr sz="1750" spc="95" dirty="0"/>
              <a:t>Github</a:t>
            </a:r>
            <a:r>
              <a:rPr sz="1750" spc="-85" dirty="0"/>
              <a:t> </a:t>
            </a:r>
            <a:r>
              <a:rPr sz="1750" spc="50" dirty="0"/>
              <a:t>Profile:</a:t>
            </a:r>
            <a:r>
              <a:rPr sz="1750" spc="395" dirty="0"/>
              <a:t> </a:t>
            </a:r>
            <a:r>
              <a:rPr sz="1750" spc="95" dirty="0"/>
              <a:t>Type</a:t>
            </a:r>
            <a:r>
              <a:rPr sz="1750" spc="-85" dirty="0"/>
              <a:t> </a:t>
            </a:r>
            <a:r>
              <a:rPr sz="1750" spc="75" dirty="0"/>
              <a:t>your</a:t>
            </a:r>
            <a:r>
              <a:rPr sz="1750" spc="-85" dirty="0"/>
              <a:t> </a:t>
            </a:r>
            <a:r>
              <a:rPr sz="1750" spc="95" dirty="0"/>
              <a:t>Github</a:t>
            </a:r>
            <a:r>
              <a:rPr sz="1750" spc="-80" dirty="0"/>
              <a:t> </a:t>
            </a:r>
            <a:r>
              <a:rPr sz="1750" spc="70" dirty="0"/>
              <a:t>Profile</a:t>
            </a:r>
            <a:r>
              <a:rPr sz="1750" spc="-85" dirty="0"/>
              <a:t> </a:t>
            </a:r>
            <a:r>
              <a:rPr sz="1750" dirty="0"/>
              <a:t>Link</a:t>
            </a:r>
            <a:r>
              <a:rPr sz="1750" spc="-85" dirty="0"/>
              <a:t> </a:t>
            </a:r>
            <a:r>
              <a:rPr sz="1750" spc="80" dirty="0"/>
              <a:t>Here</a:t>
            </a:r>
            <a:endParaRPr sz="1750" dirty="0"/>
          </a:p>
          <a:p>
            <a:pPr>
              <a:lnSpc>
                <a:spcPct val="100000"/>
              </a:lnSpc>
            </a:pPr>
            <a:endParaRPr sz="1750" dirty="0"/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750" dirty="0"/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z="2050" spc="-18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sz="2050" spc="-18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3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50" spc="-18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2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sz="2050" spc="3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0" dirty="0"/>
              <a:t>Type</a:t>
            </a:r>
            <a:r>
              <a:rPr spc="-110" dirty="0"/>
              <a:t> </a:t>
            </a:r>
            <a:r>
              <a:rPr spc="70" dirty="0"/>
              <a:t>Your</a:t>
            </a:r>
            <a:r>
              <a:rPr spc="-114" dirty="0"/>
              <a:t> </a:t>
            </a:r>
            <a:r>
              <a:rPr spc="135" dirty="0"/>
              <a:t>Name</a:t>
            </a:r>
            <a:r>
              <a:rPr spc="-110" dirty="0"/>
              <a:t> </a:t>
            </a:r>
            <a:r>
              <a:rPr spc="90" dirty="0"/>
              <a:t>Here</a:t>
            </a:r>
            <a:endParaRPr sz="2050" dirty="0">
              <a:latin typeface="Arial Black"/>
              <a:cs typeface="Arial Black"/>
            </a:endParaRPr>
          </a:p>
          <a:p>
            <a:pPr marL="431800">
              <a:lnSpc>
                <a:spcPct val="100000"/>
              </a:lnSpc>
              <a:spcBef>
                <a:spcPts val="1070"/>
              </a:spcBef>
            </a:pPr>
            <a:r>
              <a:rPr sz="1750" spc="95" dirty="0"/>
              <a:t>Github</a:t>
            </a:r>
            <a:r>
              <a:rPr sz="1750" spc="-85" dirty="0"/>
              <a:t> </a:t>
            </a:r>
            <a:r>
              <a:rPr sz="1750" spc="50" dirty="0"/>
              <a:t>Profile:</a:t>
            </a:r>
            <a:r>
              <a:rPr sz="1750" spc="395" dirty="0"/>
              <a:t> </a:t>
            </a:r>
            <a:r>
              <a:rPr sz="1750" spc="95" dirty="0"/>
              <a:t>Type</a:t>
            </a:r>
            <a:r>
              <a:rPr sz="1750" spc="-85" dirty="0"/>
              <a:t> </a:t>
            </a:r>
            <a:r>
              <a:rPr sz="1750" spc="75" dirty="0"/>
              <a:t>your</a:t>
            </a:r>
            <a:r>
              <a:rPr sz="1750" spc="-85" dirty="0"/>
              <a:t> </a:t>
            </a:r>
            <a:r>
              <a:rPr sz="1750" spc="95" dirty="0"/>
              <a:t>Github</a:t>
            </a:r>
            <a:r>
              <a:rPr sz="1750" spc="-80" dirty="0"/>
              <a:t> </a:t>
            </a:r>
            <a:r>
              <a:rPr sz="1750" spc="70" dirty="0"/>
              <a:t>Profile</a:t>
            </a:r>
            <a:r>
              <a:rPr sz="1750" spc="-85" dirty="0"/>
              <a:t> </a:t>
            </a:r>
            <a:r>
              <a:rPr sz="1750" dirty="0"/>
              <a:t>Link</a:t>
            </a:r>
            <a:r>
              <a:rPr sz="1750" spc="-85" dirty="0"/>
              <a:t> </a:t>
            </a:r>
            <a:r>
              <a:rPr sz="1750" spc="80" dirty="0"/>
              <a:t>Here</a:t>
            </a:r>
            <a:endParaRPr sz="1750" dirty="0"/>
          </a:p>
          <a:p>
            <a:pPr>
              <a:lnSpc>
                <a:spcPct val="100000"/>
              </a:lnSpc>
            </a:pPr>
            <a:endParaRPr sz="1750" dirty="0"/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750" dirty="0"/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7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50" spc="-19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10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sz="2050" spc="55" dirty="0">
                <a:solidFill>
                  <a:srgbClr val="942A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0" dirty="0"/>
              <a:t>Type</a:t>
            </a:r>
            <a:r>
              <a:rPr spc="-120" dirty="0"/>
              <a:t> </a:t>
            </a:r>
            <a:r>
              <a:rPr spc="70" dirty="0"/>
              <a:t>Your</a:t>
            </a:r>
            <a:r>
              <a:rPr spc="-120" dirty="0"/>
              <a:t> </a:t>
            </a:r>
            <a:r>
              <a:rPr spc="135" dirty="0"/>
              <a:t>Name</a:t>
            </a:r>
            <a:r>
              <a:rPr spc="-120" dirty="0"/>
              <a:t> </a:t>
            </a:r>
            <a:r>
              <a:rPr spc="90" dirty="0"/>
              <a:t>Here</a:t>
            </a:r>
            <a:endParaRPr sz="2050" dirty="0">
              <a:latin typeface="Arial Black"/>
              <a:cs typeface="Arial Black"/>
            </a:endParaRPr>
          </a:p>
          <a:p>
            <a:pPr marL="431800">
              <a:lnSpc>
                <a:spcPct val="100000"/>
              </a:lnSpc>
              <a:spcBef>
                <a:spcPts val="1070"/>
              </a:spcBef>
            </a:pPr>
            <a:r>
              <a:rPr sz="1750" spc="95" dirty="0"/>
              <a:t>Github</a:t>
            </a:r>
            <a:r>
              <a:rPr sz="1750" spc="-85" dirty="0"/>
              <a:t> </a:t>
            </a:r>
            <a:r>
              <a:rPr sz="1750" spc="50" dirty="0"/>
              <a:t>Profile:</a:t>
            </a:r>
            <a:r>
              <a:rPr sz="1750" spc="395" dirty="0"/>
              <a:t> </a:t>
            </a:r>
            <a:r>
              <a:rPr sz="1750" spc="95" dirty="0"/>
              <a:t>Type</a:t>
            </a:r>
            <a:r>
              <a:rPr sz="1750" spc="-85" dirty="0"/>
              <a:t> </a:t>
            </a:r>
            <a:r>
              <a:rPr sz="1750" spc="75" dirty="0"/>
              <a:t>your</a:t>
            </a:r>
            <a:r>
              <a:rPr sz="1750" spc="-85" dirty="0"/>
              <a:t> </a:t>
            </a:r>
            <a:r>
              <a:rPr sz="1750" spc="95" dirty="0"/>
              <a:t>Github</a:t>
            </a:r>
            <a:r>
              <a:rPr sz="1750" spc="-80" dirty="0"/>
              <a:t> </a:t>
            </a:r>
            <a:r>
              <a:rPr sz="1750" spc="70" dirty="0"/>
              <a:t>Profile</a:t>
            </a:r>
            <a:r>
              <a:rPr sz="1750" spc="-85" dirty="0"/>
              <a:t> </a:t>
            </a:r>
            <a:r>
              <a:rPr sz="1750" dirty="0"/>
              <a:t>Link</a:t>
            </a:r>
            <a:r>
              <a:rPr sz="1750" spc="-85" dirty="0"/>
              <a:t> </a:t>
            </a:r>
            <a:r>
              <a:rPr sz="1750" spc="80" dirty="0"/>
              <a:t>Here</a:t>
            </a:r>
            <a:endParaRPr sz="1750" dirty="0"/>
          </a:p>
        </p:txBody>
      </p:sp>
      <p:sp>
        <p:nvSpPr>
          <p:cNvPr id="7" name="object 7"/>
          <p:cNvSpPr txBox="1"/>
          <p:nvPr/>
        </p:nvSpPr>
        <p:spPr>
          <a:xfrm>
            <a:off x="7669662" y="6367724"/>
            <a:ext cx="61487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Profile:</a:t>
            </a:r>
            <a:r>
              <a:rPr sz="175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sz="17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LinkedIn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17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endParaRPr sz="17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Important</a:t>
            </a:r>
            <a:r>
              <a:rPr spc="204" dirty="0"/>
              <a:t> </a:t>
            </a:r>
            <a:r>
              <a:rPr spc="45" dirty="0"/>
              <a:t>Pointers: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68670" y="2076450"/>
            <a:ext cx="13133069" cy="3749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Please</a:t>
            </a:r>
            <a:r>
              <a:rPr spc="-215" dirty="0"/>
              <a:t> </a:t>
            </a:r>
            <a:r>
              <a:rPr spc="-55" dirty="0"/>
              <a:t>ensure</a:t>
            </a:r>
            <a:r>
              <a:rPr spc="-210" dirty="0"/>
              <a:t> </a:t>
            </a:r>
            <a:r>
              <a:rPr spc="-30" dirty="0"/>
              <a:t>below</a:t>
            </a:r>
            <a:r>
              <a:rPr spc="-215" dirty="0"/>
              <a:t> </a:t>
            </a:r>
            <a:r>
              <a:rPr spc="-30" dirty="0"/>
              <a:t>pointers</a:t>
            </a:r>
            <a:r>
              <a:rPr spc="-210" dirty="0"/>
              <a:t> </a:t>
            </a:r>
            <a:r>
              <a:rPr spc="-45" dirty="0"/>
              <a:t>are</a:t>
            </a:r>
            <a:r>
              <a:rPr spc="-215" dirty="0"/>
              <a:t> </a:t>
            </a:r>
            <a:r>
              <a:rPr dirty="0"/>
              <a:t>met</a:t>
            </a:r>
            <a:r>
              <a:rPr spc="-210" dirty="0"/>
              <a:t> </a:t>
            </a:r>
            <a:r>
              <a:rPr spc="-10" dirty="0"/>
              <a:t>while</a:t>
            </a: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lang="en-IN" spc="-10" dirty="0"/>
          </a:p>
          <a:p>
            <a:pPr marL="78105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rgbClr val="FFFFFF"/>
                </a:solidFill>
                <a:latin typeface="Lucida Sans Unicode"/>
                <a:cs typeface="Lucida Sans Unicode"/>
              </a:rPr>
              <a:t>Kindly</a:t>
            </a:r>
            <a:r>
              <a:rPr lang="en-US" sz="19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keep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maximum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slides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dirty="0">
                <a:solidFill>
                  <a:srgbClr val="FFFFFF"/>
                </a:solidFill>
                <a:latin typeface="Lucida Sans Unicode"/>
                <a:cs typeface="Lucida Sans Unicode"/>
              </a:rPr>
              <a:t>limit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lang="en-US" sz="19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pages</a:t>
            </a:r>
          </a:p>
          <a:p>
            <a:pPr marL="781050" indent="-342900">
              <a:buFont typeface="Wingdings" panose="05000000000000000000" pitchFamily="2" charset="2"/>
              <a:buChar char="Ø"/>
            </a:pPr>
            <a:r>
              <a:rPr kumimoji="0" lang="en-US" sz="19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All the topics should be utilized for description of your idea </a:t>
            </a:r>
            <a:endParaRPr lang="en-US" sz="1950" dirty="0">
              <a:latin typeface="Lucida Sans Unicode"/>
              <a:cs typeface="Lucida Sans Unicode"/>
            </a:endParaRPr>
          </a:p>
          <a:p>
            <a:pPr marL="781050" marR="5102225" indent="-342900">
              <a:lnSpc>
                <a:spcPct val="137800"/>
              </a:lnSpc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rgbClr val="FFFFFF"/>
                </a:solidFill>
                <a:latin typeface="Lucida Sans Unicode"/>
                <a:cs typeface="Lucida Sans Unicode"/>
              </a:rPr>
              <a:t>Try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avoid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paragraphs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post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idea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points</a:t>
            </a:r>
          </a:p>
          <a:p>
            <a:pPr marL="781050" marR="5080" lvl="0" indent="-342900" defTabSz="914400" eaLnBrk="1" fontAlgn="auto" latinLnBrk="0" hangingPunct="1">
              <a:lnSpc>
                <a:spcPct val="137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Keep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explanation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precisely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easy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endParaRPr lang="en-US" sz="1950" dirty="0">
              <a:latin typeface="Lucida Sans Unicode"/>
              <a:cs typeface="Lucida Sans Unicode"/>
            </a:endParaRPr>
          </a:p>
          <a:p>
            <a:pPr marL="781050" marR="5080" indent="-342900">
              <a:lnSpc>
                <a:spcPct val="137800"/>
              </a:lnSpc>
              <a:buFont typeface="Wingdings" panose="05000000000000000000" pitchFamily="2" charset="2"/>
              <a:buChar char="Ø"/>
            </a:pP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PPT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in front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Judges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showcasing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complete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idea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maximum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minutes,</a:t>
            </a:r>
            <a:r>
              <a:rPr lang="en-US" sz="19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dirty="0">
                <a:solidFill>
                  <a:srgbClr val="FFFFFF"/>
                </a:solidFill>
                <a:latin typeface="Lucida Sans Unicode"/>
                <a:cs typeface="Lucida Sans Unicode"/>
              </a:rPr>
              <a:t>fully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hosted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deployed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lang="en-US" sz="19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app.</a:t>
            </a:r>
            <a:endParaRPr lang="en-US" sz="1950" dirty="0">
              <a:latin typeface="Lucida Sans Unicode"/>
              <a:cs typeface="Lucida Sans Unicode"/>
            </a:endParaRPr>
          </a:p>
          <a:p>
            <a:pPr marL="781050" indent="-342900">
              <a:lnSpc>
                <a:spcPct val="100000"/>
              </a:lnSpc>
              <a:spcBef>
                <a:spcPts val="885"/>
              </a:spcBef>
              <a:buFont typeface="Wingdings" panose="05000000000000000000" pitchFamily="2" charset="2"/>
              <a:buChar char="Ø"/>
            </a:pP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(Important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Pointers)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PPT</a:t>
            </a:r>
            <a:r>
              <a:rPr lang="en-US" sz="1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in front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19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Judges.</a:t>
            </a:r>
            <a:endParaRPr lang="en-US" sz="1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278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Cambria</vt:lpstr>
      <vt:lpstr>Lucida Sans Unicode</vt:lpstr>
      <vt:lpstr>Wingdings</vt:lpstr>
      <vt:lpstr>Office Theme</vt:lpstr>
      <vt:lpstr>Problem Statement Title:</vt:lpstr>
      <vt:lpstr>Idea/Approach Details:</vt:lpstr>
      <vt:lpstr>Idea/Approach Details:</vt:lpstr>
      <vt:lpstr>Team Member Details:</vt:lpstr>
      <vt:lpstr>Important Pointers: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Grayscale Circuit Board Twitter Post</dc:title>
  <dc:creator>Yash Mangal</dc:creator>
  <cp:keywords>DAF8xLrxmfk,BAF6K9EAtIQ</cp:keywords>
  <cp:lastModifiedBy>yash mangal</cp:lastModifiedBy>
  <cp:revision>2</cp:revision>
  <dcterms:created xsi:type="dcterms:W3CDTF">2024-02-19T04:55:14Z</dcterms:created>
  <dcterms:modified xsi:type="dcterms:W3CDTF">2024-02-19T05:30:26Z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2024-02-19T00:00:00Z</vt:filetime>
  </property>
  <property fmtid="{D5CDD505-2E9C-101B-9397-08002B2CF9AE}" pid="5" name="Producer">
    <vt:lpwstr>Canva</vt:lpwstr>
  </property>
</Properties>
</file>