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485a68d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485a68d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485a68d0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485a68d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485a68d0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485a68d0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485a68d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485a68d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yashmaniya0/Clist-Lite-Bo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861AZ4uB_v6CcJ23FS3SLexsxIG8mkjl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69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4575" y="2122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Clist Lite Discord Bot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178300" y="3566300"/>
            <a:ext cx="3654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Group Members 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Tatvam (B20CS077)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Maniya Yash Rajeshbhai (B20CS033)</a:t>
            </a:r>
            <a:endParaRPr sz="15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86725" y="1334650"/>
            <a:ext cx="383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Yash Maniya : </a:t>
            </a:r>
            <a:endParaRPr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 </a:t>
            </a:r>
            <a:r>
              <a:rPr lang="en" sz="1600"/>
              <a:t>Architecture</a:t>
            </a:r>
            <a:r>
              <a:rPr lang="en" sz="1600"/>
              <a:t> of Code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Coding some of the commands for the bot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Setting up the repository and hosting the code to Server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 Corrections after testing</a:t>
            </a:r>
            <a:endParaRPr sz="16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75350" y="1281075"/>
            <a:ext cx="403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9D9D9"/>
                </a:solidFill>
              </a:rPr>
              <a:t>Tatvam Shah </a:t>
            </a:r>
            <a:r>
              <a:rPr lang="en" sz="1600">
                <a:solidFill>
                  <a:srgbClr val="D9D9D9"/>
                </a:solidFill>
              </a:rPr>
              <a:t>: </a:t>
            </a:r>
            <a:endParaRPr sz="1600">
              <a:solidFill>
                <a:srgbClr val="D9D9D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Research and Information </a:t>
            </a:r>
            <a:r>
              <a:rPr lang="en" sz="1600"/>
              <a:t>gathering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Coding some of the commands for the bot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Beta testing the bot for checking the errors and bugs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 Corrections and Improvements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Code and Completion of tasks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</a:t>
            </a:r>
            <a:r>
              <a:rPr lang="en"/>
              <a:t>ines of code was written : </a:t>
            </a:r>
            <a:r>
              <a:rPr lang="en"/>
              <a:t>350-400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link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https://github.com/yashmaniya0/Clist-Lite-Bot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:</a:t>
            </a:r>
            <a:endParaRPr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Completed Work :</a:t>
            </a:r>
            <a:endParaRPr sz="1500"/>
          </a:p>
          <a:p>
            <a:pPr indent="-3238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Help Commands</a:t>
            </a:r>
            <a:endParaRPr sz="1500"/>
          </a:p>
          <a:p>
            <a:pPr indent="-3238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Main Commands [;clear, ;register, ;clist future, ;stalk, ;userinfo, ;meme]</a:t>
            </a:r>
            <a:endParaRPr sz="1500"/>
          </a:p>
          <a:p>
            <a:pPr indent="-3238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Heroku requirements settlement</a:t>
            </a:r>
            <a:endParaRPr sz="1500"/>
          </a:p>
          <a:p>
            <a:pPr indent="-3238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Creating backend app on Developers Portal</a:t>
            </a:r>
            <a:endParaRPr sz="1500"/>
          </a:p>
          <a:p>
            <a:pPr indent="-3238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Testing and Rectifying Errors for Improvement</a:t>
            </a:r>
            <a:endParaRPr sz="500"/>
          </a:p>
          <a:p>
            <a:pPr indent="-3238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Uncomplete Modules :</a:t>
            </a:r>
            <a:endParaRPr sz="1500"/>
          </a:p>
          <a:p>
            <a:pPr indent="-323850" lvl="2" marL="1371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;upsolve command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86533" rtl="0" algn="l">
              <a:lnSpc>
                <a:spcPct val="114972"/>
              </a:lnSpc>
              <a:spcBef>
                <a:spcPts val="282"/>
              </a:spcBef>
              <a:spcAft>
                <a:spcPts val="0"/>
              </a:spcAft>
              <a:buNone/>
            </a:pPr>
            <a:r>
              <a:rPr lang="en" sz="1600"/>
              <a:t>● Register users codeforces handle to the username in the discord server</a:t>
            </a:r>
            <a:r>
              <a:rPr lang="en" sz="1600"/>
              <a:t> - completed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586533" rtl="0" algn="l">
              <a:lnSpc>
                <a:spcPct val="114972"/>
              </a:lnSpc>
              <a:spcBef>
                <a:spcPts val="282"/>
              </a:spcBef>
              <a:spcAft>
                <a:spcPts val="0"/>
              </a:spcAft>
              <a:buNone/>
            </a:pPr>
            <a:r>
              <a:rPr lang="en" sz="1600"/>
              <a:t>● Provide memes related to programming to the user - completed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None/>
            </a:pPr>
            <a:r>
              <a:rPr lang="en" sz="1600"/>
              <a:t>●</a:t>
            </a:r>
            <a:r>
              <a:rPr lang="en" sz="1600"/>
              <a:t>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Stalk other users using their codeforces handle - completed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None/>
            </a:pPr>
            <a:r>
              <a:rPr lang="en" sz="1600"/>
              <a:t>●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View future contests which are planned on the codeforces and codechef platform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                              -   completed 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None/>
            </a:pPr>
            <a:r>
              <a:rPr lang="en" sz="1600"/>
              <a:t>●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View list of registered users in the discord server - completed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None/>
            </a:pPr>
            <a:r>
              <a:rPr lang="en" sz="1600"/>
              <a:t>●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A command which provides information on how to use different commands - completed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256"/>
              </a:spcBef>
              <a:spcAft>
                <a:spcPts val="0"/>
              </a:spcAft>
              <a:buNone/>
            </a:pPr>
            <a:r>
              <a:rPr lang="en" sz="1600"/>
              <a:t>●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upsolve problems to increase rating - incomplete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File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Link 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https://drive.google.com/file/d/1861AZ4uB_v6CcJ23FS3SLexsxIG8mkjl/view?usp=sharing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