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Stint Ultra Condensed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tintUltra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c763b86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c763b86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c763b86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c763b86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c763b86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c763b86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c763b86f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c763b86f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c763b86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c763b86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c763b86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c763b86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Chandler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34ef80f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34ef80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NP54SNsJVJGk4J2OvJcLA04RRYSQZj07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638" y="85938"/>
            <a:ext cx="630272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647413" y="1057438"/>
            <a:ext cx="78492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An Analysis of Nothing</a:t>
            </a:r>
            <a:endParaRPr sz="97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15125"/>
            <a:ext cx="8520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Chandler</a:t>
            </a:r>
            <a:r>
              <a:rPr lang="en" sz="208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Ault, Yamina Katariya, Yash Manne, Aditi Shrivastava</a:t>
            </a:r>
            <a:endParaRPr sz="208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97100" y="2903988"/>
            <a:ext cx="45498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486" y="3739199"/>
            <a:ext cx="2877017" cy="1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Background and Use Case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523725"/>
            <a:ext cx="85206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 :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application/Dashboard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Explore and query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snippets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Recommend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episodes 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Interactive visualization of character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appearances, ratings, dialogue, etc.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Case: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Descriptive Analytic Visualization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selects episode of interest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Website returns dashboard of descriptive analytics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filters or toggles fields of interest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Python: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Simple web app development that supports interactive visualizations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1700" y="1309375"/>
            <a:ext cx="40164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23" y="1104425"/>
            <a:ext cx="3751902" cy="30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626" y="1445075"/>
            <a:ext cx="881425" cy="8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38" y="1445075"/>
            <a:ext cx="881425" cy="8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688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26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Purpose: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custom web apps for ML and data science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ocus is on quick development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Author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Snowflake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Python Packages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Dash</a:t>
            </a:r>
            <a:endParaRPr sz="26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Purpose: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Built on Plotly.js, React, and Flask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and customize ML and data science web apps with UI elements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Authors: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Plotly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900" y="1796400"/>
            <a:ext cx="329050" cy="1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10533" r="58377" t="0"/>
          <a:stretch/>
        </p:blipFill>
        <p:spPr>
          <a:xfrm>
            <a:off x="6059976" y="1692650"/>
            <a:ext cx="360276" cy="3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-5400000">
            <a:off x="3755700" y="3119700"/>
            <a:ext cx="1609500" cy="231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72075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Almost entirely in Python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Small learning curve + rapid development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Fully open-source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Supports all main Python plotting libraries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 be deployed on ‘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Streamlit Sharing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’ platform + other options for free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5" y="95575"/>
            <a:ext cx="1667250" cy="1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9213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Runs slower with larger datasets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lphaLcPeriod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Entire source code is re-run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Limited control of application layout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Works directly with script files -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notebooks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418625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863050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50" y="824975"/>
            <a:ext cx="581425" cy="3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5" y="95575"/>
            <a:ext cx="2204350" cy="1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9213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Plotly | Dash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72075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Huge design flexibility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lphaLcPeriod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Attributed to HTML and CSS code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 create plots in other languages (R, Julia)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Scalable for larger datasets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Requires some knowledge of HTML, Javascript, and CSS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learning curve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Works directly with script files -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notebooks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Pushes users to use plotly for visualizations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418625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863050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10533" r="58377" t="0"/>
          <a:stretch/>
        </p:blipFill>
        <p:spPr>
          <a:xfrm>
            <a:off x="255751" y="506650"/>
            <a:ext cx="741750" cy="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74C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00" y="1388088"/>
            <a:ext cx="2367075" cy="23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413600" y="2154425"/>
            <a:ext cx="3650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74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50" y="2408600"/>
            <a:ext cx="752175" cy="4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39500" y="8107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project timeline - simplicity and faster development is </a:t>
            </a: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preferred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Primarily uses Python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lphaL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selection of visualization/plotting tools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integration of ML episode prediction Python scripts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Remaining Concerns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523725"/>
            <a:ext cx="85206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Concerns: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Speed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dataset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Search /query of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might be slow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Potential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Workarounds: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 operations on subsets of the data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Watch out for: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Aesthetic/customization of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application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look into HTML and CSS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11700" y="1309375"/>
            <a:ext cx="61785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6682">
            <a:off x="3947298" y="212000"/>
            <a:ext cx="2078049" cy="18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Package Demo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pic>
        <p:nvPicPr>
          <p:cNvPr id="123" name="Google Shape;123;p20" title="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99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