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Stint Ultra Condensed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tintUltraCondensed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c763b86f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0c763b86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c763b86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c763b86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c763b86f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c763b86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c763b86f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c763b86f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c763b86f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c763b86f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c763b86f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c763b86f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Chandler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34ef80f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34ef80f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Chandler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c763b86f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c763b86f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NP54SNsJVJGk4J2OvJcLA04RRYSQZj07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638" y="85938"/>
            <a:ext cx="6302725" cy="33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647413" y="1057438"/>
            <a:ext cx="78492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7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An Analysis of Nothing</a:t>
            </a:r>
            <a:endParaRPr sz="97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15125"/>
            <a:ext cx="85206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Chandler</a:t>
            </a:r>
            <a:r>
              <a:rPr lang="en" sz="208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Ault, Yamina Katariya, Yash Manne, Aditi Shrivastava</a:t>
            </a:r>
            <a:endParaRPr sz="208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97100" y="2903988"/>
            <a:ext cx="4549800" cy="213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486" y="3739199"/>
            <a:ext cx="2877017" cy="14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Background and Use Case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523725"/>
            <a:ext cx="8520600" cy="30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Project : 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Web application/Dashboard 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Explore and query 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dialogue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snippets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Recommend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episodes 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Interactive visualization of character 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appearances, ratings, dialogue, etc.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 Case: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Descriptive Analytic Visualization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 selects episode of interest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Website returns dashboard of descriptive analytics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 filters or toggles fields of interest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Python: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Simple web app development that supports interactive visualizations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11700" y="1309375"/>
            <a:ext cx="4016400" cy="213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223" y="1104425"/>
            <a:ext cx="3751902" cy="304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626" y="1445075"/>
            <a:ext cx="881425" cy="8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938" y="1445075"/>
            <a:ext cx="881425" cy="8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688" y="1572050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Streamlit</a:t>
            </a:r>
            <a:endParaRPr sz="26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Purpose: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Create custom web apps for ML and data science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ocus is on quick development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Author</a:t>
            </a: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Snowflake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Python Packages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4832400" y="1572050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Dash</a:t>
            </a:r>
            <a:endParaRPr sz="26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Purpose: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Built on Plotly.js, React, and Flask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Create and customize ML and data science web apps with UI elements 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Authors: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Plotly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900" y="1796400"/>
            <a:ext cx="329050" cy="1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0" l="10533" r="58377" t="0"/>
          <a:stretch/>
        </p:blipFill>
        <p:spPr>
          <a:xfrm>
            <a:off x="6059976" y="1692650"/>
            <a:ext cx="360276" cy="3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 rot="-5400000">
            <a:off x="3755700" y="3119700"/>
            <a:ext cx="1609500" cy="231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72075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Pros</a:t>
            </a:r>
            <a:endParaRPr b="1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Almost entirely in Python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Small learning curve + rapid development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Fully open-source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Supports all main Python plotting libraries 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Can be deployed on ‘</a:t>
            </a: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Streamlit Sharing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’ platform + other options for free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75" y="95575"/>
            <a:ext cx="1667250" cy="1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9213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Streamlit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832400" y="1572050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Runs slower with larger datasets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lphaLcPeriod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Entire source code is re-run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Limited control of application layout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Works directly with script files - </a:t>
            </a: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 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notebooks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418625" y="2101100"/>
            <a:ext cx="1938600" cy="240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863050" y="2101100"/>
            <a:ext cx="1938600" cy="240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850" y="824975"/>
            <a:ext cx="581425" cy="3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75" y="95575"/>
            <a:ext cx="2204350" cy="1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type="title"/>
          </p:nvPr>
        </p:nvSpPr>
        <p:spPr>
          <a:xfrm>
            <a:off x="9213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Plotly | Dash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572075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Pros</a:t>
            </a:r>
            <a:endParaRPr b="1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Huge design flexibility 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lphaLcPeriod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Attributed to HTML and CSS code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Can create plots in other languages (R, Julia)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Scalable for larger datasets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4832400" y="1572050"/>
            <a:ext cx="39999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Requires some knowledge of HTML, Javascript, and CSS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Large learning curve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Works directly with script files - </a:t>
            </a: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 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notebooks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AutoNum type="arabicPeriod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Pushes users to use plotly for visualizations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418625" y="2101100"/>
            <a:ext cx="1938600" cy="240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863050" y="2101100"/>
            <a:ext cx="1938600" cy="240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0" l="10533" r="58377" t="0"/>
          <a:stretch/>
        </p:blipFill>
        <p:spPr>
          <a:xfrm>
            <a:off x="255751" y="506650"/>
            <a:ext cx="741750" cy="7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74C8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600" y="1388088"/>
            <a:ext cx="2367075" cy="23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413600" y="2154425"/>
            <a:ext cx="36507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Streamlit</a:t>
            </a:r>
            <a:endParaRPr sz="74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50" y="2408600"/>
            <a:ext cx="752175" cy="4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939500" y="8107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layfair Display"/>
              <a:buAutoNum type="arabicPeriod"/>
            </a:pPr>
            <a:r>
              <a:rPr lang="en" sz="16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For project timeline - simplicity and faster development is </a:t>
            </a:r>
            <a:r>
              <a:rPr lang="en" sz="16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preferred</a:t>
            </a:r>
            <a:endParaRPr sz="1600"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layfair Display"/>
              <a:buAutoNum type="arabicPeriod"/>
            </a:pPr>
            <a:r>
              <a:rPr lang="en" sz="16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Primarily uses Python</a:t>
            </a:r>
            <a:endParaRPr sz="1600"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layfair Display"/>
              <a:buAutoNum type="alphaLcPeriod"/>
            </a:pPr>
            <a:r>
              <a:rPr lang="en" sz="16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Large selection of visualization/plotting tools</a:t>
            </a:r>
            <a:endParaRPr sz="1600"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Playfair Display"/>
              <a:buAutoNum type="arabicPeriod"/>
            </a:pPr>
            <a:r>
              <a:rPr lang="en" sz="16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integration of ML episode prediction Python scripts</a:t>
            </a:r>
            <a:endParaRPr sz="1600"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Remaining Concerns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523725"/>
            <a:ext cx="8520600" cy="30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Concerns: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Speed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Large 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dialogue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dataset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Search /query of 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dialogue</a:t>
            </a:r>
            <a:r>
              <a:rPr lang="en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might be slow</a:t>
            </a:r>
            <a:endParaRPr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Potential </a:t>
            </a: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Workarounds: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Perform operations on subsets of the data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Watch out for:</a:t>
            </a:r>
            <a:endParaRPr b="1"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layfair Display"/>
              <a:buChar char="○"/>
            </a:pP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Aesthetic/customization of 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application</a:t>
            </a:r>
            <a:r>
              <a:rPr lang="en" sz="1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- look into HTML and CSS</a:t>
            </a:r>
            <a:endParaRPr sz="1400">
              <a:solidFill>
                <a:srgbClr val="4343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311700" y="1309375"/>
            <a:ext cx="6178500" cy="21300"/>
          </a:xfrm>
          <a:prstGeom prst="rect">
            <a:avLst/>
          </a:prstGeom>
          <a:solidFill>
            <a:srgbClr val="0074C8"/>
          </a:solidFill>
          <a:ln cap="flat" cmpd="sng" w="9525">
            <a:solidFill>
              <a:srgbClr val="007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6682">
            <a:off x="3947298" y="212000"/>
            <a:ext cx="2078049" cy="18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Package Demo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5192D"/>
                </a:solidFill>
                <a:latin typeface="Stint Ultra Condensed"/>
                <a:ea typeface="Stint Ultra Condensed"/>
                <a:cs typeface="Stint Ultra Condensed"/>
                <a:sym typeface="Stint Ultra Condensed"/>
              </a:rPr>
              <a:t>Package Demo</a:t>
            </a:r>
            <a:endParaRPr sz="4800">
              <a:solidFill>
                <a:srgbClr val="F5192D"/>
              </a:solidFill>
              <a:latin typeface="Stint Ultra Condensed"/>
              <a:ea typeface="Stint Ultra Condensed"/>
              <a:cs typeface="Stint Ultra Condensed"/>
              <a:sym typeface="Stint Ultra Condensed"/>
            </a:endParaRPr>
          </a:p>
        </p:txBody>
      </p:sp>
      <p:pic>
        <p:nvPicPr>
          <p:cNvPr id="128" name="Google Shape;128;p21" title="demo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403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