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naheim"/>
      <p:regular r:id="rId34"/>
    </p:embeddedFont>
    <p:embeddedFont>
      <p:font typeface="Inter Black"/>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InterBlack-bold.fntdata"/><Relationship Id="rId12" Type="http://schemas.openxmlformats.org/officeDocument/2006/relationships/slide" Target="slides/slide7.xml"/><Relationship Id="rId34" Type="http://schemas.openxmlformats.org/officeDocument/2006/relationships/font" Target="fonts/Anaheim-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aa089e89c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aa089e89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aa089e89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aa089e89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aa089e89c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aa089e89c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eab46ade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eab46ade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eade470802_0_18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eade470802_0_18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aa089e89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aa089e89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eade470802_0_18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eade470802_0_18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eab46ade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eab46ade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2aa089e89c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2aa089e89c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2aa8927272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2aa8927272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eab46adeb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eab46adeb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almost impossible to stay in a country like india and not even have a slight insight into cricket. One of the biggest tournaments in internation cricket was hosted right here in india so we thought it to be a good opportunity to anaylse the data we got from this year.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aa8927272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aa8927272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aa089e89c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2aa089e89c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Indian batsmen adopt a low stance and exhibit a driving tendency due to lower bounce on Indian pitches, while Australians stand more erect, favoring staying on top of the bounce and employing backfoot movement.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Indian footwork involves a small stride followed by a longer one, while Australians employ a back-and-across movement.</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aa089e89c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2aa089e89c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eade470802_0_18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eade470802_0_18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eade470802_0_18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eade470802_0_18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2aa089e89c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2aa089e89c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aa089e89c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2aa089e89c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Char char="●"/>
            </a:pPr>
            <a:r>
              <a:rPr lang="en" sz="1200">
                <a:solidFill>
                  <a:srgbClr val="1F1F1F"/>
                </a:solidFill>
                <a:highlight>
                  <a:srgbClr val="FFFFFF"/>
                </a:highlight>
              </a:rPr>
              <a:t>711 runs in 9 innings, the highest ever in a single ODI World Cup, surpassing Sachin Tendulkar's 673 in 2003.</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8 50+ scores, the most in a single edition, surpassing Tendulkar and Shakib Al Hasan's previous record of 7.</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2 centuries, including a match-winning 117 in the crucial semi-final against New Zealand.</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 sz="1200">
                <a:solidFill>
                  <a:srgbClr val="1F1F1F"/>
                </a:solidFill>
                <a:highlight>
                  <a:srgbClr val="FFFFFF"/>
                </a:highlight>
              </a:rPr>
              <a:t>49th ODI century, equaling Sachin Tendulkar's record in the format.</a:t>
            </a:r>
            <a:endParaRPr sz="1200">
              <a:solidFill>
                <a:srgbClr val="1F1F1F"/>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aa089e89c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aa089e89c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graph</a:t>
            </a:r>
            <a:r>
              <a:rPr lang="en"/>
              <a:t> here shows the strike rate of virat in all of his matches.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eade470802_0_19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eade470802_0_19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aa89272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aa89272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eab46ade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eab46adeb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especially be looking at the data of Australia, the reigning world champions who won their 6th title this year, and we will also be looking at data of the Indian cricket team who came to a close second this year, with 0 losses until the final.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eade470802_0_18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eade470802_0_18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aa51c7377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aa51c7377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2aa089e89c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2aa089e89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aa51c7377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aa51c7377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aa51c737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aa51c737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938700" y="1014588"/>
            <a:ext cx="7266600" cy="21105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dk1"/>
              </a:buClr>
              <a:buSzPts val="5200"/>
              <a:buNone/>
              <a:defRPr sz="6500">
                <a:solidFill>
                  <a:schemeClr val="dk1"/>
                </a:solidFill>
                <a:latin typeface="Inter Black"/>
                <a:ea typeface="Inter Black"/>
                <a:cs typeface="Inter Black"/>
                <a:sym typeface="Inter Black"/>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p:txBody>
      </p:sp>
      <p:sp>
        <p:nvSpPr>
          <p:cNvPr id="10" name="Google Shape;10;p2"/>
          <p:cNvSpPr txBox="1"/>
          <p:nvPr>
            <p:ph idx="1" type="subTitle"/>
          </p:nvPr>
        </p:nvSpPr>
        <p:spPr>
          <a:xfrm>
            <a:off x="2986550" y="3218491"/>
            <a:ext cx="3171000" cy="741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1" name="Google Shape;11;p2"/>
          <p:cNvGrpSpPr/>
          <p:nvPr/>
        </p:nvGrpSpPr>
        <p:grpSpPr>
          <a:xfrm>
            <a:off x="0" y="691850"/>
            <a:ext cx="363024" cy="2334040"/>
            <a:chOff x="0" y="691850"/>
            <a:chExt cx="363024" cy="2334040"/>
          </a:xfrm>
        </p:grpSpPr>
        <p:sp>
          <p:nvSpPr>
            <p:cNvPr id="12" name="Google Shape;12;p2"/>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545049" y="536274"/>
            <a:ext cx="1004693" cy="1004693"/>
            <a:chOff x="3002500" y="3111700"/>
            <a:chExt cx="449125" cy="449125"/>
          </a:xfrm>
        </p:grpSpPr>
        <p:sp>
          <p:nvSpPr>
            <p:cNvPr id="21" name="Google Shape;21;p2"/>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799174" y="4607224"/>
            <a:ext cx="1004693" cy="1004693"/>
            <a:chOff x="3002500" y="3111700"/>
            <a:chExt cx="449125" cy="449125"/>
          </a:xfrm>
        </p:grpSpPr>
        <p:sp>
          <p:nvSpPr>
            <p:cNvPr id="24" name="Google Shape;24;p2"/>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050875" y="62505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50875" y="450000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a:off x="7691768" y="2044875"/>
            <a:ext cx="1734624" cy="491644"/>
            <a:chOff x="7697618" y="2468900"/>
            <a:chExt cx="1734624" cy="491644"/>
          </a:xfrm>
        </p:grpSpPr>
        <p:sp>
          <p:nvSpPr>
            <p:cNvPr id="29" name="Google Shape;29;p2"/>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91" name="Shape 191"/>
        <p:cNvGrpSpPr/>
        <p:nvPr/>
      </p:nvGrpSpPr>
      <p:grpSpPr>
        <a:xfrm>
          <a:off x="0" y="0"/>
          <a:ext cx="0" cy="0"/>
          <a:chOff x="0" y="0"/>
          <a:chExt cx="0" cy="0"/>
        </a:xfrm>
      </p:grpSpPr>
      <p:sp>
        <p:nvSpPr>
          <p:cNvPr id="192" name="Google Shape;192;p11"/>
          <p:cNvSpPr txBox="1"/>
          <p:nvPr>
            <p:ph hasCustomPrompt="1" type="title"/>
          </p:nvPr>
        </p:nvSpPr>
        <p:spPr>
          <a:xfrm>
            <a:off x="1783500" y="1378550"/>
            <a:ext cx="5577000" cy="169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3" name="Google Shape;193;p11"/>
          <p:cNvSpPr txBox="1"/>
          <p:nvPr>
            <p:ph idx="1" type="subTitle"/>
          </p:nvPr>
        </p:nvSpPr>
        <p:spPr>
          <a:xfrm>
            <a:off x="2318850" y="3186050"/>
            <a:ext cx="4506300" cy="47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11"/>
          <p:cNvSpPr/>
          <p:nvPr/>
        </p:nvSpPr>
        <p:spPr>
          <a:xfrm>
            <a:off x="1050875" y="62505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1050875" y="450000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1"/>
          <p:cNvGrpSpPr/>
          <p:nvPr/>
        </p:nvGrpSpPr>
        <p:grpSpPr>
          <a:xfrm>
            <a:off x="-360132" y="844100"/>
            <a:ext cx="1734624" cy="491644"/>
            <a:chOff x="7697618" y="2468900"/>
            <a:chExt cx="1734624" cy="491644"/>
          </a:xfrm>
        </p:grpSpPr>
        <p:sp>
          <p:nvSpPr>
            <p:cNvPr id="197" name="Google Shape;197;p11"/>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1"/>
          <p:cNvGrpSpPr/>
          <p:nvPr/>
        </p:nvGrpSpPr>
        <p:grpSpPr>
          <a:xfrm>
            <a:off x="-360136" y="4499994"/>
            <a:ext cx="1004693" cy="1004693"/>
            <a:chOff x="3002500" y="3111700"/>
            <a:chExt cx="449125" cy="449125"/>
          </a:xfrm>
        </p:grpSpPr>
        <p:sp>
          <p:nvSpPr>
            <p:cNvPr id="202" name="Google Shape;202;p11"/>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8960025" y="1378550"/>
            <a:ext cx="363024" cy="2334040"/>
            <a:chOff x="0" y="691850"/>
            <a:chExt cx="363024" cy="2334040"/>
          </a:xfrm>
        </p:grpSpPr>
        <p:sp>
          <p:nvSpPr>
            <p:cNvPr id="205" name="Google Shape;205;p11"/>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3" name="Shape 2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4" name="Shape 214"/>
        <p:cNvGrpSpPr/>
        <p:nvPr/>
      </p:nvGrpSpPr>
      <p:grpSpPr>
        <a:xfrm>
          <a:off x="0" y="0"/>
          <a:ext cx="0" cy="0"/>
          <a:chOff x="0" y="0"/>
          <a:chExt cx="0" cy="0"/>
        </a:xfrm>
      </p:grpSpPr>
      <p:sp>
        <p:nvSpPr>
          <p:cNvPr id="215" name="Google Shape;215;p13"/>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6" name="Google Shape;216;p13"/>
          <p:cNvSpPr txBox="1"/>
          <p:nvPr>
            <p:ph idx="2" type="title"/>
          </p:nvPr>
        </p:nvSpPr>
        <p:spPr>
          <a:xfrm>
            <a:off x="1937581" y="1470592"/>
            <a:ext cx="2484600" cy="610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7" name="Google Shape;217;p13"/>
          <p:cNvSpPr txBox="1"/>
          <p:nvPr>
            <p:ph idx="1" type="subTitle"/>
          </p:nvPr>
        </p:nvSpPr>
        <p:spPr>
          <a:xfrm>
            <a:off x="1937581" y="2347205"/>
            <a:ext cx="2484600" cy="417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13"/>
          <p:cNvSpPr txBox="1"/>
          <p:nvPr>
            <p:ph idx="3" type="title"/>
          </p:nvPr>
        </p:nvSpPr>
        <p:spPr>
          <a:xfrm>
            <a:off x="5757731" y="1499950"/>
            <a:ext cx="24846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13"/>
          <p:cNvSpPr txBox="1"/>
          <p:nvPr>
            <p:ph idx="4" type="subTitle"/>
          </p:nvPr>
        </p:nvSpPr>
        <p:spPr>
          <a:xfrm>
            <a:off x="5757731" y="2347205"/>
            <a:ext cx="2484600" cy="41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13"/>
          <p:cNvSpPr txBox="1"/>
          <p:nvPr>
            <p:ph idx="5" type="title"/>
          </p:nvPr>
        </p:nvSpPr>
        <p:spPr>
          <a:xfrm>
            <a:off x="1937581" y="3209900"/>
            <a:ext cx="24846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13"/>
          <p:cNvSpPr txBox="1"/>
          <p:nvPr>
            <p:ph idx="6" type="subTitle"/>
          </p:nvPr>
        </p:nvSpPr>
        <p:spPr>
          <a:xfrm>
            <a:off x="1937581" y="4095190"/>
            <a:ext cx="2484600" cy="41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13"/>
          <p:cNvSpPr txBox="1"/>
          <p:nvPr>
            <p:ph idx="7" type="title"/>
          </p:nvPr>
        </p:nvSpPr>
        <p:spPr>
          <a:xfrm>
            <a:off x="5757731" y="3209900"/>
            <a:ext cx="24846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13"/>
          <p:cNvSpPr txBox="1"/>
          <p:nvPr>
            <p:ph idx="8" type="subTitle"/>
          </p:nvPr>
        </p:nvSpPr>
        <p:spPr>
          <a:xfrm>
            <a:off x="5757731" y="4095190"/>
            <a:ext cx="2484600" cy="41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13"/>
          <p:cNvSpPr txBox="1"/>
          <p:nvPr>
            <p:ph hasCustomPrompt="1" idx="9" type="title"/>
          </p:nvPr>
        </p:nvSpPr>
        <p:spPr>
          <a:xfrm>
            <a:off x="822998" y="1690450"/>
            <a:ext cx="10386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25" name="Google Shape;225;p13"/>
          <p:cNvSpPr txBox="1"/>
          <p:nvPr>
            <p:ph hasCustomPrompt="1" idx="13" type="title"/>
          </p:nvPr>
        </p:nvSpPr>
        <p:spPr>
          <a:xfrm>
            <a:off x="822998" y="3438500"/>
            <a:ext cx="10386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26" name="Google Shape;226;p13"/>
          <p:cNvSpPr txBox="1"/>
          <p:nvPr>
            <p:ph hasCustomPrompt="1" idx="14" type="title"/>
          </p:nvPr>
        </p:nvSpPr>
        <p:spPr>
          <a:xfrm>
            <a:off x="4645489" y="1690450"/>
            <a:ext cx="10386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27" name="Google Shape;227;p13"/>
          <p:cNvSpPr txBox="1"/>
          <p:nvPr>
            <p:ph hasCustomPrompt="1" idx="15" type="title"/>
          </p:nvPr>
        </p:nvSpPr>
        <p:spPr>
          <a:xfrm>
            <a:off x="4645489" y="3438500"/>
            <a:ext cx="10386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228" name="Google Shape;228;p13"/>
          <p:cNvGrpSpPr/>
          <p:nvPr/>
        </p:nvGrpSpPr>
        <p:grpSpPr>
          <a:xfrm>
            <a:off x="7721093" y="348375"/>
            <a:ext cx="1734624" cy="491644"/>
            <a:chOff x="7697618" y="2468900"/>
            <a:chExt cx="1734624" cy="491644"/>
          </a:xfrm>
        </p:grpSpPr>
        <p:sp>
          <p:nvSpPr>
            <p:cNvPr id="229" name="Google Shape;229;p13"/>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3"/>
          <p:cNvGrpSpPr/>
          <p:nvPr/>
        </p:nvGrpSpPr>
        <p:grpSpPr>
          <a:xfrm>
            <a:off x="8529441" y="3663369"/>
            <a:ext cx="1004693" cy="1004693"/>
            <a:chOff x="3002500" y="3111700"/>
            <a:chExt cx="449125" cy="449125"/>
          </a:xfrm>
        </p:grpSpPr>
        <p:sp>
          <p:nvSpPr>
            <p:cNvPr id="234" name="Google Shape;234;p13"/>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3"/>
          <p:cNvGrpSpPr/>
          <p:nvPr/>
        </p:nvGrpSpPr>
        <p:grpSpPr>
          <a:xfrm>
            <a:off x="0" y="3206450"/>
            <a:ext cx="363024" cy="2334040"/>
            <a:chOff x="0" y="691850"/>
            <a:chExt cx="363024" cy="2334040"/>
          </a:xfrm>
        </p:grpSpPr>
        <p:sp>
          <p:nvSpPr>
            <p:cNvPr id="237" name="Google Shape;237;p13"/>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3"/>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46" name="Shape 246"/>
        <p:cNvGrpSpPr/>
        <p:nvPr/>
      </p:nvGrpSpPr>
      <p:grpSpPr>
        <a:xfrm>
          <a:off x="0" y="0"/>
          <a:ext cx="0" cy="0"/>
          <a:chOff x="0" y="0"/>
          <a:chExt cx="0" cy="0"/>
        </a:xfrm>
      </p:grpSpPr>
      <p:sp>
        <p:nvSpPr>
          <p:cNvPr id="247" name="Google Shape;247;p14"/>
          <p:cNvSpPr txBox="1"/>
          <p:nvPr>
            <p:ph idx="1" type="body"/>
          </p:nvPr>
        </p:nvSpPr>
        <p:spPr>
          <a:xfrm>
            <a:off x="1686600" y="1219500"/>
            <a:ext cx="5770800" cy="3381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lvl1pPr>
            <a:lvl2pPr indent="-317500" lvl="1" marL="914400" rtl="0">
              <a:spcBef>
                <a:spcPts val="0"/>
              </a:spcBef>
              <a:spcAft>
                <a:spcPts val="0"/>
              </a:spcAft>
              <a:buClr>
                <a:srgbClr val="595959"/>
              </a:buClr>
              <a:buSzPts val="1400"/>
              <a:buFont typeface="Anaheim"/>
              <a:buChar char="○"/>
              <a:defRPr/>
            </a:lvl2pPr>
            <a:lvl3pPr indent="-317500" lvl="2" marL="1371600" rtl="0">
              <a:spcBef>
                <a:spcPts val="0"/>
              </a:spcBef>
              <a:spcAft>
                <a:spcPts val="0"/>
              </a:spcAft>
              <a:buClr>
                <a:srgbClr val="595959"/>
              </a:buClr>
              <a:buSzPts val="1400"/>
              <a:buFont typeface="Anaheim"/>
              <a:buChar char="■"/>
              <a:defRPr/>
            </a:lvl3pPr>
            <a:lvl4pPr indent="-317500" lvl="3" marL="1828800" rtl="0">
              <a:spcBef>
                <a:spcPts val="0"/>
              </a:spcBef>
              <a:spcAft>
                <a:spcPts val="0"/>
              </a:spcAft>
              <a:buClr>
                <a:srgbClr val="595959"/>
              </a:buClr>
              <a:buSzPts val="1400"/>
              <a:buFont typeface="Anaheim"/>
              <a:buChar char="●"/>
              <a:defRPr/>
            </a:lvl4pPr>
            <a:lvl5pPr indent="-317500" lvl="4" marL="2286000" rtl="0">
              <a:spcBef>
                <a:spcPts val="0"/>
              </a:spcBef>
              <a:spcAft>
                <a:spcPts val="0"/>
              </a:spcAft>
              <a:buClr>
                <a:srgbClr val="595959"/>
              </a:buClr>
              <a:buSzPts val="1400"/>
              <a:buFont typeface="Anaheim"/>
              <a:buChar char="○"/>
              <a:defRPr/>
            </a:lvl5pPr>
            <a:lvl6pPr indent="-317500" lvl="5" marL="2743200" rtl="0">
              <a:spcBef>
                <a:spcPts val="0"/>
              </a:spcBef>
              <a:spcAft>
                <a:spcPts val="0"/>
              </a:spcAft>
              <a:buClr>
                <a:srgbClr val="595959"/>
              </a:buClr>
              <a:buSzPts val="1400"/>
              <a:buFont typeface="Anaheim"/>
              <a:buChar char="■"/>
              <a:defRPr/>
            </a:lvl6pPr>
            <a:lvl7pPr indent="-317500" lvl="6" marL="3200400" rtl="0">
              <a:spcBef>
                <a:spcPts val="0"/>
              </a:spcBef>
              <a:spcAft>
                <a:spcPts val="0"/>
              </a:spcAft>
              <a:buClr>
                <a:srgbClr val="595959"/>
              </a:buClr>
              <a:buSzPts val="1400"/>
              <a:buFont typeface="Anaheim"/>
              <a:buChar char="●"/>
              <a:defRPr/>
            </a:lvl7pPr>
            <a:lvl8pPr indent="-317500" lvl="7" marL="3657600" rtl="0">
              <a:spcBef>
                <a:spcPts val="0"/>
              </a:spcBef>
              <a:spcAft>
                <a:spcPts val="0"/>
              </a:spcAft>
              <a:buClr>
                <a:srgbClr val="595959"/>
              </a:buClr>
              <a:buSzPts val="1400"/>
              <a:buFont typeface="Anaheim"/>
              <a:buChar char="○"/>
              <a:defRPr/>
            </a:lvl8pPr>
            <a:lvl9pPr indent="-317500" lvl="8" marL="4114800" rtl="0">
              <a:spcBef>
                <a:spcPts val="0"/>
              </a:spcBef>
              <a:spcAft>
                <a:spcPts val="0"/>
              </a:spcAft>
              <a:buClr>
                <a:srgbClr val="595959"/>
              </a:buClr>
              <a:buSzPts val="1400"/>
              <a:buFont typeface="Anaheim"/>
              <a:buChar char="■"/>
              <a:defRPr/>
            </a:lvl9pPr>
          </a:lstStyle>
          <a:p/>
        </p:txBody>
      </p:sp>
      <p:sp>
        <p:nvSpPr>
          <p:cNvPr id="248" name="Google Shape;248;p14"/>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9" name="Google Shape;249;p14"/>
          <p:cNvGrpSpPr/>
          <p:nvPr/>
        </p:nvGrpSpPr>
        <p:grpSpPr>
          <a:xfrm rot="5400000">
            <a:off x="7127390" y="3325776"/>
            <a:ext cx="509867" cy="3278159"/>
            <a:chOff x="0" y="691850"/>
            <a:chExt cx="363024" cy="2334040"/>
          </a:xfrm>
        </p:grpSpPr>
        <p:sp>
          <p:nvSpPr>
            <p:cNvPr id="250" name="Google Shape;250;p14"/>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4"/>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4"/>
          <p:cNvGrpSpPr/>
          <p:nvPr/>
        </p:nvGrpSpPr>
        <p:grpSpPr>
          <a:xfrm>
            <a:off x="-290326" y="3127599"/>
            <a:ext cx="1004693" cy="1004693"/>
            <a:chOff x="3002500" y="3111700"/>
            <a:chExt cx="449125" cy="449125"/>
          </a:xfrm>
        </p:grpSpPr>
        <p:sp>
          <p:nvSpPr>
            <p:cNvPr id="260" name="Google Shape;260;p14"/>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62" name="Shape 262"/>
        <p:cNvGrpSpPr/>
        <p:nvPr/>
      </p:nvGrpSpPr>
      <p:grpSpPr>
        <a:xfrm>
          <a:off x="0" y="0"/>
          <a:ext cx="0" cy="0"/>
          <a:chOff x="0" y="0"/>
          <a:chExt cx="0" cy="0"/>
        </a:xfrm>
      </p:grpSpPr>
      <p:sp>
        <p:nvSpPr>
          <p:cNvPr id="263" name="Google Shape;263;p15"/>
          <p:cNvSpPr txBox="1"/>
          <p:nvPr>
            <p:ph type="title"/>
          </p:nvPr>
        </p:nvSpPr>
        <p:spPr>
          <a:xfrm>
            <a:off x="4337125" y="2866100"/>
            <a:ext cx="3714600" cy="7611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64" name="Google Shape;264;p15"/>
          <p:cNvSpPr txBox="1"/>
          <p:nvPr>
            <p:ph idx="1" type="subTitle"/>
          </p:nvPr>
        </p:nvSpPr>
        <p:spPr>
          <a:xfrm>
            <a:off x="964762" y="1025577"/>
            <a:ext cx="7049400" cy="1734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30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265" name="Google Shape;265;p15"/>
          <p:cNvGrpSpPr/>
          <p:nvPr/>
        </p:nvGrpSpPr>
        <p:grpSpPr>
          <a:xfrm>
            <a:off x="-306407" y="550350"/>
            <a:ext cx="1734624" cy="491644"/>
            <a:chOff x="7697618" y="2468900"/>
            <a:chExt cx="1734624" cy="491644"/>
          </a:xfrm>
        </p:grpSpPr>
        <p:sp>
          <p:nvSpPr>
            <p:cNvPr id="266" name="Google Shape;266;p15"/>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5"/>
          <p:cNvGrpSpPr/>
          <p:nvPr/>
        </p:nvGrpSpPr>
        <p:grpSpPr>
          <a:xfrm rot="5400000">
            <a:off x="7768665" y="2805051"/>
            <a:ext cx="509867" cy="3278159"/>
            <a:chOff x="0" y="691850"/>
            <a:chExt cx="363024" cy="2334040"/>
          </a:xfrm>
        </p:grpSpPr>
        <p:sp>
          <p:nvSpPr>
            <p:cNvPr id="271" name="Google Shape;271;p15"/>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5"/>
          <p:cNvGrpSpPr/>
          <p:nvPr/>
        </p:nvGrpSpPr>
        <p:grpSpPr>
          <a:xfrm>
            <a:off x="8447239" y="843969"/>
            <a:ext cx="1004693" cy="1004693"/>
            <a:chOff x="3002500" y="3111700"/>
            <a:chExt cx="449125" cy="449125"/>
          </a:xfrm>
        </p:grpSpPr>
        <p:sp>
          <p:nvSpPr>
            <p:cNvPr id="280" name="Google Shape;280;p15"/>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82" name="Shape 282"/>
        <p:cNvGrpSpPr/>
        <p:nvPr/>
      </p:nvGrpSpPr>
      <p:grpSpPr>
        <a:xfrm>
          <a:off x="0" y="0"/>
          <a:ext cx="0" cy="0"/>
          <a:chOff x="0" y="0"/>
          <a:chExt cx="0" cy="0"/>
        </a:xfrm>
      </p:grpSpPr>
      <p:sp>
        <p:nvSpPr>
          <p:cNvPr id="283" name="Google Shape;283;p16"/>
          <p:cNvSpPr txBox="1"/>
          <p:nvPr>
            <p:ph type="title"/>
          </p:nvPr>
        </p:nvSpPr>
        <p:spPr>
          <a:xfrm>
            <a:off x="877625" y="2715386"/>
            <a:ext cx="2178300" cy="4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4" name="Google Shape;284;p16"/>
          <p:cNvSpPr txBox="1"/>
          <p:nvPr>
            <p:ph idx="1" type="subTitle"/>
          </p:nvPr>
        </p:nvSpPr>
        <p:spPr>
          <a:xfrm>
            <a:off x="769325" y="3344775"/>
            <a:ext cx="2394900" cy="78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5" name="Google Shape;285;p16"/>
          <p:cNvSpPr txBox="1"/>
          <p:nvPr>
            <p:ph idx="2" type="title"/>
          </p:nvPr>
        </p:nvSpPr>
        <p:spPr>
          <a:xfrm>
            <a:off x="3482850" y="2715386"/>
            <a:ext cx="2178300" cy="4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16"/>
          <p:cNvSpPr txBox="1"/>
          <p:nvPr>
            <p:ph idx="3" type="subTitle"/>
          </p:nvPr>
        </p:nvSpPr>
        <p:spPr>
          <a:xfrm>
            <a:off x="3374550" y="3344775"/>
            <a:ext cx="2394900" cy="78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7" name="Google Shape;287;p16"/>
          <p:cNvSpPr txBox="1"/>
          <p:nvPr>
            <p:ph idx="4" type="title"/>
          </p:nvPr>
        </p:nvSpPr>
        <p:spPr>
          <a:xfrm>
            <a:off x="6088075" y="2715386"/>
            <a:ext cx="2178300" cy="4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8" name="Google Shape;288;p16"/>
          <p:cNvSpPr txBox="1"/>
          <p:nvPr>
            <p:ph idx="5" type="subTitle"/>
          </p:nvPr>
        </p:nvSpPr>
        <p:spPr>
          <a:xfrm>
            <a:off x="5979775" y="3344775"/>
            <a:ext cx="2394900" cy="78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9" name="Google Shape;289;p16"/>
          <p:cNvSpPr txBox="1"/>
          <p:nvPr>
            <p:ph idx="6"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16"/>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16"/>
          <p:cNvGrpSpPr/>
          <p:nvPr/>
        </p:nvGrpSpPr>
        <p:grpSpPr>
          <a:xfrm>
            <a:off x="7721093" y="348375"/>
            <a:ext cx="1734624" cy="491644"/>
            <a:chOff x="7697618" y="2468900"/>
            <a:chExt cx="1734624" cy="491644"/>
          </a:xfrm>
        </p:grpSpPr>
        <p:sp>
          <p:nvSpPr>
            <p:cNvPr id="292" name="Google Shape;292;p16"/>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6"/>
          <p:cNvGrpSpPr/>
          <p:nvPr/>
        </p:nvGrpSpPr>
        <p:grpSpPr>
          <a:xfrm>
            <a:off x="8447239" y="4577769"/>
            <a:ext cx="1004693" cy="1004693"/>
            <a:chOff x="3002500" y="3111700"/>
            <a:chExt cx="449125" cy="449125"/>
          </a:xfrm>
        </p:grpSpPr>
        <p:sp>
          <p:nvSpPr>
            <p:cNvPr id="297" name="Google Shape;297;p16"/>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6"/>
          <p:cNvGrpSpPr/>
          <p:nvPr/>
        </p:nvGrpSpPr>
        <p:grpSpPr>
          <a:xfrm>
            <a:off x="0" y="3206450"/>
            <a:ext cx="363024" cy="2334040"/>
            <a:chOff x="0" y="691850"/>
            <a:chExt cx="363024" cy="2334040"/>
          </a:xfrm>
        </p:grpSpPr>
        <p:sp>
          <p:nvSpPr>
            <p:cNvPr id="300" name="Google Shape;300;p16"/>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6"/>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spTree>
      <p:nvGrpSpPr>
        <p:cNvPr id="309" name="Shape 309"/>
        <p:cNvGrpSpPr/>
        <p:nvPr/>
      </p:nvGrpSpPr>
      <p:grpSpPr>
        <a:xfrm>
          <a:off x="0" y="0"/>
          <a:ext cx="0" cy="0"/>
          <a:chOff x="0" y="0"/>
          <a:chExt cx="0" cy="0"/>
        </a:xfrm>
      </p:grpSpPr>
      <p:sp>
        <p:nvSpPr>
          <p:cNvPr id="310" name="Google Shape;310;p17"/>
          <p:cNvSpPr txBox="1"/>
          <p:nvPr>
            <p:ph type="title"/>
          </p:nvPr>
        </p:nvSpPr>
        <p:spPr>
          <a:xfrm>
            <a:off x="790575" y="1320418"/>
            <a:ext cx="3197700" cy="417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1" name="Google Shape;311;p17"/>
          <p:cNvSpPr txBox="1"/>
          <p:nvPr>
            <p:ph idx="1" type="subTitle"/>
          </p:nvPr>
        </p:nvSpPr>
        <p:spPr>
          <a:xfrm>
            <a:off x="790575" y="1899100"/>
            <a:ext cx="3515700" cy="88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7"/>
          <p:cNvSpPr txBox="1"/>
          <p:nvPr>
            <p:ph idx="2" type="title"/>
          </p:nvPr>
        </p:nvSpPr>
        <p:spPr>
          <a:xfrm>
            <a:off x="790575" y="3112008"/>
            <a:ext cx="3197700" cy="417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3" name="Google Shape;313;p17"/>
          <p:cNvSpPr txBox="1"/>
          <p:nvPr>
            <p:ph idx="3" type="subTitle"/>
          </p:nvPr>
        </p:nvSpPr>
        <p:spPr>
          <a:xfrm>
            <a:off x="790575" y="3690701"/>
            <a:ext cx="3515700" cy="88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 name="Google Shape;314;p17"/>
          <p:cNvSpPr txBox="1"/>
          <p:nvPr>
            <p:ph idx="4" type="title"/>
          </p:nvPr>
        </p:nvSpPr>
        <p:spPr>
          <a:xfrm>
            <a:off x="5158343" y="2222618"/>
            <a:ext cx="3197700" cy="417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5" name="Google Shape;315;p17"/>
          <p:cNvSpPr txBox="1"/>
          <p:nvPr>
            <p:ph idx="5" type="subTitle"/>
          </p:nvPr>
        </p:nvSpPr>
        <p:spPr>
          <a:xfrm>
            <a:off x="4840375" y="2801296"/>
            <a:ext cx="3515700" cy="882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6" name="Google Shape;316;p17"/>
          <p:cNvSpPr txBox="1"/>
          <p:nvPr>
            <p:ph idx="6"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7" name="Google Shape;317;p17"/>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7"/>
          <p:cNvGrpSpPr/>
          <p:nvPr/>
        </p:nvGrpSpPr>
        <p:grpSpPr>
          <a:xfrm>
            <a:off x="5200239" y="1377744"/>
            <a:ext cx="1004693" cy="1004693"/>
            <a:chOff x="3002500" y="3111700"/>
            <a:chExt cx="449125" cy="449125"/>
          </a:xfrm>
        </p:grpSpPr>
        <p:sp>
          <p:nvSpPr>
            <p:cNvPr id="320" name="Google Shape;320;p17"/>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7"/>
          <p:cNvGrpSpPr/>
          <p:nvPr/>
        </p:nvGrpSpPr>
        <p:grpSpPr>
          <a:xfrm>
            <a:off x="0" y="3206450"/>
            <a:ext cx="363024" cy="2334040"/>
            <a:chOff x="0" y="691850"/>
            <a:chExt cx="363024" cy="2334040"/>
          </a:xfrm>
        </p:grpSpPr>
        <p:sp>
          <p:nvSpPr>
            <p:cNvPr id="323" name="Google Shape;323;p17"/>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17"/>
          <p:cNvGrpSpPr/>
          <p:nvPr/>
        </p:nvGrpSpPr>
        <p:grpSpPr>
          <a:xfrm>
            <a:off x="6176731" y="4152650"/>
            <a:ext cx="3167412" cy="491644"/>
            <a:chOff x="5425181" y="4202325"/>
            <a:chExt cx="3167412" cy="491644"/>
          </a:xfrm>
        </p:grpSpPr>
        <p:grpSp>
          <p:nvGrpSpPr>
            <p:cNvPr id="332" name="Google Shape;332;p17"/>
            <p:cNvGrpSpPr/>
            <p:nvPr/>
          </p:nvGrpSpPr>
          <p:grpSpPr>
            <a:xfrm>
              <a:off x="6857968" y="4202325"/>
              <a:ext cx="1734624" cy="491644"/>
              <a:chOff x="7697618" y="2468900"/>
              <a:chExt cx="1734624" cy="491644"/>
            </a:xfrm>
          </p:grpSpPr>
          <p:sp>
            <p:nvSpPr>
              <p:cNvPr id="333" name="Google Shape;333;p17"/>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7"/>
            <p:cNvGrpSpPr/>
            <p:nvPr/>
          </p:nvGrpSpPr>
          <p:grpSpPr>
            <a:xfrm>
              <a:off x="5425181" y="4202325"/>
              <a:ext cx="1734624" cy="491644"/>
              <a:chOff x="7697618" y="2468900"/>
              <a:chExt cx="1734624" cy="491644"/>
            </a:xfrm>
          </p:grpSpPr>
          <p:sp>
            <p:nvSpPr>
              <p:cNvPr id="338" name="Google Shape;338;p17"/>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342" name="Shape 342"/>
        <p:cNvGrpSpPr/>
        <p:nvPr/>
      </p:nvGrpSpPr>
      <p:grpSpPr>
        <a:xfrm>
          <a:off x="0" y="0"/>
          <a:ext cx="0" cy="0"/>
          <a:chOff x="0" y="0"/>
          <a:chExt cx="0" cy="0"/>
        </a:xfrm>
      </p:grpSpPr>
      <p:sp>
        <p:nvSpPr>
          <p:cNvPr id="343" name="Google Shape;343;p18"/>
          <p:cNvSpPr txBox="1"/>
          <p:nvPr>
            <p:ph type="title"/>
          </p:nvPr>
        </p:nvSpPr>
        <p:spPr>
          <a:xfrm>
            <a:off x="877625" y="3204100"/>
            <a:ext cx="21783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4" name="Google Shape;344;p18"/>
          <p:cNvSpPr txBox="1"/>
          <p:nvPr>
            <p:ph idx="1" type="subTitle"/>
          </p:nvPr>
        </p:nvSpPr>
        <p:spPr>
          <a:xfrm>
            <a:off x="769325" y="4024833"/>
            <a:ext cx="2394900" cy="61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5" name="Google Shape;345;p18"/>
          <p:cNvSpPr txBox="1"/>
          <p:nvPr>
            <p:ph idx="2" type="title"/>
          </p:nvPr>
        </p:nvSpPr>
        <p:spPr>
          <a:xfrm>
            <a:off x="3482850" y="3204100"/>
            <a:ext cx="21783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6" name="Google Shape;346;p18"/>
          <p:cNvSpPr txBox="1"/>
          <p:nvPr>
            <p:ph idx="3" type="subTitle"/>
          </p:nvPr>
        </p:nvSpPr>
        <p:spPr>
          <a:xfrm>
            <a:off x="3374550" y="4024833"/>
            <a:ext cx="2394900" cy="61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7" name="Google Shape;347;p18"/>
          <p:cNvSpPr txBox="1"/>
          <p:nvPr>
            <p:ph idx="4" type="title"/>
          </p:nvPr>
        </p:nvSpPr>
        <p:spPr>
          <a:xfrm>
            <a:off x="6088075" y="3204100"/>
            <a:ext cx="2178300" cy="78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18"/>
          <p:cNvSpPr txBox="1"/>
          <p:nvPr>
            <p:ph idx="5" type="subTitle"/>
          </p:nvPr>
        </p:nvSpPr>
        <p:spPr>
          <a:xfrm>
            <a:off x="5979775" y="4024833"/>
            <a:ext cx="2394900" cy="61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9" name="Google Shape;349;p18"/>
          <p:cNvSpPr txBox="1"/>
          <p:nvPr>
            <p:ph idx="6"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0" name="Google Shape;350;p18"/>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8"/>
          <p:cNvGrpSpPr/>
          <p:nvPr/>
        </p:nvGrpSpPr>
        <p:grpSpPr>
          <a:xfrm>
            <a:off x="8154668" y="1180350"/>
            <a:ext cx="1734624" cy="491644"/>
            <a:chOff x="7697618" y="2468900"/>
            <a:chExt cx="1734624" cy="491644"/>
          </a:xfrm>
        </p:grpSpPr>
        <p:sp>
          <p:nvSpPr>
            <p:cNvPr id="353" name="Google Shape;353;p18"/>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8"/>
          <p:cNvGrpSpPr/>
          <p:nvPr/>
        </p:nvGrpSpPr>
        <p:grpSpPr>
          <a:xfrm>
            <a:off x="8108251" y="4498169"/>
            <a:ext cx="1004693" cy="1004693"/>
            <a:chOff x="3002500" y="3111700"/>
            <a:chExt cx="449125" cy="449125"/>
          </a:xfrm>
        </p:grpSpPr>
        <p:sp>
          <p:nvSpPr>
            <p:cNvPr id="358" name="Google Shape;358;p18"/>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18"/>
          <p:cNvGrpSpPr/>
          <p:nvPr/>
        </p:nvGrpSpPr>
        <p:grpSpPr>
          <a:xfrm>
            <a:off x="0" y="1225250"/>
            <a:ext cx="363024" cy="2334040"/>
            <a:chOff x="0" y="691850"/>
            <a:chExt cx="363024" cy="2334040"/>
          </a:xfrm>
        </p:grpSpPr>
        <p:sp>
          <p:nvSpPr>
            <p:cNvPr id="361" name="Google Shape;361;p18"/>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1">
    <p:spTree>
      <p:nvGrpSpPr>
        <p:cNvPr id="369" name="Shape 369"/>
        <p:cNvGrpSpPr/>
        <p:nvPr/>
      </p:nvGrpSpPr>
      <p:grpSpPr>
        <a:xfrm>
          <a:off x="0" y="0"/>
          <a:ext cx="0" cy="0"/>
          <a:chOff x="0" y="0"/>
          <a:chExt cx="0" cy="0"/>
        </a:xfrm>
      </p:grpSpPr>
      <p:sp>
        <p:nvSpPr>
          <p:cNvPr id="370" name="Google Shape;370;p19"/>
          <p:cNvSpPr txBox="1"/>
          <p:nvPr>
            <p:ph type="title"/>
          </p:nvPr>
        </p:nvSpPr>
        <p:spPr>
          <a:xfrm>
            <a:off x="868206" y="2315625"/>
            <a:ext cx="21783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1" name="Google Shape;371;p19"/>
          <p:cNvSpPr txBox="1"/>
          <p:nvPr>
            <p:ph idx="1" type="subTitle"/>
          </p:nvPr>
        </p:nvSpPr>
        <p:spPr>
          <a:xfrm>
            <a:off x="814056" y="3149875"/>
            <a:ext cx="2286600" cy="110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2" name="Google Shape;372;p19"/>
          <p:cNvSpPr txBox="1"/>
          <p:nvPr>
            <p:ph idx="2" type="title"/>
          </p:nvPr>
        </p:nvSpPr>
        <p:spPr>
          <a:xfrm>
            <a:off x="3491938" y="2315625"/>
            <a:ext cx="21783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9"/>
          <p:cNvSpPr txBox="1"/>
          <p:nvPr>
            <p:ph idx="3" type="subTitle"/>
          </p:nvPr>
        </p:nvSpPr>
        <p:spPr>
          <a:xfrm>
            <a:off x="3437788" y="3149875"/>
            <a:ext cx="2286600" cy="110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4" name="Google Shape;374;p19"/>
          <p:cNvSpPr txBox="1"/>
          <p:nvPr>
            <p:ph idx="4" type="title"/>
          </p:nvPr>
        </p:nvSpPr>
        <p:spPr>
          <a:xfrm>
            <a:off x="6097494" y="2315625"/>
            <a:ext cx="21783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5" name="Google Shape;375;p19"/>
          <p:cNvSpPr txBox="1"/>
          <p:nvPr>
            <p:ph idx="5" type="subTitle"/>
          </p:nvPr>
        </p:nvSpPr>
        <p:spPr>
          <a:xfrm>
            <a:off x="6043344" y="3149875"/>
            <a:ext cx="2286600" cy="110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6" name="Google Shape;376;p19"/>
          <p:cNvSpPr txBox="1"/>
          <p:nvPr>
            <p:ph idx="6"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7" name="Google Shape;377;p19"/>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19"/>
          <p:cNvGrpSpPr/>
          <p:nvPr/>
        </p:nvGrpSpPr>
        <p:grpSpPr>
          <a:xfrm>
            <a:off x="7721093" y="348375"/>
            <a:ext cx="1734624" cy="491644"/>
            <a:chOff x="7697618" y="2468900"/>
            <a:chExt cx="1734624" cy="491644"/>
          </a:xfrm>
        </p:grpSpPr>
        <p:sp>
          <p:nvSpPr>
            <p:cNvPr id="379" name="Google Shape;379;p19"/>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9"/>
          <p:cNvGrpSpPr/>
          <p:nvPr/>
        </p:nvGrpSpPr>
        <p:grpSpPr>
          <a:xfrm>
            <a:off x="8447239" y="4577769"/>
            <a:ext cx="1004693" cy="1004693"/>
            <a:chOff x="3002500" y="3111700"/>
            <a:chExt cx="449125" cy="449125"/>
          </a:xfrm>
        </p:grpSpPr>
        <p:sp>
          <p:nvSpPr>
            <p:cNvPr id="384" name="Google Shape;384;p19"/>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9"/>
          <p:cNvGrpSpPr/>
          <p:nvPr/>
        </p:nvGrpSpPr>
        <p:grpSpPr>
          <a:xfrm>
            <a:off x="0" y="3206450"/>
            <a:ext cx="363024" cy="2334040"/>
            <a:chOff x="0" y="691850"/>
            <a:chExt cx="363024" cy="2334040"/>
          </a:xfrm>
        </p:grpSpPr>
        <p:sp>
          <p:nvSpPr>
            <p:cNvPr id="387" name="Google Shape;387;p19"/>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9"/>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396" name="Shape 396"/>
        <p:cNvGrpSpPr/>
        <p:nvPr/>
      </p:nvGrpSpPr>
      <p:grpSpPr>
        <a:xfrm>
          <a:off x="0" y="0"/>
          <a:ext cx="0" cy="0"/>
          <a:chOff x="0" y="0"/>
          <a:chExt cx="0" cy="0"/>
        </a:xfrm>
      </p:grpSpPr>
      <p:sp>
        <p:nvSpPr>
          <p:cNvPr id="397" name="Google Shape;397;p20"/>
          <p:cNvSpPr txBox="1"/>
          <p:nvPr>
            <p:ph type="title"/>
          </p:nvPr>
        </p:nvSpPr>
        <p:spPr>
          <a:xfrm>
            <a:off x="953825" y="1882879"/>
            <a:ext cx="2178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8" name="Google Shape;398;p20"/>
          <p:cNvSpPr txBox="1"/>
          <p:nvPr>
            <p:ph idx="1" type="subTitle"/>
          </p:nvPr>
        </p:nvSpPr>
        <p:spPr>
          <a:xfrm>
            <a:off x="845525" y="2354175"/>
            <a:ext cx="2394900" cy="4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9" name="Google Shape;399;p20"/>
          <p:cNvSpPr txBox="1"/>
          <p:nvPr>
            <p:ph idx="2" type="title"/>
          </p:nvPr>
        </p:nvSpPr>
        <p:spPr>
          <a:xfrm>
            <a:off x="3482850" y="1882879"/>
            <a:ext cx="2178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0" name="Google Shape;400;p20"/>
          <p:cNvSpPr txBox="1"/>
          <p:nvPr>
            <p:ph idx="3" type="subTitle"/>
          </p:nvPr>
        </p:nvSpPr>
        <p:spPr>
          <a:xfrm>
            <a:off x="3374550" y="2354175"/>
            <a:ext cx="2394900" cy="4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 name="Google Shape;401;p20"/>
          <p:cNvSpPr txBox="1"/>
          <p:nvPr>
            <p:ph idx="4" type="title"/>
          </p:nvPr>
        </p:nvSpPr>
        <p:spPr>
          <a:xfrm>
            <a:off x="6011875" y="1882879"/>
            <a:ext cx="2178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2" name="Google Shape;402;p20"/>
          <p:cNvSpPr txBox="1"/>
          <p:nvPr>
            <p:ph idx="5" type="subTitle"/>
          </p:nvPr>
        </p:nvSpPr>
        <p:spPr>
          <a:xfrm>
            <a:off x="5903575" y="2354175"/>
            <a:ext cx="2394900" cy="4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3" name="Google Shape;403;p20"/>
          <p:cNvSpPr txBox="1"/>
          <p:nvPr>
            <p:ph idx="6"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4" name="Google Shape;404;p20"/>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0"/>
          <p:cNvGrpSpPr/>
          <p:nvPr/>
        </p:nvGrpSpPr>
        <p:grpSpPr>
          <a:xfrm>
            <a:off x="7721093" y="348375"/>
            <a:ext cx="1734624" cy="491644"/>
            <a:chOff x="7697618" y="2468900"/>
            <a:chExt cx="1734624" cy="491644"/>
          </a:xfrm>
        </p:grpSpPr>
        <p:sp>
          <p:nvSpPr>
            <p:cNvPr id="406" name="Google Shape;406;p20"/>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0"/>
          <p:cNvGrpSpPr/>
          <p:nvPr/>
        </p:nvGrpSpPr>
        <p:grpSpPr>
          <a:xfrm>
            <a:off x="8447239" y="4577769"/>
            <a:ext cx="1004693" cy="1004693"/>
            <a:chOff x="3002500" y="3111700"/>
            <a:chExt cx="449125" cy="449125"/>
          </a:xfrm>
        </p:grpSpPr>
        <p:sp>
          <p:nvSpPr>
            <p:cNvPr id="411" name="Google Shape;411;p20"/>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0"/>
          <p:cNvGrpSpPr/>
          <p:nvPr/>
        </p:nvGrpSpPr>
        <p:grpSpPr>
          <a:xfrm>
            <a:off x="0" y="3206450"/>
            <a:ext cx="363024" cy="2334040"/>
            <a:chOff x="0" y="691850"/>
            <a:chExt cx="363024" cy="2334040"/>
          </a:xfrm>
        </p:grpSpPr>
        <p:sp>
          <p:nvSpPr>
            <p:cNvPr id="414" name="Google Shape;414;p20"/>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0"/>
          <p:cNvSpPr txBox="1"/>
          <p:nvPr>
            <p:ph idx="7" type="title"/>
          </p:nvPr>
        </p:nvSpPr>
        <p:spPr>
          <a:xfrm>
            <a:off x="953825" y="3158754"/>
            <a:ext cx="2178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3" name="Google Shape;423;p20"/>
          <p:cNvSpPr txBox="1"/>
          <p:nvPr>
            <p:ph idx="8" type="subTitle"/>
          </p:nvPr>
        </p:nvSpPr>
        <p:spPr>
          <a:xfrm>
            <a:off x="845525" y="3630025"/>
            <a:ext cx="2394900" cy="4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4" name="Google Shape;424;p20"/>
          <p:cNvSpPr txBox="1"/>
          <p:nvPr>
            <p:ph idx="9" type="title"/>
          </p:nvPr>
        </p:nvSpPr>
        <p:spPr>
          <a:xfrm>
            <a:off x="3482850" y="3158754"/>
            <a:ext cx="2178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5" name="Google Shape;425;p20"/>
          <p:cNvSpPr txBox="1"/>
          <p:nvPr>
            <p:ph idx="13" type="subTitle"/>
          </p:nvPr>
        </p:nvSpPr>
        <p:spPr>
          <a:xfrm>
            <a:off x="3374550" y="3630025"/>
            <a:ext cx="2394900" cy="4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6" name="Google Shape;426;p20"/>
          <p:cNvSpPr txBox="1"/>
          <p:nvPr>
            <p:ph idx="14" type="title"/>
          </p:nvPr>
        </p:nvSpPr>
        <p:spPr>
          <a:xfrm>
            <a:off x="6011875" y="3158754"/>
            <a:ext cx="2178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7" name="Google Shape;427;p20"/>
          <p:cNvSpPr txBox="1"/>
          <p:nvPr>
            <p:ph idx="15" type="subTitle"/>
          </p:nvPr>
        </p:nvSpPr>
        <p:spPr>
          <a:xfrm>
            <a:off x="5903575" y="3630025"/>
            <a:ext cx="2394900" cy="4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8" name="Google Shape;428;p20"/>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3" name="Shape 33"/>
        <p:cNvGrpSpPr/>
        <p:nvPr/>
      </p:nvGrpSpPr>
      <p:grpSpPr>
        <a:xfrm>
          <a:off x="0" y="0"/>
          <a:ext cx="0" cy="0"/>
          <a:chOff x="0" y="0"/>
          <a:chExt cx="0" cy="0"/>
        </a:xfrm>
      </p:grpSpPr>
      <p:sp>
        <p:nvSpPr>
          <p:cNvPr id="34" name="Google Shape;34;p3"/>
          <p:cNvSpPr txBox="1"/>
          <p:nvPr>
            <p:ph type="title"/>
          </p:nvPr>
        </p:nvSpPr>
        <p:spPr>
          <a:xfrm>
            <a:off x="711725" y="2966238"/>
            <a:ext cx="5417700" cy="706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 name="Google Shape;35;p3"/>
          <p:cNvSpPr txBox="1"/>
          <p:nvPr>
            <p:ph idx="1" type="subTitle"/>
          </p:nvPr>
        </p:nvSpPr>
        <p:spPr>
          <a:xfrm>
            <a:off x="711725" y="3709150"/>
            <a:ext cx="4671900" cy="205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800"/>
              <a:buNone/>
              <a:defRPr sz="14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6" name="Google Shape;36;p3"/>
          <p:cNvSpPr txBox="1"/>
          <p:nvPr>
            <p:ph hasCustomPrompt="1" idx="2" type="title"/>
          </p:nvPr>
        </p:nvSpPr>
        <p:spPr>
          <a:xfrm>
            <a:off x="711725" y="1067225"/>
            <a:ext cx="3293400" cy="1797300"/>
          </a:xfrm>
          <a:prstGeom prst="rect">
            <a:avLst/>
          </a:prstGeom>
        </p:spPr>
        <p:txBody>
          <a:bodyPr anchorCtr="0" anchor="b" bIns="91425" lIns="91425" spcFirstLastPara="1" rIns="91425" wrap="square" tIns="91425">
            <a:noAutofit/>
          </a:bodyPr>
          <a:lstStyle>
            <a:lvl1pPr lvl="0" rtl="0">
              <a:spcBef>
                <a:spcPts val="0"/>
              </a:spcBef>
              <a:spcAft>
                <a:spcPts val="0"/>
              </a:spcAft>
              <a:buSzPts val="5900"/>
              <a:buNone/>
              <a:defRPr sz="9600"/>
            </a:lvl1pPr>
            <a:lvl2pPr lvl="1" rtl="0">
              <a:spcBef>
                <a:spcPts val="0"/>
              </a:spcBef>
              <a:spcAft>
                <a:spcPts val="0"/>
              </a:spcAft>
              <a:buSzPts val="5900"/>
              <a:buNone/>
              <a:defRPr sz="5900"/>
            </a:lvl2pPr>
            <a:lvl3pPr lvl="2" rtl="0">
              <a:spcBef>
                <a:spcPts val="0"/>
              </a:spcBef>
              <a:spcAft>
                <a:spcPts val="0"/>
              </a:spcAft>
              <a:buSzPts val="5900"/>
              <a:buNone/>
              <a:defRPr sz="5900"/>
            </a:lvl3pPr>
            <a:lvl4pPr lvl="3" rtl="0">
              <a:spcBef>
                <a:spcPts val="0"/>
              </a:spcBef>
              <a:spcAft>
                <a:spcPts val="0"/>
              </a:spcAft>
              <a:buSzPts val="5900"/>
              <a:buNone/>
              <a:defRPr sz="5900"/>
            </a:lvl4pPr>
            <a:lvl5pPr lvl="4" rtl="0">
              <a:spcBef>
                <a:spcPts val="0"/>
              </a:spcBef>
              <a:spcAft>
                <a:spcPts val="0"/>
              </a:spcAft>
              <a:buSzPts val="5900"/>
              <a:buNone/>
              <a:defRPr sz="5900"/>
            </a:lvl5pPr>
            <a:lvl6pPr lvl="5" rtl="0">
              <a:spcBef>
                <a:spcPts val="0"/>
              </a:spcBef>
              <a:spcAft>
                <a:spcPts val="0"/>
              </a:spcAft>
              <a:buSzPts val="5900"/>
              <a:buNone/>
              <a:defRPr sz="5900"/>
            </a:lvl6pPr>
            <a:lvl7pPr lvl="6" rtl="0">
              <a:spcBef>
                <a:spcPts val="0"/>
              </a:spcBef>
              <a:spcAft>
                <a:spcPts val="0"/>
              </a:spcAft>
              <a:buSzPts val="5900"/>
              <a:buNone/>
              <a:defRPr sz="5900"/>
            </a:lvl7pPr>
            <a:lvl8pPr lvl="7" rtl="0">
              <a:spcBef>
                <a:spcPts val="0"/>
              </a:spcBef>
              <a:spcAft>
                <a:spcPts val="0"/>
              </a:spcAft>
              <a:buSzPts val="5900"/>
              <a:buNone/>
              <a:defRPr sz="5900"/>
            </a:lvl8pPr>
            <a:lvl9pPr lvl="8" rtl="0">
              <a:spcBef>
                <a:spcPts val="0"/>
              </a:spcBef>
              <a:spcAft>
                <a:spcPts val="0"/>
              </a:spcAft>
              <a:buSzPts val="5900"/>
              <a:buNone/>
              <a:defRPr sz="5900"/>
            </a:lvl9pPr>
          </a:lstStyle>
          <a:p>
            <a:r>
              <a:t>xx%</a:t>
            </a:r>
          </a:p>
        </p:txBody>
      </p:sp>
      <p:sp>
        <p:nvSpPr>
          <p:cNvPr id="37" name="Google Shape;37;p3"/>
          <p:cNvSpPr/>
          <p:nvPr/>
        </p:nvSpPr>
        <p:spPr>
          <a:xfrm>
            <a:off x="1050875" y="62505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050875" y="450000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7564956" y="996750"/>
            <a:ext cx="1734624" cy="491644"/>
            <a:chOff x="7697618" y="2468900"/>
            <a:chExt cx="1734624" cy="491644"/>
          </a:xfrm>
        </p:grpSpPr>
        <p:sp>
          <p:nvSpPr>
            <p:cNvPr id="40" name="Google Shape;40;p3"/>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8294889" y="3149544"/>
            <a:ext cx="1004693" cy="1004693"/>
            <a:chOff x="3002500" y="3111700"/>
            <a:chExt cx="449125" cy="449125"/>
          </a:xfrm>
        </p:grpSpPr>
        <p:sp>
          <p:nvSpPr>
            <p:cNvPr id="45" name="Google Shape;45;p3"/>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a:off x="-158525" y="1488400"/>
            <a:ext cx="363024" cy="2334040"/>
            <a:chOff x="0" y="691850"/>
            <a:chExt cx="363024" cy="2334040"/>
          </a:xfrm>
        </p:grpSpPr>
        <p:sp>
          <p:nvSpPr>
            <p:cNvPr id="48" name="Google Shape;48;p3"/>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_1_1">
    <p:spTree>
      <p:nvGrpSpPr>
        <p:cNvPr id="429" name="Shape 429"/>
        <p:cNvGrpSpPr/>
        <p:nvPr/>
      </p:nvGrpSpPr>
      <p:grpSpPr>
        <a:xfrm>
          <a:off x="0" y="0"/>
          <a:ext cx="0" cy="0"/>
          <a:chOff x="0" y="0"/>
          <a:chExt cx="0" cy="0"/>
        </a:xfrm>
      </p:grpSpPr>
      <p:sp>
        <p:nvSpPr>
          <p:cNvPr id="430" name="Google Shape;430;p21"/>
          <p:cNvSpPr txBox="1"/>
          <p:nvPr>
            <p:ph type="title"/>
          </p:nvPr>
        </p:nvSpPr>
        <p:spPr>
          <a:xfrm>
            <a:off x="969575" y="1834200"/>
            <a:ext cx="26628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1" name="Google Shape;431;p21"/>
          <p:cNvSpPr txBox="1"/>
          <p:nvPr>
            <p:ph idx="1" type="subTitle"/>
          </p:nvPr>
        </p:nvSpPr>
        <p:spPr>
          <a:xfrm>
            <a:off x="1498425" y="2229300"/>
            <a:ext cx="2133600" cy="453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2" name="Google Shape;432;p21"/>
          <p:cNvSpPr txBox="1"/>
          <p:nvPr>
            <p:ph idx="2" type="title"/>
          </p:nvPr>
        </p:nvSpPr>
        <p:spPr>
          <a:xfrm>
            <a:off x="4669337" y="1834200"/>
            <a:ext cx="26628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21"/>
          <p:cNvSpPr txBox="1"/>
          <p:nvPr>
            <p:ph idx="3" type="subTitle"/>
          </p:nvPr>
        </p:nvSpPr>
        <p:spPr>
          <a:xfrm>
            <a:off x="5198841" y="2229302"/>
            <a:ext cx="2133600" cy="453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4" name="Google Shape;434;p21"/>
          <p:cNvSpPr txBox="1"/>
          <p:nvPr>
            <p:ph idx="4"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5" name="Google Shape;435;p21"/>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1"/>
          <p:cNvGrpSpPr/>
          <p:nvPr/>
        </p:nvGrpSpPr>
        <p:grpSpPr>
          <a:xfrm>
            <a:off x="7721093" y="348375"/>
            <a:ext cx="1734624" cy="491644"/>
            <a:chOff x="7697618" y="2468900"/>
            <a:chExt cx="1734624" cy="491644"/>
          </a:xfrm>
        </p:grpSpPr>
        <p:sp>
          <p:nvSpPr>
            <p:cNvPr id="437" name="Google Shape;437;p21"/>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1"/>
          <p:cNvGrpSpPr/>
          <p:nvPr/>
        </p:nvGrpSpPr>
        <p:grpSpPr>
          <a:xfrm>
            <a:off x="8447239" y="4577769"/>
            <a:ext cx="1004693" cy="1004693"/>
            <a:chOff x="3002500" y="3111700"/>
            <a:chExt cx="449125" cy="449125"/>
          </a:xfrm>
        </p:grpSpPr>
        <p:sp>
          <p:nvSpPr>
            <p:cNvPr id="442" name="Google Shape;442;p21"/>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0" y="3206450"/>
            <a:ext cx="363024" cy="2334040"/>
            <a:chOff x="0" y="691850"/>
            <a:chExt cx="363024" cy="2334040"/>
          </a:xfrm>
        </p:grpSpPr>
        <p:sp>
          <p:nvSpPr>
            <p:cNvPr id="445" name="Google Shape;445;p21"/>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1"/>
          <p:cNvSpPr txBox="1"/>
          <p:nvPr>
            <p:ph idx="5" type="title"/>
          </p:nvPr>
        </p:nvSpPr>
        <p:spPr>
          <a:xfrm>
            <a:off x="969575" y="3270047"/>
            <a:ext cx="26628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21"/>
          <p:cNvSpPr txBox="1"/>
          <p:nvPr>
            <p:ph idx="6" type="subTitle"/>
          </p:nvPr>
        </p:nvSpPr>
        <p:spPr>
          <a:xfrm>
            <a:off x="1498425" y="3665125"/>
            <a:ext cx="2133600" cy="453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5" name="Google Shape;455;p21"/>
          <p:cNvSpPr txBox="1"/>
          <p:nvPr>
            <p:ph idx="7" type="title"/>
          </p:nvPr>
        </p:nvSpPr>
        <p:spPr>
          <a:xfrm>
            <a:off x="4669337" y="3270047"/>
            <a:ext cx="26628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6" name="Google Shape;456;p21"/>
          <p:cNvSpPr txBox="1"/>
          <p:nvPr>
            <p:ph idx="8" type="subTitle"/>
          </p:nvPr>
        </p:nvSpPr>
        <p:spPr>
          <a:xfrm>
            <a:off x="5198841" y="3665125"/>
            <a:ext cx="2133600" cy="453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7" name="Google Shape;457;p21"/>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_1_1">
    <p:spTree>
      <p:nvGrpSpPr>
        <p:cNvPr id="458" name="Shape 458"/>
        <p:cNvGrpSpPr/>
        <p:nvPr/>
      </p:nvGrpSpPr>
      <p:grpSpPr>
        <a:xfrm>
          <a:off x="0" y="0"/>
          <a:ext cx="0" cy="0"/>
          <a:chOff x="0" y="0"/>
          <a:chExt cx="0" cy="0"/>
        </a:xfrm>
      </p:grpSpPr>
      <p:sp>
        <p:nvSpPr>
          <p:cNvPr id="459" name="Google Shape;459;p22"/>
          <p:cNvSpPr txBox="1"/>
          <p:nvPr>
            <p:ph type="title"/>
          </p:nvPr>
        </p:nvSpPr>
        <p:spPr>
          <a:xfrm>
            <a:off x="830270" y="2509533"/>
            <a:ext cx="15087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0" name="Google Shape;460;p22"/>
          <p:cNvSpPr txBox="1"/>
          <p:nvPr>
            <p:ph idx="1" type="subTitle"/>
          </p:nvPr>
        </p:nvSpPr>
        <p:spPr>
          <a:xfrm>
            <a:off x="770870" y="3205228"/>
            <a:ext cx="1627500" cy="8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1" name="Google Shape;461;p22"/>
          <p:cNvSpPr txBox="1"/>
          <p:nvPr>
            <p:ph idx="2" type="title"/>
          </p:nvPr>
        </p:nvSpPr>
        <p:spPr>
          <a:xfrm>
            <a:off x="4815711" y="2509533"/>
            <a:ext cx="15087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2" name="Google Shape;462;p22"/>
          <p:cNvSpPr txBox="1"/>
          <p:nvPr>
            <p:ph idx="3" type="subTitle"/>
          </p:nvPr>
        </p:nvSpPr>
        <p:spPr>
          <a:xfrm>
            <a:off x="4756311" y="3205228"/>
            <a:ext cx="1627500" cy="8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3" name="Google Shape;463;p22"/>
          <p:cNvSpPr txBox="1"/>
          <p:nvPr>
            <p:ph idx="4"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4" name="Google Shape;464;p22"/>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2"/>
          <p:cNvGrpSpPr/>
          <p:nvPr/>
        </p:nvGrpSpPr>
        <p:grpSpPr>
          <a:xfrm>
            <a:off x="7721093" y="348375"/>
            <a:ext cx="1734624" cy="491644"/>
            <a:chOff x="7697618" y="2468900"/>
            <a:chExt cx="1734624" cy="491644"/>
          </a:xfrm>
        </p:grpSpPr>
        <p:sp>
          <p:nvSpPr>
            <p:cNvPr id="466" name="Google Shape;466;p22"/>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2"/>
          <p:cNvGrpSpPr/>
          <p:nvPr/>
        </p:nvGrpSpPr>
        <p:grpSpPr>
          <a:xfrm>
            <a:off x="8447239" y="4577769"/>
            <a:ext cx="1004693" cy="1004693"/>
            <a:chOff x="3002500" y="3111700"/>
            <a:chExt cx="449125" cy="449125"/>
          </a:xfrm>
        </p:grpSpPr>
        <p:sp>
          <p:nvSpPr>
            <p:cNvPr id="471" name="Google Shape;471;p22"/>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2"/>
          <p:cNvGrpSpPr/>
          <p:nvPr/>
        </p:nvGrpSpPr>
        <p:grpSpPr>
          <a:xfrm>
            <a:off x="0" y="3206450"/>
            <a:ext cx="363024" cy="2334040"/>
            <a:chOff x="0" y="691850"/>
            <a:chExt cx="363024" cy="2334040"/>
          </a:xfrm>
        </p:grpSpPr>
        <p:sp>
          <p:nvSpPr>
            <p:cNvPr id="474" name="Google Shape;474;p22"/>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22"/>
          <p:cNvSpPr txBox="1"/>
          <p:nvPr>
            <p:ph idx="5" type="title"/>
          </p:nvPr>
        </p:nvSpPr>
        <p:spPr>
          <a:xfrm>
            <a:off x="2819589" y="2509533"/>
            <a:ext cx="15087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3" name="Google Shape;483;p22"/>
          <p:cNvSpPr txBox="1"/>
          <p:nvPr>
            <p:ph idx="6" type="subTitle"/>
          </p:nvPr>
        </p:nvSpPr>
        <p:spPr>
          <a:xfrm>
            <a:off x="2760189" y="3205228"/>
            <a:ext cx="1627500" cy="8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4" name="Google Shape;484;p22"/>
          <p:cNvSpPr txBox="1"/>
          <p:nvPr>
            <p:ph idx="7" type="title"/>
          </p:nvPr>
        </p:nvSpPr>
        <p:spPr>
          <a:xfrm>
            <a:off x="6811853" y="2509533"/>
            <a:ext cx="15087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22"/>
          <p:cNvSpPr txBox="1"/>
          <p:nvPr>
            <p:ph idx="8" type="subTitle"/>
          </p:nvPr>
        </p:nvSpPr>
        <p:spPr>
          <a:xfrm>
            <a:off x="6752453" y="3205228"/>
            <a:ext cx="1627500" cy="8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6" name="Google Shape;486;p22"/>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_1_1_1_1_1">
    <p:spTree>
      <p:nvGrpSpPr>
        <p:cNvPr id="487" name="Shape 487"/>
        <p:cNvGrpSpPr/>
        <p:nvPr/>
      </p:nvGrpSpPr>
      <p:grpSpPr>
        <a:xfrm>
          <a:off x="0" y="0"/>
          <a:ext cx="0" cy="0"/>
          <a:chOff x="0" y="0"/>
          <a:chExt cx="0" cy="0"/>
        </a:xfrm>
      </p:grpSpPr>
      <p:sp>
        <p:nvSpPr>
          <p:cNvPr id="488" name="Google Shape;488;p23"/>
          <p:cNvSpPr txBox="1"/>
          <p:nvPr>
            <p:ph type="title"/>
          </p:nvPr>
        </p:nvSpPr>
        <p:spPr>
          <a:xfrm>
            <a:off x="891900" y="1977177"/>
            <a:ext cx="20724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9" name="Google Shape;489;p23"/>
          <p:cNvSpPr txBox="1"/>
          <p:nvPr>
            <p:ph idx="1" type="subTitle"/>
          </p:nvPr>
        </p:nvSpPr>
        <p:spPr>
          <a:xfrm>
            <a:off x="1054900" y="2426316"/>
            <a:ext cx="1746600" cy="7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0" name="Google Shape;490;p23"/>
          <p:cNvSpPr txBox="1"/>
          <p:nvPr>
            <p:ph idx="2" type="title"/>
          </p:nvPr>
        </p:nvSpPr>
        <p:spPr>
          <a:xfrm>
            <a:off x="6179700" y="1977177"/>
            <a:ext cx="20724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1" name="Google Shape;491;p23"/>
          <p:cNvSpPr txBox="1"/>
          <p:nvPr>
            <p:ph idx="3" type="subTitle"/>
          </p:nvPr>
        </p:nvSpPr>
        <p:spPr>
          <a:xfrm>
            <a:off x="6342676" y="2426316"/>
            <a:ext cx="1746300" cy="7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2" name="Google Shape;492;p23"/>
          <p:cNvSpPr txBox="1"/>
          <p:nvPr>
            <p:ph idx="4"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3" name="Google Shape;493;p23"/>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txBox="1"/>
          <p:nvPr>
            <p:ph idx="5" type="title"/>
          </p:nvPr>
        </p:nvSpPr>
        <p:spPr>
          <a:xfrm>
            <a:off x="3573900" y="1977177"/>
            <a:ext cx="20724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5" name="Google Shape;495;p23"/>
          <p:cNvSpPr txBox="1"/>
          <p:nvPr>
            <p:ph idx="6" type="subTitle"/>
          </p:nvPr>
        </p:nvSpPr>
        <p:spPr>
          <a:xfrm>
            <a:off x="3736897" y="2426275"/>
            <a:ext cx="1746600" cy="7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6" name="Google Shape;496;p23"/>
          <p:cNvSpPr txBox="1"/>
          <p:nvPr>
            <p:ph idx="7" type="title"/>
          </p:nvPr>
        </p:nvSpPr>
        <p:spPr>
          <a:xfrm>
            <a:off x="4800600" y="3481327"/>
            <a:ext cx="20724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23"/>
          <p:cNvSpPr txBox="1"/>
          <p:nvPr>
            <p:ph idx="8" type="subTitle"/>
          </p:nvPr>
        </p:nvSpPr>
        <p:spPr>
          <a:xfrm>
            <a:off x="4963577" y="3930466"/>
            <a:ext cx="1746300" cy="7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8" name="Google Shape;498;p23"/>
          <p:cNvSpPr txBox="1"/>
          <p:nvPr>
            <p:ph idx="9" type="title"/>
          </p:nvPr>
        </p:nvSpPr>
        <p:spPr>
          <a:xfrm>
            <a:off x="2271000" y="3459125"/>
            <a:ext cx="2072400" cy="47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9" name="Google Shape;499;p23"/>
          <p:cNvSpPr txBox="1"/>
          <p:nvPr>
            <p:ph idx="13" type="subTitle"/>
          </p:nvPr>
        </p:nvSpPr>
        <p:spPr>
          <a:xfrm>
            <a:off x="2434000" y="3930425"/>
            <a:ext cx="1746600" cy="7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00" name="Google Shape;500;p23"/>
          <p:cNvGrpSpPr/>
          <p:nvPr/>
        </p:nvGrpSpPr>
        <p:grpSpPr>
          <a:xfrm>
            <a:off x="874939" y="3607769"/>
            <a:ext cx="1004693" cy="1004693"/>
            <a:chOff x="3002500" y="3111700"/>
            <a:chExt cx="449125" cy="449125"/>
          </a:xfrm>
        </p:grpSpPr>
        <p:sp>
          <p:nvSpPr>
            <p:cNvPr id="501" name="Google Shape;501;p23"/>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23"/>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23"/>
          <p:cNvGrpSpPr/>
          <p:nvPr/>
        </p:nvGrpSpPr>
        <p:grpSpPr>
          <a:xfrm>
            <a:off x="0" y="1072850"/>
            <a:ext cx="363024" cy="2334040"/>
            <a:chOff x="0" y="691850"/>
            <a:chExt cx="363024" cy="2334040"/>
          </a:xfrm>
        </p:grpSpPr>
        <p:sp>
          <p:nvSpPr>
            <p:cNvPr id="505" name="Google Shape;505;p23"/>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3"/>
          <p:cNvGrpSpPr/>
          <p:nvPr/>
        </p:nvGrpSpPr>
        <p:grpSpPr>
          <a:xfrm>
            <a:off x="7080956" y="3665300"/>
            <a:ext cx="3167412" cy="491644"/>
            <a:chOff x="5425181" y="4202325"/>
            <a:chExt cx="3167412" cy="491644"/>
          </a:xfrm>
        </p:grpSpPr>
        <p:grpSp>
          <p:nvGrpSpPr>
            <p:cNvPr id="514" name="Google Shape;514;p23"/>
            <p:cNvGrpSpPr/>
            <p:nvPr/>
          </p:nvGrpSpPr>
          <p:grpSpPr>
            <a:xfrm>
              <a:off x="6857968" y="4202325"/>
              <a:ext cx="1734624" cy="491644"/>
              <a:chOff x="7697618" y="2468900"/>
              <a:chExt cx="1734624" cy="491644"/>
            </a:xfrm>
          </p:grpSpPr>
          <p:sp>
            <p:nvSpPr>
              <p:cNvPr id="515" name="Google Shape;515;p23"/>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3"/>
            <p:cNvGrpSpPr/>
            <p:nvPr/>
          </p:nvGrpSpPr>
          <p:grpSpPr>
            <a:xfrm>
              <a:off x="5425181" y="4202325"/>
              <a:ext cx="1734624" cy="491644"/>
              <a:chOff x="7697618" y="2468900"/>
              <a:chExt cx="1734624" cy="491644"/>
            </a:xfrm>
          </p:grpSpPr>
          <p:sp>
            <p:nvSpPr>
              <p:cNvPr id="520" name="Google Shape;520;p23"/>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524" name="Shape 524"/>
        <p:cNvGrpSpPr/>
        <p:nvPr/>
      </p:nvGrpSpPr>
      <p:grpSpPr>
        <a:xfrm>
          <a:off x="0" y="0"/>
          <a:ext cx="0" cy="0"/>
          <a:chOff x="0" y="0"/>
          <a:chExt cx="0" cy="0"/>
        </a:xfrm>
      </p:grpSpPr>
      <p:sp>
        <p:nvSpPr>
          <p:cNvPr id="525" name="Google Shape;525;p24"/>
          <p:cNvSpPr txBox="1"/>
          <p:nvPr>
            <p:ph type="title"/>
          </p:nvPr>
        </p:nvSpPr>
        <p:spPr>
          <a:xfrm>
            <a:off x="713850" y="1089275"/>
            <a:ext cx="3644700" cy="2136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6" name="Google Shape;526;p24"/>
          <p:cNvSpPr txBox="1"/>
          <p:nvPr>
            <p:ph idx="1" type="subTitle"/>
          </p:nvPr>
        </p:nvSpPr>
        <p:spPr>
          <a:xfrm>
            <a:off x="854612" y="3591453"/>
            <a:ext cx="3110400" cy="75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27" name="Google Shape;527;p24"/>
          <p:cNvGrpSpPr/>
          <p:nvPr/>
        </p:nvGrpSpPr>
        <p:grpSpPr>
          <a:xfrm>
            <a:off x="0" y="3206450"/>
            <a:ext cx="363024" cy="2334040"/>
            <a:chOff x="0" y="691850"/>
            <a:chExt cx="363024" cy="2334040"/>
          </a:xfrm>
        </p:grpSpPr>
        <p:sp>
          <p:nvSpPr>
            <p:cNvPr id="528" name="Google Shape;528;p24"/>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4"/>
          <p:cNvGrpSpPr/>
          <p:nvPr/>
        </p:nvGrpSpPr>
        <p:grpSpPr>
          <a:xfrm>
            <a:off x="3740168" y="537500"/>
            <a:ext cx="1734624" cy="491644"/>
            <a:chOff x="7697618" y="2468900"/>
            <a:chExt cx="1734624" cy="491644"/>
          </a:xfrm>
        </p:grpSpPr>
        <p:sp>
          <p:nvSpPr>
            <p:cNvPr id="537" name="Google Shape;537;p24"/>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4"/>
          <p:cNvGrpSpPr/>
          <p:nvPr/>
        </p:nvGrpSpPr>
        <p:grpSpPr>
          <a:xfrm>
            <a:off x="8447239" y="4577769"/>
            <a:ext cx="1004693" cy="1004693"/>
            <a:chOff x="3002500" y="3111700"/>
            <a:chExt cx="449125" cy="449125"/>
          </a:xfrm>
        </p:grpSpPr>
        <p:sp>
          <p:nvSpPr>
            <p:cNvPr id="542" name="Google Shape;542;p24"/>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2">
    <p:bg>
      <p:bgPr>
        <a:solidFill>
          <a:schemeClr val="accent1"/>
        </a:solidFill>
      </p:bgPr>
    </p:bg>
    <p:spTree>
      <p:nvGrpSpPr>
        <p:cNvPr id="544" name="Shape 544"/>
        <p:cNvGrpSpPr/>
        <p:nvPr/>
      </p:nvGrpSpPr>
      <p:grpSpPr>
        <a:xfrm>
          <a:off x="0" y="0"/>
          <a:ext cx="0" cy="0"/>
          <a:chOff x="0" y="0"/>
          <a:chExt cx="0" cy="0"/>
        </a:xfrm>
      </p:grpSpPr>
      <p:sp>
        <p:nvSpPr>
          <p:cNvPr id="545" name="Google Shape;545;p25"/>
          <p:cNvSpPr txBox="1"/>
          <p:nvPr>
            <p:ph type="title"/>
          </p:nvPr>
        </p:nvSpPr>
        <p:spPr>
          <a:xfrm>
            <a:off x="713850" y="1264675"/>
            <a:ext cx="3858300" cy="2332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6" name="Google Shape;546;p25"/>
          <p:cNvSpPr txBox="1"/>
          <p:nvPr>
            <p:ph idx="1" type="subTitle"/>
          </p:nvPr>
        </p:nvSpPr>
        <p:spPr>
          <a:xfrm>
            <a:off x="1809974" y="3046495"/>
            <a:ext cx="4223700" cy="6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47" name="Google Shape;547;p25"/>
          <p:cNvGrpSpPr/>
          <p:nvPr/>
        </p:nvGrpSpPr>
        <p:grpSpPr>
          <a:xfrm>
            <a:off x="7721093" y="2329575"/>
            <a:ext cx="1734624" cy="491644"/>
            <a:chOff x="7697618" y="2468900"/>
            <a:chExt cx="1734624" cy="491644"/>
          </a:xfrm>
        </p:grpSpPr>
        <p:sp>
          <p:nvSpPr>
            <p:cNvPr id="548" name="Google Shape;548;p25"/>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5"/>
          <p:cNvGrpSpPr/>
          <p:nvPr/>
        </p:nvGrpSpPr>
        <p:grpSpPr>
          <a:xfrm>
            <a:off x="8447239" y="4577769"/>
            <a:ext cx="1004693" cy="1004693"/>
            <a:chOff x="3002500" y="3111700"/>
            <a:chExt cx="449125" cy="449125"/>
          </a:xfrm>
        </p:grpSpPr>
        <p:sp>
          <p:nvSpPr>
            <p:cNvPr id="553" name="Google Shape;553;p25"/>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5"/>
          <p:cNvGrpSpPr/>
          <p:nvPr/>
        </p:nvGrpSpPr>
        <p:grpSpPr>
          <a:xfrm>
            <a:off x="0" y="3206450"/>
            <a:ext cx="363024" cy="2334040"/>
            <a:chOff x="0" y="691850"/>
            <a:chExt cx="363024" cy="2334040"/>
          </a:xfrm>
        </p:grpSpPr>
        <p:sp>
          <p:nvSpPr>
            <p:cNvPr id="556" name="Google Shape;556;p25"/>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5"/>
          <p:cNvSpPr/>
          <p:nvPr/>
        </p:nvSpPr>
        <p:spPr>
          <a:xfrm>
            <a:off x="1050875" y="62505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1050875" y="450000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566" name="Shape 566"/>
        <p:cNvGrpSpPr/>
        <p:nvPr/>
      </p:nvGrpSpPr>
      <p:grpSpPr>
        <a:xfrm>
          <a:off x="0" y="0"/>
          <a:ext cx="0" cy="0"/>
          <a:chOff x="0" y="0"/>
          <a:chExt cx="0" cy="0"/>
        </a:xfrm>
      </p:grpSpPr>
      <p:sp>
        <p:nvSpPr>
          <p:cNvPr id="567" name="Google Shape;567;p26"/>
          <p:cNvSpPr txBox="1"/>
          <p:nvPr>
            <p:ph hasCustomPrompt="1" type="title"/>
          </p:nvPr>
        </p:nvSpPr>
        <p:spPr>
          <a:xfrm>
            <a:off x="763817" y="554487"/>
            <a:ext cx="2365200" cy="10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68" name="Google Shape;568;p26"/>
          <p:cNvSpPr txBox="1"/>
          <p:nvPr>
            <p:ph idx="1" type="subTitle"/>
          </p:nvPr>
        </p:nvSpPr>
        <p:spPr>
          <a:xfrm>
            <a:off x="738917" y="1695356"/>
            <a:ext cx="2415000" cy="47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26"/>
          <p:cNvSpPr txBox="1"/>
          <p:nvPr>
            <p:ph hasCustomPrompt="1" idx="2" type="title"/>
          </p:nvPr>
        </p:nvSpPr>
        <p:spPr>
          <a:xfrm>
            <a:off x="3395340" y="1716944"/>
            <a:ext cx="2365200" cy="10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70" name="Google Shape;570;p26"/>
          <p:cNvSpPr txBox="1"/>
          <p:nvPr>
            <p:ph idx="3" type="subTitle"/>
          </p:nvPr>
        </p:nvSpPr>
        <p:spPr>
          <a:xfrm>
            <a:off x="3370440" y="2857831"/>
            <a:ext cx="2415000" cy="47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26"/>
          <p:cNvSpPr txBox="1"/>
          <p:nvPr>
            <p:ph hasCustomPrompt="1" idx="4" type="title"/>
          </p:nvPr>
        </p:nvSpPr>
        <p:spPr>
          <a:xfrm>
            <a:off x="6014983" y="2879400"/>
            <a:ext cx="2365200" cy="10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72" name="Google Shape;572;p26"/>
          <p:cNvSpPr txBox="1"/>
          <p:nvPr>
            <p:ph idx="5" type="subTitle"/>
          </p:nvPr>
        </p:nvSpPr>
        <p:spPr>
          <a:xfrm>
            <a:off x="5990083" y="4020281"/>
            <a:ext cx="2415000" cy="47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73" name="Google Shape;573;p26"/>
          <p:cNvGrpSpPr/>
          <p:nvPr/>
        </p:nvGrpSpPr>
        <p:grpSpPr>
          <a:xfrm>
            <a:off x="7621268" y="1789950"/>
            <a:ext cx="1734624" cy="491644"/>
            <a:chOff x="7697618" y="2468900"/>
            <a:chExt cx="1734624" cy="491644"/>
          </a:xfrm>
        </p:grpSpPr>
        <p:sp>
          <p:nvSpPr>
            <p:cNvPr id="574" name="Google Shape;574;p26"/>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6"/>
          <p:cNvGrpSpPr/>
          <p:nvPr/>
        </p:nvGrpSpPr>
        <p:grpSpPr>
          <a:xfrm>
            <a:off x="4069651" y="3781844"/>
            <a:ext cx="1004693" cy="1004693"/>
            <a:chOff x="3002500" y="3111700"/>
            <a:chExt cx="449125" cy="449125"/>
          </a:xfrm>
        </p:grpSpPr>
        <p:sp>
          <p:nvSpPr>
            <p:cNvPr id="579" name="Google Shape;579;p26"/>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6"/>
          <p:cNvGrpSpPr/>
          <p:nvPr/>
        </p:nvGrpSpPr>
        <p:grpSpPr>
          <a:xfrm>
            <a:off x="0" y="2063450"/>
            <a:ext cx="363024" cy="2334040"/>
            <a:chOff x="0" y="691850"/>
            <a:chExt cx="363024" cy="2334040"/>
          </a:xfrm>
        </p:grpSpPr>
        <p:sp>
          <p:nvSpPr>
            <p:cNvPr id="582" name="Google Shape;582;p26"/>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590" name="Shape 590"/>
        <p:cNvGrpSpPr/>
        <p:nvPr/>
      </p:nvGrpSpPr>
      <p:grpSpPr>
        <a:xfrm>
          <a:off x="0" y="0"/>
          <a:ext cx="0" cy="0"/>
          <a:chOff x="0" y="0"/>
          <a:chExt cx="0" cy="0"/>
        </a:xfrm>
      </p:grpSpPr>
      <p:sp>
        <p:nvSpPr>
          <p:cNvPr id="591" name="Google Shape;591;p27"/>
          <p:cNvSpPr txBox="1"/>
          <p:nvPr>
            <p:ph hasCustomPrompt="1" type="title"/>
          </p:nvPr>
        </p:nvSpPr>
        <p:spPr>
          <a:xfrm>
            <a:off x="779067" y="1838563"/>
            <a:ext cx="2365200" cy="10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92" name="Google Shape;592;p27"/>
          <p:cNvSpPr txBox="1"/>
          <p:nvPr>
            <p:ph idx="1" type="subTitle"/>
          </p:nvPr>
        </p:nvSpPr>
        <p:spPr>
          <a:xfrm>
            <a:off x="754167" y="2903268"/>
            <a:ext cx="2415000" cy="117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3" name="Google Shape;593;p27"/>
          <p:cNvSpPr txBox="1"/>
          <p:nvPr>
            <p:ph hasCustomPrompt="1" idx="2" type="title"/>
          </p:nvPr>
        </p:nvSpPr>
        <p:spPr>
          <a:xfrm>
            <a:off x="3389400" y="1838563"/>
            <a:ext cx="2365200" cy="10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94" name="Google Shape;594;p27"/>
          <p:cNvSpPr txBox="1"/>
          <p:nvPr>
            <p:ph idx="3" type="subTitle"/>
          </p:nvPr>
        </p:nvSpPr>
        <p:spPr>
          <a:xfrm>
            <a:off x="3364500" y="2903268"/>
            <a:ext cx="2415000" cy="117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5" name="Google Shape;595;p27"/>
          <p:cNvSpPr txBox="1"/>
          <p:nvPr>
            <p:ph hasCustomPrompt="1" idx="4" type="title"/>
          </p:nvPr>
        </p:nvSpPr>
        <p:spPr>
          <a:xfrm>
            <a:off x="5999733" y="1838563"/>
            <a:ext cx="2365200" cy="10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900"/>
              <a:buNone/>
              <a:defRPr sz="5900"/>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96" name="Google Shape;596;p27"/>
          <p:cNvSpPr txBox="1"/>
          <p:nvPr>
            <p:ph idx="5" type="subTitle"/>
          </p:nvPr>
        </p:nvSpPr>
        <p:spPr>
          <a:xfrm>
            <a:off x="5974833" y="2903268"/>
            <a:ext cx="2415000" cy="117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7" name="Google Shape;597;p27"/>
          <p:cNvSpPr txBox="1"/>
          <p:nvPr>
            <p:ph idx="6"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98" name="Google Shape;598;p27"/>
          <p:cNvGrpSpPr/>
          <p:nvPr/>
        </p:nvGrpSpPr>
        <p:grpSpPr>
          <a:xfrm>
            <a:off x="3490418" y="4651850"/>
            <a:ext cx="1734624" cy="491644"/>
            <a:chOff x="7697618" y="2468900"/>
            <a:chExt cx="1734624" cy="491644"/>
          </a:xfrm>
        </p:grpSpPr>
        <p:sp>
          <p:nvSpPr>
            <p:cNvPr id="599" name="Google Shape;599;p27"/>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8470739" y="4395332"/>
            <a:ext cx="1004693" cy="1004693"/>
            <a:chOff x="3002500" y="3111700"/>
            <a:chExt cx="449125" cy="449125"/>
          </a:xfrm>
        </p:grpSpPr>
        <p:sp>
          <p:nvSpPr>
            <p:cNvPr id="604" name="Google Shape;604;p27"/>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7"/>
          <p:cNvGrpSpPr/>
          <p:nvPr/>
        </p:nvGrpSpPr>
        <p:grpSpPr>
          <a:xfrm>
            <a:off x="-170275" y="1142250"/>
            <a:ext cx="363024" cy="2334040"/>
            <a:chOff x="0" y="691850"/>
            <a:chExt cx="363024" cy="2334040"/>
          </a:xfrm>
        </p:grpSpPr>
        <p:sp>
          <p:nvSpPr>
            <p:cNvPr id="607" name="Google Shape;607;p27"/>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7"/>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616" name="Shape 616"/>
        <p:cNvGrpSpPr/>
        <p:nvPr/>
      </p:nvGrpSpPr>
      <p:grpSpPr>
        <a:xfrm>
          <a:off x="0" y="0"/>
          <a:ext cx="0" cy="0"/>
          <a:chOff x="0" y="0"/>
          <a:chExt cx="0" cy="0"/>
        </a:xfrm>
      </p:grpSpPr>
      <p:sp>
        <p:nvSpPr>
          <p:cNvPr id="617" name="Google Shape;617;p28"/>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8" name="Google Shape;618;p28"/>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8"/>
          <p:cNvGrpSpPr/>
          <p:nvPr/>
        </p:nvGrpSpPr>
        <p:grpSpPr>
          <a:xfrm>
            <a:off x="8306764" y="4321419"/>
            <a:ext cx="1004693" cy="1004693"/>
            <a:chOff x="3002500" y="3111700"/>
            <a:chExt cx="449125" cy="449125"/>
          </a:xfrm>
        </p:grpSpPr>
        <p:sp>
          <p:nvSpPr>
            <p:cNvPr id="620" name="Google Shape;620;p28"/>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8"/>
          <p:cNvGrpSpPr/>
          <p:nvPr/>
        </p:nvGrpSpPr>
        <p:grpSpPr>
          <a:xfrm>
            <a:off x="8824975" y="403425"/>
            <a:ext cx="363024" cy="2334040"/>
            <a:chOff x="0" y="691850"/>
            <a:chExt cx="363024" cy="2334040"/>
          </a:xfrm>
        </p:grpSpPr>
        <p:sp>
          <p:nvSpPr>
            <p:cNvPr id="623" name="Google Shape;623;p28"/>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8"/>
          <p:cNvGrpSpPr/>
          <p:nvPr/>
        </p:nvGrpSpPr>
        <p:grpSpPr>
          <a:xfrm>
            <a:off x="-273007" y="1974400"/>
            <a:ext cx="3161830" cy="491644"/>
            <a:chOff x="-155582" y="1868725"/>
            <a:chExt cx="3161830" cy="491644"/>
          </a:xfrm>
        </p:grpSpPr>
        <p:grpSp>
          <p:nvGrpSpPr>
            <p:cNvPr id="632" name="Google Shape;632;p28"/>
            <p:cNvGrpSpPr/>
            <p:nvPr/>
          </p:nvGrpSpPr>
          <p:grpSpPr>
            <a:xfrm>
              <a:off x="-155582" y="1868725"/>
              <a:ext cx="1734624" cy="491644"/>
              <a:chOff x="7697618" y="2468900"/>
              <a:chExt cx="1734624" cy="491644"/>
            </a:xfrm>
          </p:grpSpPr>
          <p:sp>
            <p:nvSpPr>
              <p:cNvPr id="633" name="Google Shape;633;p28"/>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8"/>
            <p:cNvGrpSpPr/>
            <p:nvPr/>
          </p:nvGrpSpPr>
          <p:grpSpPr>
            <a:xfrm>
              <a:off x="1271624" y="1868725"/>
              <a:ext cx="1734624" cy="491644"/>
              <a:chOff x="7697618" y="2468900"/>
              <a:chExt cx="1734624" cy="491644"/>
            </a:xfrm>
          </p:grpSpPr>
          <p:sp>
            <p:nvSpPr>
              <p:cNvPr id="638" name="Google Shape;638;p28"/>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642" name="Shape 642"/>
        <p:cNvGrpSpPr/>
        <p:nvPr/>
      </p:nvGrpSpPr>
      <p:grpSpPr>
        <a:xfrm>
          <a:off x="0" y="0"/>
          <a:ext cx="0" cy="0"/>
          <a:chOff x="0" y="0"/>
          <a:chExt cx="0" cy="0"/>
        </a:xfrm>
      </p:grpSpPr>
      <p:sp>
        <p:nvSpPr>
          <p:cNvPr id="643" name="Google Shape;643;p29"/>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4" name="Google Shape;644;p29"/>
          <p:cNvGrpSpPr/>
          <p:nvPr/>
        </p:nvGrpSpPr>
        <p:grpSpPr>
          <a:xfrm>
            <a:off x="7839693" y="291675"/>
            <a:ext cx="1734624" cy="491644"/>
            <a:chOff x="7697618" y="2468900"/>
            <a:chExt cx="1734624" cy="491644"/>
          </a:xfrm>
        </p:grpSpPr>
        <p:sp>
          <p:nvSpPr>
            <p:cNvPr id="645" name="Google Shape;645;p29"/>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9"/>
          <p:cNvGrpSpPr/>
          <p:nvPr/>
        </p:nvGrpSpPr>
        <p:grpSpPr>
          <a:xfrm>
            <a:off x="-360136" y="4499994"/>
            <a:ext cx="1004693" cy="1004693"/>
            <a:chOff x="3002500" y="3111700"/>
            <a:chExt cx="449125" cy="449125"/>
          </a:xfrm>
        </p:grpSpPr>
        <p:sp>
          <p:nvSpPr>
            <p:cNvPr id="650" name="Google Shape;650;p29"/>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29"/>
          <p:cNvGrpSpPr/>
          <p:nvPr/>
        </p:nvGrpSpPr>
        <p:grpSpPr>
          <a:xfrm>
            <a:off x="8960025" y="2978750"/>
            <a:ext cx="363024" cy="2334040"/>
            <a:chOff x="0" y="691850"/>
            <a:chExt cx="363024" cy="2334040"/>
          </a:xfrm>
        </p:grpSpPr>
        <p:sp>
          <p:nvSpPr>
            <p:cNvPr id="653" name="Google Shape;653;p29"/>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29"/>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_1">
    <p:spTree>
      <p:nvGrpSpPr>
        <p:cNvPr id="662" name="Shape 662"/>
        <p:cNvGrpSpPr/>
        <p:nvPr/>
      </p:nvGrpSpPr>
      <p:grpSpPr>
        <a:xfrm>
          <a:off x="0" y="0"/>
          <a:ext cx="0" cy="0"/>
          <a:chOff x="0" y="0"/>
          <a:chExt cx="0" cy="0"/>
        </a:xfrm>
      </p:grpSpPr>
      <p:sp>
        <p:nvSpPr>
          <p:cNvPr id="663" name="Google Shape;663;p30"/>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4" name="Google Shape;664;p30"/>
          <p:cNvGrpSpPr/>
          <p:nvPr/>
        </p:nvGrpSpPr>
        <p:grpSpPr>
          <a:xfrm>
            <a:off x="8695115" y="758726"/>
            <a:ext cx="509867" cy="3278159"/>
            <a:chOff x="0" y="691850"/>
            <a:chExt cx="363024" cy="2334040"/>
          </a:xfrm>
        </p:grpSpPr>
        <p:sp>
          <p:nvSpPr>
            <p:cNvPr id="665" name="Google Shape;665;p30"/>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0"/>
          <p:cNvGrpSpPr/>
          <p:nvPr/>
        </p:nvGrpSpPr>
        <p:grpSpPr>
          <a:xfrm>
            <a:off x="-290326" y="3813399"/>
            <a:ext cx="1004693" cy="1004693"/>
            <a:chOff x="3002500" y="3111700"/>
            <a:chExt cx="449125" cy="449125"/>
          </a:xfrm>
        </p:grpSpPr>
        <p:sp>
          <p:nvSpPr>
            <p:cNvPr id="674" name="Google Shape;674;p30"/>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4"/>
          <p:cNvSpPr txBox="1"/>
          <p:nvPr>
            <p:ph idx="1" type="body"/>
          </p:nvPr>
        </p:nvSpPr>
        <p:spPr>
          <a:xfrm>
            <a:off x="714375" y="1219500"/>
            <a:ext cx="7715100" cy="3381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sz="1200"/>
            </a:lvl1pPr>
            <a:lvl2pPr indent="-317500" lvl="1" marL="914400">
              <a:spcBef>
                <a:spcPts val="0"/>
              </a:spcBef>
              <a:spcAft>
                <a:spcPts val="0"/>
              </a:spcAft>
              <a:buClr>
                <a:srgbClr val="595959"/>
              </a:buClr>
              <a:buSzPts val="1400"/>
              <a:buFont typeface="Anaheim"/>
              <a:buChar char="○"/>
              <a:defRPr/>
            </a:lvl2pPr>
            <a:lvl3pPr indent="-317500" lvl="2" marL="1371600">
              <a:spcBef>
                <a:spcPts val="0"/>
              </a:spcBef>
              <a:spcAft>
                <a:spcPts val="0"/>
              </a:spcAft>
              <a:buClr>
                <a:srgbClr val="595959"/>
              </a:buClr>
              <a:buSzPts val="1400"/>
              <a:buFont typeface="Anaheim"/>
              <a:buChar char="■"/>
              <a:defRPr/>
            </a:lvl3pPr>
            <a:lvl4pPr indent="-317500" lvl="3" marL="1828800">
              <a:spcBef>
                <a:spcPts val="0"/>
              </a:spcBef>
              <a:spcAft>
                <a:spcPts val="0"/>
              </a:spcAft>
              <a:buClr>
                <a:srgbClr val="595959"/>
              </a:buClr>
              <a:buSzPts val="1400"/>
              <a:buFont typeface="Anaheim"/>
              <a:buChar char="●"/>
              <a:defRPr/>
            </a:lvl4pPr>
            <a:lvl5pPr indent="-317500" lvl="4" marL="2286000">
              <a:spcBef>
                <a:spcPts val="0"/>
              </a:spcBef>
              <a:spcAft>
                <a:spcPts val="0"/>
              </a:spcAft>
              <a:buClr>
                <a:srgbClr val="595959"/>
              </a:buClr>
              <a:buSzPts val="1400"/>
              <a:buFont typeface="Anaheim"/>
              <a:buChar char="○"/>
              <a:defRPr/>
            </a:lvl5pPr>
            <a:lvl6pPr indent="-317500" lvl="5" marL="2743200">
              <a:spcBef>
                <a:spcPts val="0"/>
              </a:spcBef>
              <a:spcAft>
                <a:spcPts val="0"/>
              </a:spcAft>
              <a:buClr>
                <a:srgbClr val="595959"/>
              </a:buClr>
              <a:buSzPts val="1400"/>
              <a:buFont typeface="Anaheim"/>
              <a:buChar char="■"/>
              <a:defRPr/>
            </a:lvl6pPr>
            <a:lvl7pPr indent="-317500" lvl="6" marL="3200400">
              <a:spcBef>
                <a:spcPts val="0"/>
              </a:spcBef>
              <a:spcAft>
                <a:spcPts val="0"/>
              </a:spcAft>
              <a:buClr>
                <a:srgbClr val="595959"/>
              </a:buClr>
              <a:buSzPts val="1400"/>
              <a:buFont typeface="Anaheim"/>
              <a:buChar char="●"/>
              <a:defRPr/>
            </a:lvl7pPr>
            <a:lvl8pPr indent="-317500" lvl="7" marL="3657600">
              <a:spcBef>
                <a:spcPts val="0"/>
              </a:spcBef>
              <a:spcAft>
                <a:spcPts val="0"/>
              </a:spcAft>
              <a:buClr>
                <a:srgbClr val="595959"/>
              </a:buClr>
              <a:buSzPts val="1400"/>
              <a:buFont typeface="Anaheim"/>
              <a:buChar char="○"/>
              <a:defRPr/>
            </a:lvl8pPr>
            <a:lvl9pPr indent="-317500" lvl="8" marL="4114800">
              <a:spcBef>
                <a:spcPts val="0"/>
              </a:spcBef>
              <a:spcAft>
                <a:spcPts val="0"/>
              </a:spcAft>
              <a:buClr>
                <a:srgbClr val="595959"/>
              </a:buClr>
              <a:buSzPts val="1400"/>
              <a:buFont typeface="Anaheim"/>
              <a:buChar char="■"/>
              <a:defRPr/>
            </a:lvl9pPr>
          </a:lstStyle>
          <a:p/>
        </p:txBody>
      </p:sp>
      <p:sp>
        <p:nvSpPr>
          <p:cNvPr id="58" name="Google Shape;58;p4"/>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9" name="Google Shape;59;p4"/>
          <p:cNvGrpSpPr/>
          <p:nvPr/>
        </p:nvGrpSpPr>
        <p:grpSpPr>
          <a:xfrm rot="5400000">
            <a:off x="7127390" y="3325776"/>
            <a:ext cx="509867" cy="3278159"/>
            <a:chOff x="0" y="691850"/>
            <a:chExt cx="363024" cy="2334040"/>
          </a:xfrm>
        </p:grpSpPr>
        <p:sp>
          <p:nvSpPr>
            <p:cNvPr id="60" name="Google Shape;60;p4"/>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4"/>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4"/>
          <p:cNvGrpSpPr/>
          <p:nvPr/>
        </p:nvGrpSpPr>
        <p:grpSpPr>
          <a:xfrm>
            <a:off x="-290326" y="3127599"/>
            <a:ext cx="1004693" cy="1004693"/>
            <a:chOff x="3002500" y="3111700"/>
            <a:chExt cx="449125" cy="449125"/>
          </a:xfrm>
        </p:grpSpPr>
        <p:sp>
          <p:nvSpPr>
            <p:cNvPr id="70" name="Google Shape;70;p4"/>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1_1">
    <p:spTree>
      <p:nvGrpSpPr>
        <p:cNvPr id="676" name="Shape 676"/>
        <p:cNvGrpSpPr/>
        <p:nvPr/>
      </p:nvGrpSpPr>
      <p:grpSpPr>
        <a:xfrm>
          <a:off x="0" y="0"/>
          <a:ext cx="0" cy="0"/>
          <a:chOff x="0" y="0"/>
          <a:chExt cx="0" cy="0"/>
        </a:xfrm>
      </p:grpSpPr>
      <p:sp>
        <p:nvSpPr>
          <p:cNvPr id="677" name="Google Shape;677;p31"/>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78" name="Google Shape;678;p31"/>
          <p:cNvGrpSpPr/>
          <p:nvPr/>
        </p:nvGrpSpPr>
        <p:grpSpPr>
          <a:xfrm>
            <a:off x="3490418" y="4651850"/>
            <a:ext cx="1734624" cy="491644"/>
            <a:chOff x="7697618" y="2468900"/>
            <a:chExt cx="1734624" cy="491644"/>
          </a:xfrm>
        </p:grpSpPr>
        <p:sp>
          <p:nvSpPr>
            <p:cNvPr id="679" name="Google Shape;679;p31"/>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31"/>
          <p:cNvGrpSpPr/>
          <p:nvPr/>
        </p:nvGrpSpPr>
        <p:grpSpPr>
          <a:xfrm>
            <a:off x="8470739" y="4395332"/>
            <a:ext cx="1004693" cy="1004693"/>
            <a:chOff x="3002500" y="3111700"/>
            <a:chExt cx="449125" cy="449125"/>
          </a:xfrm>
        </p:grpSpPr>
        <p:sp>
          <p:nvSpPr>
            <p:cNvPr id="684" name="Google Shape;684;p31"/>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1"/>
          <p:cNvGrpSpPr/>
          <p:nvPr/>
        </p:nvGrpSpPr>
        <p:grpSpPr>
          <a:xfrm>
            <a:off x="-170275" y="1142250"/>
            <a:ext cx="363024" cy="2334040"/>
            <a:chOff x="0" y="691850"/>
            <a:chExt cx="363024" cy="2334040"/>
          </a:xfrm>
        </p:grpSpPr>
        <p:sp>
          <p:nvSpPr>
            <p:cNvPr id="687" name="Google Shape;687;p31"/>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accent1"/>
        </a:solidFill>
      </p:bgPr>
    </p:bg>
    <p:spTree>
      <p:nvGrpSpPr>
        <p:cNvPr id="695" name="Shape 695"/>
        <p:cNvGrpSpPr/>
        <p:nvPr/>
      </p:nvGrpSpPr>
      <p:grpSpPr>
        <a:xfrm>
          <a:off x="0" y="0"/>
          <a:ext cx="0" cy="0"/>
          <a:chOff x="0" y="0"/>
          <a:chExt cx="0" cy="0"/>
        </a:xfrm>
      </p:grpSpPr>
      <p:sp>
        <p:nvSpPr>
          <p:cNvPr id="696" name="Google Shape;696;p32"/>
          <p:cNvSpPr txBox="1"/>
          <p:nvPr>
            <p:ph type="title"/>
          </p:nvPr>
        </p:nvSpPr>
        <p:spPr>
          <a:xfrm>
            <a:off x="677960" y="453420"/>
            <a:ext cx="3858300" cy="780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800"/>
              <a:buNone/>
              <a:defRPr sz="65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697" name="Google Shape;697;p32"/>
          <p:cNvSpPr txBox="1"/>
          <p:nvPr>
            <p:ph idx="1" type="subTitle"/>
          </p:nvPr>
        </p:nvSpPr>
        <p:spPr>
          <a:xfrm>
            <a:off x="1243075" y="1556310"/>
            <a:ext cx="2649900" cy="1062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grpSp>
        <p:nvGrpSpPr>
          <p:cNvPr id="698" name="Google Shape;698;p32"/>
          <p:cNvGrpSpPr/>
          <p:nvPr/>
        </p:nvGrpSpPr>
        <p:grpSpPr>
          <a:xfrm>
            <a:off x="0" y="3206450"/>
            <a:ext cx="363024" cy="2334040"/>
            <a:chOff x="0" y="691850"/>
            <a:chExt cx="363024" cy="2334040"/>
          </a:xfrm>
        </p:grpSpPr>
        <p:sp>
          <p:nvSpPr>
            <p:cNvPr id="699" name="Google Shape;699;p32"/>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2"/>
          <p:cNvGrpSpPr/>
          <p:nvPr/>
        </p:nvGrpSpPr>
        <p:grpSpPr>
          <a:xfrm>
            <a:off x="6282553" y="560986"/>
            <a:ext cx="3161414" cy="491644"/>
            <a:chOff x="6282553" y="537500"/>
            <a:chExt cx="3161414" cy="491644"/>
          </a:xfrm>
        </p:grpSpPr>
        <p:grpSp>
          <p:nvGrpSpPr>
            <p:cNvPr id="708" name="Google Shape;708;p32"/>
            <p:cNvGrpSpPr/>
            <p:nvPr/>
          </p:nvGrpSpPr>
          <p:grpSpPr>
            <a:xfrm>
              <a:off x="7709343" y="537500"/>
              <a:ext cx="1734624" cy="491644"/>
              <a:chOff x="7697618" y="2468900"/>
              <a:chExt cx="1734624" cy="491644"/>
            </a:xfrm>
          </p:grpSpPr>
          <p:sp>
            <p:nvSpPr>
              <p:cNvPr id="709" name="Google Shape;709;p32"/>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2"/>
            <p:cNvGrpSpPr/>
            <p:nvPr/>
          </p:nvGrpSpPr>
          <p:grpSpPr>
            <a:xfrm>
              <a:off x="6282553" y="537500"/>
              <a:ext cx="1734624" cy="491644"/>
              <a:chOff x="7697618" y="2468900"/>
              <a:chExt cx="1734624" cy="491644"/>
            </a:xfrm>
          </p:grpSpPr>
          <p:sp>
            <p:nvSpPr>
              <p:cNvPr id="714" name="Google Shape;714;p32"/>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8" name="Google Shape;718;p32"/>
          <p:cNvSpPr txBox="1"/>
          <p:nvPr/>
        </p:nvSpPr>
        <p:spPr>
          <a:xfrm>
            <a:off x="720000" y="3736525"/>
            <a:ext cx="37728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chemeClr val="dk1"/>
                </a:solidFill>
                <a:latin typeface="Be Vietnam"/>
                <a:ea typeface="Be Vietnam"/>
                <a:cs typeface="Be Vietnam"/>
                <a:sym typeface="Be Vietnam"/>
              </a:rPr>
              <a:t>CREDITS</a:t>
            </a:r>
            <a:r>
              <a:rPr lang="en" sz="1200">
                <a:solidFill>
                  <a:schemeClr val="dk1"/>
                </a:solidFill>
                <a:latin typeface="Be Vietnam"/>
                <a:ea typeface="Be Vietnam"/>
                <a:cs typeface="Be Vietnam"/>
                <a:sym typeface="Be Vietnam"/>
              </a:rPr>
              <a:t>: This presentation template was created by </a:t>
            </a:r>
            <a:r>
              <a:rPr b="1" lang="en" sz="1200">
                <a:solidFill>
                  <a:schemeClr val="dk1"/>
                </a:solidFill>
                <a:uFill>
                  <a:noFill/>
                </a:uFill>
                <a:latin typeface="Be Vietnam"/>
                <a:ea typeface="Be Vietnam"/>
                <a:cs typeface="Be Vietnam"/>
                <a:sym typeface="Be Vietnam"/>
                <a:hlinkClick r:id="rId2">
                  <a:extLst>
                    <a:ext uri="{A12FA001-AC4F-418D-AE19-62706E023703}">
                      <ahyp:hlinkClr val="tx"/>
                    </a:ext>
                  </a:extLst>
                </a:hlinkClick>
              </a:rPr>
              <a:t>Slidesgo</a:t>
            </a:r>
            <a:r>
              <a:rPr lang="en" sz="1200">
                <a:solidFill>
                  <a:schemeClr val="dk1"/>
                </a:solidFill>
                <a:latin typeface="Be Vietnam"/>
                <a:ea typeface="Be Vietnam"/>
                <a:cs typeface="Be Vietnam"/>
                <a:sym typeface="Be Vietnam"/>
              </a:rPr>
              <a:t>, including icons by </a:t>
            </a:r>
            <a:r>
              <a:rPr b="1" lang="en" sz="1200">
                <a:solidFill>
                  <a:schemeClr val="dk1"/>
                </a:solidFill>
                <a:uFill>
                  <a:noFill/>
                </a:uFill>
                <a:latin typeface="Be Vietnam"/>
                <a:ea typeface="Be Vietnam"/>
                <a:cs typeface="Be Vietnam"/>
                <a:sym typeface="Be Vietnam"/>
                <a:hlinkClick r:id="rId3">
                  <a:extLst>
                    <a:ext uri="{A12FA001-AC4F-418D-AE19-62706E023703}">
                      <ahyp:hlinkClr val="tx"/>
                    </a:ext>
                  </a:extLst>
                </a:hlinkClick>
              </a:rPr>
              <a:t>Flaticon</a:t>
            </a:r>
            <a:r>
              <a:rPr b="1" lang="en" sz="1200">
                <a:solidFill>
                  <a:schemeClr val="dk1"/>
                </a:solidFill>
                <a:latin typeface="Be Vietnam"/>
                <a:ea typeface="Be Vietnam"/>
                <a:cs typeface="Be Vietnam"/>
                <a:sym typeface="Be Vietnam"/>
              </a:rPr>
              <a:t> </a:t>
            </a:r>
            <a:r>
              <a:rPr lang="en" sz="1200">
                <a:solidFill>
                  <a:schemeClr val="dk1"/>
                </a:solidFill>
                <a:latin typeface="Be Vietnam"/>
                <a:ea typeface="Be Vietnam"/>
                <a:cs typeface="Be Vietnam"/>
                <a:sym typeface="Be Vietnam"/>
              </a:rPr>
              <a:t>and infographics &amp; images by </a:t>
            </a:r>
            <a:r>
              <a:rPr b="1" lang="en" sz="1200">
                <a:solidFill>
                  <a:schemeClr val="dk1"/>
                </a:solidFill>
                <a:uFill>
                  <a:noFill/>
                </a:uFill>
                <a:latin typeface="Be Vietnam"/>
                <a:ea typeface="Be Vietnam"/>
                <a:cs typeface="Be Vietnam"/>
                <a:sym typeface="Be Vietnam"/>
                <a:hlinkClick r:id="rId4">
                  <a:extLst>
                    <a:ext uri="{A12FA001-AC4F-418D-AE19-62706E023703}">
                      <ahyp:hlinkClr val="tx"/>
                    </a:ext>
                  </a:extLst>
                </a:hlinkClick>
              </a:rPr>
              <a:t>Freepik</a:t>
            </a:r>
            <a:endParaRPr b="1" sz="1200">
              <a:solidFill>
                <a:schemeClr val="dk1"/>
              </a:solidFill>
              <a:highlight>
                <a:srgbClr val="DFDEFC"/>
              </a:highlight>
              <a:latin typeface="Anaheim"/>
              <a:ea typeface="Anaheim"/>
              <a:cs typeface="Anaheim"/>
              <a:sym typeface="Anahei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719" name="Shape 719"/>
        <p:cNvGrpSpPr/>
        <p:nvPr/>
      </p:nvGrpSpPr>
      <p:grpSpPr>
        <a:xfrm>
          <a:off x="0" y="0"/>
          <a:ext cx="0" cy="0"/>
          <a:chOff x="0" y="0"/>
          <a:chExt cx="0" cy="0"/>
        </a:xfrm>
      </p:grpSpPr>
      <p:grpSp>
        <p:nvGrpSpPr>
          <p:cNvPr id="720" name="Google Shape;720;p33"/>
          <p:cNvGrpSpPr/>
          <p:nvPr/>
        </p:nvGrpSpPr>
        <p:grpSpPr>
          <a:xfrm rot="5400000">
            <a:off x="7127390" y="3325776"/>
            <a:ext cx="509867" cy="3278159"/>
            <a:chOff x="0" y="691850"/>
            <a:chExt cx="363024" cy="2334040"/>
          </a:xfrm>
        </p:grpSpPr>
        <p:sp>
          <p:nvSpPr>
            <p:cNvPr id="721" name="Google Shape;721;p33"/>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33"/>
          <p:cNvGrpSpPr/>
          <p:nvPr/>
        </p:nvGrpSpPr>
        <p:grpSpPr>
          <a:xfrm>
            <a:off x="-290326" y="3127599"/>
            <a:ext cx="1004693" cy="1004693"/>
            <a:chOff x="3002500" y="3111700"/>
            <a:chExt cx="449125" cy="449125"/>
          </a:xfrm>
        </p:grpSpPr>
        <p:sp>
          <p:nvSpPr>
            <p:cNvPr id="730" name="Google Shape;730;p33"/>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bg>
      <p:bgPr>
        <a:solidFill>
          <a:schemeClr val="accent1"/>
        </a:solidFill>
      </p:bgPr>
    </p:bg>
    <p:spTree>
      <p:nvGrpSpPr>
        <p:cNvPr id="732" name="Shape 732"/>
        <p:cNvGrpSpPr/>
        <p:nvPr/>
      </p:nvGrpSpPr>
      <p:grpSpPr>
        <a:xfrm>
          <a:off x="0" y="0"/>
          <a:ext cx="0" cy="0"/>
          <a:chOff x="0" y="0"/>
          <a:chExt cx="0" cy="0"/>
        </a:xfrm>
      </p:grpSpPr>
      <p:grpSp>
        <p:nvGrpSpPr>
          <p:cNvPr id="733" name="Google Shape;733;p34"/>
          <p:cNvGrpSpPr/>
          <p:nvPr/>
        </p:nvGrpSpPr>
        <p:grpSpPr>
          <a:xfrm>
            <a:off x="-306407" y="550350"/>
            <a:ext cx="1734624" cy="491644"/>
            <a:chOff x="7697618" y="2468900"/>
            <a:chExt cx="1734624" cy="491644"/>
          </a:xfrm>
        </p:grpSpPr>
        <p:sp>
          <p:nvSpPr>
            <p:cNvPr id="734" name="Google Shape;734;p34"/>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34"/>
          <p:cNvGrpSpPr/>
          <p:nvPr/>
        </p:nvGrpSpPr>
        <p:grpSpPr>
          <a:xfrm rot="5400000">
            <a:off x="7768665" y="2805051"/>
            <a:ext cx="509867" cy="3278159"/>
            <a:chOff x="0" y="691850"/>
            <a:chExt cx="363024" cy="2334040"/>
          </a:xfrm>
        </p:grpSpPr>
        <p:sp>
          <p:nvSpPr>
            <p:cNvPr id="739" name="Google Shape;739;p34"/>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34"/>
          <p:cNvGrpSpPr/>
          <p:nvPr/>
        </p:nvGrpSpPr>
        <p:grpSpPr>
          <a:xfrm>
            <a:off x="8447239" y="843969"/>
            <a:ext cx="1004693" cy="1004693"/>
            <a:chOff x="3002500" y="3111700"/>
            <a:chExt cx="449125" cy="449125"/>
          </a:xfrm>
        </p:grpSpPr>
        <p:sp>
          <p:nvSpPr>
            <p:cNvPr id="748" name="Google Shape;748;p34"/>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spTree>
      <p:nvGrpSpPr>
        <p:cNvPr id="750" name="Shape 750"/>
        <p:cNvGrpSpPr/>
        <p:nvPr/>
      </p:nvGrpSpPr>
      <p:grpSpPr>
        <a:xfrm>
          <a:off x="0" y="0"/>
          <a:ext cx="0" cy="0"/>
          <a:chOff x="0" y="0"/>
          <a:chExt cx="0" cy="0"/>
        </a:xfrm>
      </p:grpSpPr>
      <p:grpSp>
        <p:nvGrpSpPr>
          <p:cNvPr id="751" name="Google Shape;751;p35"/>
          <p:cNvGrpSpPr/>
          <p:nvPr/>
        </p:nvGrpSpPr>
        <p:grpSpPr>
          <a:xfrm>
            <a:off x="7648979" y="2885800"/>
            <a:ext cx="1734624" cy="491644"/>
            <a:chOff x="7697618" y="2468900"/>
            <a:chExt cx="1734624" cy="491644"/>
          </a:xfrm>
        </p:grpSpPr>
        <p:sp>
          <p:nvSpPr>
            <p:cNvPr id="752" name="Google Shape;752;p35"/>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35"/>
          <p:cNvGrpSpPr/>
          <p:nvPr/>
        </p:nvGrpSpPr>
        <p:grpSpPr>
          <a:xfrm flipH="1" rot="-5400000">
            <a:off x="1077739" y="3325776"/>
            <a:ext cx="509867" cy="3278159"/>
            <a:chOff x="0" y="691850"/>
            <a:chExt cx="363024" cy="2334040"/>
          </a:xfrm>
        </p:grpSpPr>
        <p:sp>
          <p:nvSpPr>
            <p:cNvPr id="757" name="Google Shape;757;p35"/>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5"/>
          <p:cNvGrpSpPr/>
          <p:nvPr/>
        </p:nvGrpSpPr>
        <p:grpSpPr>
          <a:xfrm flipH="1">
            <a:off x="4299005" y="4665949"/>
            <a:ext cx="1004693" cy="1004693"/>
            <a:chOff x="3002500" y="3111700"/>
            <a:chExt cx="449125" cy="449125"/>
          </a:xfrm>
        </p:grpSpPr>
        <p:sp>
          <p:nvSpPr>
            <p:cNvPr id="766" name="Google Shape;766;p35"/>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6_1_1_1">
    <p:bg>
      <p:bgPr>
        <a:solidFill>
          <a:schemeClr val="accent1"/>
        </a:solidFill>
      </p:bgPr>
    </p:bg>
    <p:spTree>
      <p:nvGrpSpPr>
        <p:cNvPr id="768" name="Shape 768"/>
        <p:cNvGrpSpPr/>
        <p:nvPr/>
      </p:nvGrpSpPr>
      <p:grpSpPr>
        <a:xfrm>
          <a:off x="0" y="0"/>
          <a:ext cx="0" cy="0"/>
          <a:chOff x="0" y="0"/>
          <a:chExt cx="0" cy="0"/>
        </a:xfrm>
      </p:grpSpPr>
      <p:grpSp>
        <p:nvGrpSpPr>
          <p:cNvPr id="769" name="Google Shape;769;p36"/>
          <p:cNvGrpSpPr/>
          <p:nvPr/>
        </p:nvGrpSpPr>
        <p:grpSpPr>
          <a:xfrm>
            <a:off x="7721093" y="348375"/>
            <a:ext cx="1734624" cy="491644"/>
            <a:chOff x="7697618" y="2468900"/>
            <a:chExt cx="1734624" cy="491644"/>
          </a:xfrm>
        </p:grpSpPr>
        <p:sp>
          <p:nvSpPr>
            <p:cNvPr id="770" name="Google Shape;770;p36"/>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6"/>
          <p:cNvGrpSpPr/>
          <p:nvPr/>
        </p:nvGrpSpPr>
        <p:grpSpPr>
          <a:xfrm>
            <a:off x="8447239" y="4577769"/>
            <a:ext cx="1004693" cy="1004693"/>
            <a:chOff x="3002500" y="3111700"/>
            <a:chExt cx="449125" cy="449125"/>
          </a:xfrm>
        </p:grpSpPr>
        <p:sp>
          <p:nvSpPr>
            <p:cNvPr id="775" name="Google Shape;775;p36"/>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36"/>
          <p:cNvGrpSpPr/>
          <p:nvPr/>
        </p:nvGrpSpPr>
        <p:grpSpPr>
          <a:xfrm>
            <a:off x="0" y="3206450"/>
            <a:ext cx="363024" cy="2334040"/>
            <a:chOff x="0" y="691850"/>
            <a:chExt cx="363024" cy="2334040"/>
          </a:xfrm>
        </p:grpSpPr>
        <p:sp>
          <p:nvSpPr>
            <p:cNvPr id="778" name="Google Shape;778;p36"/>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5"/>
          <p:cNvSpPr txBox="1"/>
          <p:nvPr>
            <p:ph type="title"/>
          </p:nvPr>
        </p:nvSpPr>
        <p:spPr>
          <a:xfrm>
            <a:off x="1564375" y="2262378"/>
            <a:ext cx="21783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5"/>
          <p:cNvSpPr txBox="1"/>
          <p:nvPr>
            <p:ph idx="1" type="subTitle"/>
          </p:nvPr>
        </p:nvSpPr>
        <p:spPr>
          <a:xfrm>
            <a:off x="1206625" y="3153750"/>
            <a:ext cx="2893800" cy="91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5"/>
          <p:cNvSpPr txBox="1"/>
          <p:nvPr>
            <p:ph idx="2" type="title"/>
          </p:nvPr>
        </p:nvSpPr>
        <p:spPr>
          <a:xfrm>
            <a:off x="5401325" y="2262378"/>
            <a:ext cx="21783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5"/>
          <p:cNvSpPr txBox="1"/>
          <p:nvPr>
            <p:ph idx="3" type="subTitle"/>
          </p:nvPr>
        </p:nvSpPr>
        <p:spPr>
          <a:xfrm>
            <a:off x="5043575" y="3153750"/>
            <a:ext cx="2893800" cy="91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5"/>
          <p:cNvSpPr txBox="1"/>
          <p:nvPr>
            <p:ph idx="4"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5"/>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5"/>
          <p:cNvGrpSpPr/>
          <p:nvPr/>
        </p:nvGrpSpPr>
        <p:grpSpPr>
          <a:xfrm>
            <a:off x="7621268" y="1180350"/>
            <a:ext cx="1734624" cy="491644"/>
            <a:chOff x="7697618" y="2468900"/>
            <a:chExt cx="1734624" cy="491644"/>
          </a:xfrm>
        </p:grpSpPr>
        <p:sp>
          <p:nvSpPr>
            <p:cNvPr id="80" name="Google Shape;80;p5"/>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5"/>
          <p:cNvGrpSpPr/>
          <p:nvPr/>
        </p:nvGrpSpPr>
        <p:grpSpPr>
          <a:xfrm>
            <a:off x="4069651" y="4498169"/>
            <a:ext cx="1004693" cy="1004693"/>
            <a:chOff x="3002500" y="3111700"/>
            <a:chExt cx="449125" cy="449125"/>
          </a:xfrm>
        </p:grpSpPr>
        <p:sp>
          <p:nvSpPr>
            <p:cNvPr id="85" name="Google Shape;85;p5"/>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5"/>
          <p:cNvGrpSpPr/>
          <p:nvPr/>
        </p:nvGrpSpPr>
        <p:grpSpPr>
          <a:xfrm>
            <a:off x="0" y="1225250"/>
            <a:ext cx="363024" cy="2334040"/>
            <a:chOff x="0" y="691850"/>
            <a:chExt cx="363024" cy="2334040"/>
          </a:xfrm>
        </p:grpSpPr>
        <p:sp>
          <p:nvSpPr>
            <p:cNvPr id="88" name="Google Shape;88;p5"/>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6"/>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6"/>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6"/>
          <p:cNvGrpSpPr/>
          <p:nvPr/>
        </p:nvGrpSpPr>
        <p:grpSpPr>
          <a:xfrm rot="5400000">
            <a:off x="7115277" y="3537101"/>
            <a:ext cx="509867" cy="3278159"/>
            <a:chOff x="0" y="691850"/>
            <a:chExt cx="363024" cy="2334040"/>
          </a:xfrm>
        </p:grpSpPr>
        <p:sp>
          <p:nvSpPr>
            <p:cNvPr id="100" name="Google Shape;100;p6"/>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6"/>
          <p:cNvGrpSpPr/>
          <p:nvPr/>
        </p:nvGrpSpPr>
        <p:grpSpPr>
          <a:xfrm>
            <a:off x="-481226" y="4502049"/>
            <a:ext cx="1004693" cy="1004693"/>
            <a:chOff x="3002500" y="3111700"/>
            <a:chExt cx="449125" cy="449125"/>
          </a:xfrm>
        </p:grpSpPr>
        <p:sp>
          <p:nvSpPr>
            <p:cNvPr id="109" name="Google Shape;109;p6"/>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7"/>
          <p:cNvSpPr txBox="1"/>
          <p:nvPr>
            <p:ph idx="1" type="body"/>
          </p:nvPr>
        </p:nvSpPr>
        <p:spPr>
          <a:xfrm>
            <a:off x="2549250" y="1876027"/>
            <a:ext cx="4045500" cy="23349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Font typeface="Anaheim"/>
              <a:buChar char="●"/>
              <a:defRPr sz="1400"/>
            </a:lvl1pPr>
            <a:lvl2pPr indent="-317500" lvl="1" marL="914400">
              <a:spcBef>
                <a:spcPts val="0"/>
              </a:spcBef>
              <a:spcAft>
                <a:spcPts val="0"/>
              </a:spcAft>
              <a:buSzPts val="1400"/>
              <a:buFont typeface="Anaheim"/>
              <a:buChar char="○"/>
              <a:defRPr sz="1200"/>
            </a:lvl2pPr>
            <a:lvl3pPr indent="-317500" lvl="2" marL="1371600">
              <a:spcBef>
                <a:spcPts val="0"/>
              </a:spcBef>
              <a:spcAft>
                <a:spcPts val="0"/>
              </a:spcAft>
              <a:buSzPts val="1400"/>
              <a:buFont typeface="Anaheim"/>
              <a:buChar char="■"/>
              <a:defRPr sz="1200"/>
            </a:lvl3pPr>
            <a:lvl4pPr indent="-317500" lvl="3" marL="1828800">
              <a:spcBef>
                <a:spcPts val="0"/>
              </a:spcBef>
              <a:spcAft>
                <a:spcPts val="0"/>
              </a:spcAft>
              <a:buSzPts val="1400"/>
              <a:buFont typeface="Anaheim"/>
              <a:buChar char="●"/>
              <a:defRPr sz="1200"/>
            </a:lvl4pPr>
            <a:lvl5pPr indent="-317500" lvl="4" marL="2286000">
              <a:spcBef>
                <a:spcPts val="0"/>
              </a:spcBef>
              <a:spcAft>
                <a:spcPts val="0"/>
              </a:spcAft>
              <a:buSzPts val="1400"/>
              <a:buFont typeface="Anaheim"/>
              <a:buChar char="○"/>
              <a:defRPr sz="1200"/>
            </a:lvl5pPr>
            <a:lvl6pPr indent="-317500" lvl="5" marL="2743200">
              <a:spcBef>
                <a:spcPts val="0"/>
              </a:spcBef>
              <a:spcAft>
                <a:spcPts val="0"/>
              </a:spcAft>
              <a:buSzPts val="1400"/>
              <a:buFont typeface="Anaheim"/>
              <a:buChar char="■"/>
              <a:defRPr sz="1200"/>
            </a:lvl6pPr>
            <a:lvl7pPr indent="-317500" lvl="6" marL="3200400">
              <a:spcBef>
                <a:spcPts val="0"/>
              </a:spcBef>
              <a:spcAft>
                <a:spcPts val="0"/>
              </a:spcAft>
              <a:buSzPts val="1400"/>
              <a:buFont typeface="Anaheim"/>
              <a:buChar char="●"/>
              <a:defRPr sz="1200"/>
            </a:lvl7pPr>
            <a:lvl8pPr indent="-317500" lvl="7" marL="3657600">
              <a:spcBef>
                <a:spcPts val="0"/>
              </a:spcBef>
              <a:spcAft>
                <a:spcPts val="0"/>
              </a:spcAft>
              <a:buSzPts val="1400"/>
              <a:buFont typeface="Anaheim"/>
              <a:buChar char="○"/>
              <a:defRPr sz="1200"/>
            </a:lvl8pPr>
            <a:lvl9pPr indent="-317500" lvl="8" marL="4114800">
              <a:spcBef>
                <a:spcPts val="0"/>
              </a:spcBef>
              <a:spcAft>
                <a:spcPts val="0"/>
              </a:spcAft>
              <a:buSzPts val="1400"/>
              <a:buFont typeface="Anaheim"/>
              <a:buChar char="■"/>
              <a:defRPr sz="1200"/>
            </a:lvl9pPr>
          </a:lstStyle>
          <a:p/>
        </p:txBody>
      </p:sp>
      <p:sp>
        <p:nvSpPr>
          <p:cNvPr id="113" name="Google Shape;113;p7"/>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7"/>
          <p:cNvSpPr/>
          <p:nvPr/>
        </p:nvSpPr>
        <p:spPr>
          <a:xfrm>
            <a:off x="843600" y="1021392"/>
            <a:ext cx="74568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7"/>
          <p:cNvGrpSpPr/>
          <p:nvPr/>
        </p:nvGrpSpPr>
        <p:grpSpPr>
          <a:xfrm>
            <a:off x="-306407" y="1388550"/>
            <a:ext cx="1734624" cy="491644"/>
            <a:chOff x="7697618" y="2468900"/>
            <a:chExt cx="1734624" cy="491644"/>
          </a:xfrm>
        </p:grpSpPr>
        <p:sp>
          <p:nvSpPr>
            <p:cNvPr id="116" name="Google Shape;116;p7"/>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7"/>
          <p:cNvGrpSpPr/>
          <p:nvPr/>
        </p:nvGrpSpPr>
        <p:grpSpPr>
          <a:xfrm rot="5400000">
            <a:off x="8194190" y="3325776"/>
            <a:ext cx="509867" cy="3278159"/>
            <a:chOff x="0" y="691850"/>
            <a:chExt cx="363024" cy="2334040"/>
          </a:xfrm>
        </p:grpSpPr>
        <p:sp>
          <p:nvSpPr>
            <p:cNvPr id="121" name="Google Shape;121;p7"/>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7"/>
          <p:cNvGrpSpPr/>
          <p:nvPr/>
        </p:nvGrpSpPr>
        <p:grpSpPr>
          <a:xfrm>
            <a:off x="843599" y="4607224"/>
            <a:ext cx="1004693" cy="1004693"/>
            <a:chOff x="3002500" y="3111700"/>
            <a:chExt cx="449125" cy="449125"/>
          </a:xfrm>
        </p:grpSpPr>
        <p:sp>
          <p:nvSpPr>
            <p:cNvPr id="130" name="Google Shape;130;p7"/>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32" name="Shape 132"/>
        <p:cNvGrpSpPr/>
        <p:nvPr/>
      </p:nvGrpSpPr>
      <p:grpSpPr>
        <a:xfrm>
          <a:off x="0" y="0"/>
          <a:ext cx="0" cy="0"/>
          <a:chOff x="0" y="0"/>
          <a:chExt cx="0" cy="0"/>
        </a:xfrm>
      </p:grpSpPr>
      <p:sp>
        <p:nvSpPr>
          <p:cNvPr id="133" name="Google Shape;133;p8"/>
          <p:cNvSpPr txBox="1"/>
          <p:nvPr>
            <p:ph type="title"/>
          </p:nvPr>
        </p:nvSpPr>
        <p:spPr>
          <a:xfrm>
            <a:off x="711725" y="1579225"/>
            <a:ext cx="6803700" cy="971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2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4" name="Google Shape;134;p8"/>
          <p:cNvSpPr/>
          <p:nvPr/>
        </p:nvSpPr>
        <p:spPr>
          <a:xfrm>
            <a:off x="1050875" y="62505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1050875" y="450000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8"/>
          <p:cNvGrpSpPr/>
          <p:nvPr/>
        </p:nvGrpSpPr>
        <p:grpSpPr>
          <a:xfrm flipH="1">
            <a:off x="-71225" y="4689325"/>
            <a:ext cx="1734624" cy="491644"/>
            <a:chOff x="7697618" y="2468900"/>
            <a:chExt cx="1734624" cy="491644"/>
          </a:xfrm>
        </p:grpSpPr>
        <p:sp>
          <p:nvSpPr>
            <p:cNvPr id="137" name="Google Shape;137;p8"/>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flipH="1">
            <a:off x="8458435" y="3495319"/>
            <a:ext cx="1004693" cy="1004693"/>
            <a:chOff x="3002500" y="3111700"/>
            <a:chExt cx="449125" cy="449125"/>
          </a:xfrm>
        </p:grpSpPr>
        <p:sp>
          <p:nvSpPr>
            <p:cNvPr id="142" name="Google Shape;142;p8"/>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8"/>
          <p:cNvGrpSpPr/>
          <p:nvPr/>
        </p:nvGrpSpPr>
        <p:grpSpPr>
          <a:xfrm flipH="1">
            <a:off x="-182686" y="921350"/>
            <a:ext cx="363024" cy="2334040"/>
            <a:chOff x="0" y="691850"/>
            <a:chExt cx="363024" cy="2334040"/>
          </a:xfrm>
        </p:grpSpPr>
        <p:sp>
          <p:nvSpPr>
            <p:cNvPr id="145" name="Google Shape;145;p8"/>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53" name="Shape 153"/>
        <p:cNvGrpSpPr/>
        <p:nvPr/>
      </p:nvGrpSpPr>
      <p:grpSpPr>
        <a:xfrm>
          <a:off x="0" y="0"/>
          <a:ext cx="0" cy="0"/>
          <a:chOff x="0" y="0"/>
          <a:chExt cx="0" cy="0"/>
        </a:xfrm>
      </p:grpSpPr>
      <p:sp>
        <p:nvSpPr>
          <p:cNvPr id="154" name="Google Shape;154;p9"/>
          <p:cNvSpPr txBox="1"/>
          <p:nvPr>
            <p:ph type="title"/>
          </p:nvPr>
        </p:nvSpPr>
        <p:spPr>
          <a:xfrm>
            <a:off x="2202150" y="1634647"/>
            <a:ext cx="4739700" cy="45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3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5" name="Google Shape;155;p9"/>
          <p:cNvSpPr txBox="1"/>
          <p:nvPr>
            <p:ph idx="1" type="subTitle"/>
          </p:nvPr>
        </p:nvSpPr>
        <p:spPr>
          <a:xfrm>
            <a:off x="2380500" y="2389992"/>
            <a:ext cx="43830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100"/>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56" name="Google Shape;156;p9"/>
          <p:cNvGrpSpPr/>
          <p:nvPr/>
        </p:nvGrpSpPr>
        <p:grpSpPr>
          <a:xfrm rot="5400000">
            <a:off x="1549390" y="3249476"/>
            <a:ext cx="509867" cy="3278159"/>
            <a:chOff x="0" y="691850"/>
            <a:chExt cx="363024" cy="2334040"/>
          </a:xfrm>
        </p:grpSpPr>
        <p:sp>
          <p:nvSpPr>
            <p:cNvPr id="157" name="Google Shape;157;p9"/>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9"/>
          <p:cNvGrpSpPr/>
          <p:nvPr/>
        </p:nvGrpSpPr>
        <p:grpSpPr>
          <a:xfrm>
            <a:off x="8352624" y="491949"/>
            <a:ext cx="1004693" cy="1004693"/>
            <a:chOff x="3002500" y="3111700"/>
            <a:chExt cx="449125" cy="449125"/>
          </a:xfrm>
        </p:grpSpPr>
        <p:sp>
          <p:nvSpPr>
            <p:cNvPr id="166" name="Google Shape;166;p9"/>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9"/>
          <p:cNvSpPr/>
          <p:nvPr/>
        </p:nvSpPr>
        <p:spPr>
          <a:xfrm>
            <a:off x="1050875" y="62505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1050875" y="4500000"/>
            <a:ext cx="7042200" cy="2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10"/>
          <p:cNvSpPr txBox="1"/>
          <p:nvPr>
            <p:ph idx="1" type="body"/>
          </p:nvPr>
        </p:nvSpPr>
        <p:spPr>
          <a:xfrm>
            <a:off x="2377000" y="3029575"/>
            <a:ext cx="4395900" cy="9825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900">
                <a:solidFill>
                  <a:schemeClr val="accent1"/>
                </a:solidFill>
                <a:latin typeface="Inter Black"/>
                <a:ea typeface="Inter Black"/>
                <a:cs typeface="Inter Black"/>
                <a:sym typeface="Inter Black"/>
              </a:defRPr>
            </a:lvl1pPr>
          </a:lstStyle>
          <a:p/>
        </p:txBody>
      </p:sp>
      <p:grpSp>
        <p:nvGrpSpPr>
          <p:cNvPr id="172" name="Google Shape;172;p10"/>
          <p:cNvGrpSpPr/>
          <p:nvPr/>
        </p:nvGrpSpPr>
        <p:grpSpPr>
          <a:xfrm>
            <a:off x="7721093" y="348375"/>
            <a:ext cx="1734624" cy="491644"/>
            <a:chOff x="7697618" y="2468900"/>
            <a:chExt cx="1734624" cy="491644"/>
          </a:xfrm>
        </p:grpSpPr>
        <p:sp>
          <p:nvSpPr>
            <p:cNvPr id="173" name="Google Shape;173;p10"/>
            <p:cNvSpPr/>
            <p:nvPr/>
          </p:nvSpPr>
          <p:spPr>
            <a:xfrm>
              <a:off x="7697618" y="2468900"/>
              <a:ext cx="664906" cy="491644"/>
            </a:xfrm>
            <a:custGeom>
              <a:rect b="b" l="l" r="r" t="t"/>
              <a:pathLst>
                <a:path extrusionOk="0" h="6901" w="9333">
                  <a:moveTo>
                    <a:pt x="6870" y="0"/>
                  </a:moveTo>
                  <a:lnTo>
                    <a:pt x="1" y="6900"/>
                  </a:lnTo>
                  <a:lnTo>
                    <a:pt x="2463"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8052766" y="2468900"/>
              <a:ext cx="664906" cy="491644"/>
            </a:xfrm>
            <a:custGeom>
              <a:rect b="b" l="l" r="r" t="t"/>
              <a:pathLst>
                <a:path extrusionOk="0" h="6901" w="9333">
                  <a:moveTo>
                    <a:pt x="6901" y="0"/>
                  </a:moveTo>
                  <a:lnTo>
                    <a:pt x="1" y="6900"/>
                  </a:lnTo>
                  <a:lnTo>
                    <a:pt x="2463" y="6870"/>
                  </a:lnTo>
                  <a:lnTo>
                    <a:pt x="9332" y="31"/>
                  </a:lnTo>
                  <a:lnTo>
                    <a:pt x="69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8410122" y="2468900"/>
              <a:ext cx="664835" cy="491644"/>
            </a:xfrm>
            <a:custGeom>
              <a:rect b="b" l="l" r="r" t="t"/>
              <a:pathLst>
                <a:path extrusionOk="0" h="6901" w="9332">
                  <a:moveTo>
                    <a:pt x="6900" y="0"/>
                  </a:moveTo>
                  <a:lnTo>
                    <a:pt x="0" y="6900"/>
                  </a:lnTo>
                  <a:lnTo>
                    <a:pt x="2462" y="6870"/>
                  </a:lnTo>
                  <a:lnTo>
                    <a:pt x="9332" y="31"/>
                  </a:lnTo>
                  <a:lnTo>
                    <a:pt x="6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767408" y="2468900"/>
              <a:ext cx="664835" cy="491644"/>
            </a:xfrm>
            <a:custGeom>
              <a:rect b="b" l="l" r="r" t="t"/>
              <a:pathLst>
                <a:path extrusionOk="0" h="6901" w="9332">
                  <a:moveTo>
                    <a:pt x="6870" y="0"/>
                  </a:moveTo>
                  <a:lnTo>
                    <a:pt x="0" y="6900"/>
                  </a:lnTo>
                  <a:lnTo>
                    <a:pt x="2462" y="6870"/>
                  </a:lnTo>
                  <a:lnTo>
                    <a:pt x="9332" y="31"/>
                  </a:lnTo>
                  <a:lnTo>
                    <a:pt x="68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a:off x="8447239" y="3663369"/>
            <a:ext cx="1004693" cy="1004693"/>
            <a:chOff x="3002500" y="3111700"/>
            <a:chExt cx="449125" cy="449125"/>
          </a:xfrm>
        </p:grpSpPr>
        <p:sp>
          <p:nvSpPr>
            <p:cNvPr id="178" name="Google Shape;178;p10"/>
            <p:cNvSpPr/>
            <p:nvPr/>
          </p:nvSpPr>
          <p:spPr>
            <a:xfrm>
              <a:off x="3002500" y="3111700"/>
              <a:ext cx="449125" cy="449125"/>
            </a:xfrm>
            <a:custGeom>
              <a:rect b="b" l="l" r="r" t="t"/>
              <a:pathLst>
                <a:path extrusionOk="0" h="17965" w="17965">
                  <a:moveTo>
                    <a:pt x="13405" y="1"/>
                  </a:moveTo>
                  <a:lnTo>
                    <a:pt x="1" y="13405"/>
                  </a:lnTo>
                  <a:lnTo>
                    <a:pt x="4590" y="17965"/>
                  </a:lnTo>
                  <a:lnTo>
                    <a:pt x="17964" y="4560"/>
                  </a:lnTo>
                  <a:lnTo>
                    <a:pt x="13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3002500" y="3111700"/>
              <a:ext cx="449125" cy="449125"/>
            </a:xfrm>
            <a:custGeom>
              <a:rect b="b" l="l" r="r" t="t"/>
              <a:pathLst>
                <a:path extrusionOk="0" h="17965" w="17965">
                  <a:moveTo>
                    <a:pt x="4590" y="1"/>
                  </a:moveTo>
                  <a:lnTo>
                    <a:pt x="1" y="4560"/>
                  </a:lnTo>
                  <a:lnTo>
                    <a:pt x="13405" y="17965"/>
                  </a:lnTo>
                  <a:lnTo>
                    <a:pt x="17964" y="13405"/>
                  </a:lnTo>
                  <a:lnTo>
                    <a:pt x="45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0"/>
          <p:cNvGrpSpPr/>
          <p:nvPr/>
        </p:nvGrpSpPr>
        <p:grpSpPr>
          <a:xfrm>
            <a:off x="0" y="-222550"/>
            <a:ext cx="363024" cy="2334040"/>
            <a:chOff x="0" y="691850"/>
            <a:chExt cx="363024" cy="2334040"/>
          </a:xfrm>
        </p:grpSpPr>
        <p:sp>
          <p:nvSpPr>
            <p:cNvPr id="181" name="Google Shape;181;p10"/>
            <p:cNvSpPr/>
            <p:nvPr/>
          </p:nvSpPr>
          <p:spPr>
            <a:xfrm>
              <a:off x="0" y="2011991"/>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0" y="1747066"/>
              <a:ext cx="363024" cy="491657"/>
            </a:xfrm>
            <a:custGeom>
              <a:rect b="b" l="l" r="r" t="t"/>
              <a:pathLst>
                <a:path extrusionOk="0" h="9758" w="7205">
                  <a:moveTo>
                    <a:pt x="1" y="0"/>
                  </a:moveTo>
                  <a:lnTo>
                    <a:pt x="1" y="2554"/>
                  </a:lnTo>
                  <a:lnTo>
                    <a:pt x="7205" y="9757"/>
                  </a:lnTo>
                  <a:lnTo>
                    <a:pt x="7205" y="72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0" y="1483653"/>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534233"/>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227082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0" y="1220239"/>
              <a:ext cx="363024" cy="491657"/>
            </a:xfrm>
            <a:custGeom>
              <a:rect b="b" l="l" r="r" t="t"/>
              <a:pathLst>
                <a:path extrusionOk="0" h="9758" w="7205">
                  <a:moveTo>
                    <a:pt x="1" y="0"/>
                  </a:moveTo>
                  <a:lnTo>
                    <a:pt x="1" y="2554"/>
                  </a:lnTo>
                  <a:lnTo>
                    <a:pt x="7205" y="9757"/>
                  </a:lnTo>
                  <a:lnTo>
                    <a:pt x="7205" y="71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955264"/>
              <a:ext cx="363024" cy="491657"/>
            </a:xfrm>
            <a:custGeom>
              <a:rect b="b" l="l" r="r" t="t"/>
              <a:pathLst>
                <a:path extrusionOk="0" h="9758" w="7205">
                  <a:moveTo>
                    <a:pt x="1" y="1"/>
                  </a:moveTo>
                  <a:lnTo>
                    <a:pt x="1" y="2554"/>
                  </a:lnTo>
                  <a:lnTo>
                    <a:pt x="7205" y="9758"/>
                  </a:lnTo>
                  <a:lnTo>
                    <a:pt x="7205" y="720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0" y="691850"/>
              <a:ext cx="363024" cy="491657"/>
            </a:xfrm>
            <a:custGeom>
              <a:rect b="b" l="l" r="r" t="t"/>
              <a:pathLst>
                <a:path extrusionOk="0" h="9758" w="7205">
                  <a:moveTo>
                    <a:pt x="1" y="1"/>
                  </a:moveTo>
                  <a:lnTo>
                    <a:pt x="1" y="2554"/>
                  </a:lnTo>
                  <a:lnTo>
                    <a:pt x="7205" y="9758"/>
                  </a:lnTo>
                  <a:lnTo>
                    <a:pt x="7205" y="717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0"/>
          <p:cNvSpPr/>
          <p:nvPr/>
        </p:nvSpPr>
        <p:spPr>
          <a:xfrm>
            <a:off x="1050875" y="625050"/>
            <a:ext cx="70422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1050875" y="4500000"/>
            <a:ext cx="70422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1pPr>
            <a:lvl2pPr lvl="1"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2pPr>
            <a:lvl3pPr lvl="2"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3pPr>
            <a:lvl4pPr lvl="3"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4pPr>
            <a:lvl5pPr lvl="4"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5pPr>
            <a:lvl6pPr lvl="5"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6pPr>
            <a:lvl7pPr lvl="6"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7pPr>
            <a:lvl8pPr lvl="7"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8pPr>
            <a:lvl9pPr lvl="8"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Be Vietnam"/>
              <a:buChar char="●"/>
              <a:defRPr sz="1800">
                <a:solidFill>
                  <a:schemeClr val="lt1"/>
                </a:solidFill>
                <a:latin typeface="Be Vietnam"/>
                <a:ea typeface="Be Vietnam"/>
                <a:cs typeface="Be Vietnam"/>
                <a:sym typeface="Be Vietnam"/>
              </a:defRPr>
            </a:lvl1pPr>
            <a:lvl2pPr indent="-317500" lvl="1" marL="9144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2pPr>
            <a:lvl3pPr indent="-317500" lvl="2" marL="13716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3pPr>
            <a:lvl4pPr indent="-317500" lvl="3" marL="18288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4pPr>
            <a:lvl5pPr indent="-317500" lvl="4" marL="22860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5pPr>
            <a:lvl6pPr indent="-317500" lvl="5" marL="27432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6pPr>
            <a:lvl7pPr indent="-317500" lvl="6" marL="32004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7pPr>
            <a:lvl8pPr indent="-317500" lvl="7" marL="36576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8pPr>
            <a:lvl9pPr indent="-317500" lvl="8" marL="41148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789" name="Shape 789"/>
        <p:cNvGrpSpPr/>
        <p:nvPr/>
      </p:nvGrpSpPr>
      <p:grpSpPr>
        <a:xfrm>
          <a:off x="0" y="0"/>
          <a:ext cx="0" cy="0"/>
          <a:chOff x="0" y="0"/>
          <a:chExt cx="0" cy="0"/>
        </a:xfrm>
      </p:grpSpPr>
      <p:sp>
        <p:nvSpPr>
          <p:cNvPr id="790" name="Google Shape;790;p37"/>
          <p:cNvSpPr txBox="1"/>
          <p:nvPr>
            <p:ph type="ctrTitle"/>
          </p:nvPr>
        </p:nvSpPr>
        <p:spPr>
          <a:xfrm>
            <a:off x="885063" y="1340994"/>
            <a:ext cx="72666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solidFill>
                <a:schemeClr val="dk1"/>
              </a:solidFill>
            </a:endParaRPr>
          </a:p>
        </p:txBody>
      </p:sp>
      <p:grpSp>
        <p:nvGrpSpPr>
          <p:cNvPr id="791" name="Google Shape;791;p37"/>
          <p:cNvGrpSpPr/>
          <p:nvPr/>
        </p:nvGrpSpPr>
        <p:grpSpPr>
          <a:xfrm rot="-2700000">
            <a:off x="123409" y="18893"/>
            <a:ext cx="1927950" cy="1913448"/>
            <a:chOff x="530856" y="2204331"/>
            <a:chExt cx="1839269" cy="1825434"/>
          </a:xfrm>
        </p:grpSpPr>
        <p:grpSp>
          <p:nvGrpSpPr>
            <p:cNvPr id="792" name="Google Shape;792;p37"/>
            <p:cNvGrpSpPr/>
            <p:nvPr/>
          </p:nvGrpSpPr>
          <p:grpSpPr>
            <a:xfrm rot="1378338">
              <a:off x="745220" y="2424902"/>
              <a:ext cx="1410671" cy="1384480"/>
              <a:chOff x="4674700" y="1118275"/>
              <a:chExt cx="1281875" cy="1258075"/>
            </a:xfrm>
          </p:grpSpPr>
          <p:sp>
            <p:nvSpPr>
              <p:cNvPr id="793" name="Google Shape;793;p37"/>
              <p:cNvSpPr/>
              <p:nvPr/>
            </p:nvSpPr>
            <p:spPr>
              <a:xfrm>
                <a:off x="5811750" y="1120325"/>
                <a:ext cx="144825" cy="123150"/>
              </a:xfrm>
              <a:custGeom>
                <a:rect b="b" l="l" r="r" t="t"/>
                <a:pathLst>
                  <a:path extrusionOk="0" h="4926" w="5793">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5384025" y="1464825"/>
                <a:ext cx="214325" cy="214350"/>
              </a:xfrm>
              <a:custGeom>
                <a:rect b="b" l="l" r="r" t="t"/>
                <a:pathLst>
                  <a:path extrusionOk="0" h="8574" w="8573">
                    <a:moveTo>
                      <a:pt x="4370" y="0"/>
                    </a:moveTo>
                    <a:lnTo>
                      <a:pt x="0" y="4370"/>
                    </a:lnTo>
                    <a:lnTo>
                      <a:pt x="4203" y="8573"/>
                    </a:lnTo>
                    <a:lnTo>
                      <a:pt x="8573" y="4203"/>
                    </a:lnTo>
                    <a:cubicBezTo>
                      <a:pt x="7939" y="3103"/>
                      <a:pt x="5504" y="634"/>
                      <a:pt x="4370"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4792750" y="1815900"/>
                <a:ext cx="454525" cy="454525"/>
              </a:xfrm>
              <a:custGeom>
                <a:rect b="b" l="l" r="r" t="t"/>
                <a:pathLst>
                  <a:path extrusionOk="0" h="18181" w="18181">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5802650" y="1154600"/>
                <a:ext cx="105925" cy="105925"/>
              </a:xfrm>
              <a:custGeom>
                <a:rect b="b" l="l" r="r" t="t"/>
                <a:pathLst>
                  <a:path extrusionOk="0" h="4237" w="4237">
                    <a:moveTo>
                      <a:pt x="2135" y="1"/>
                    </a:moveTo>
                    <a:lnTo>
                      <a:pt x="1335" y="801"/>
                    </a:lnTo>
                    <a:lnTo>
                      <a:pt x="0" y="2135"/>
                    </a:lnTo>
                    <a:lnTo>
                      <a:pt x="2102" y="4237"/>
                    </a:lnTo>
                    <a:lnTo>
                      <a:pt x="3436" y="2903"/>
                    </a:lnTo>
                    <a:lnTo>
                      <a:pt x="4237" y="2102"/>
                    </a:lnTo>
                    <a:lnTo>
                      <a:pt x="2135"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4685175" y="1747525"/>
                <a:ext cx="630475" cy="628825"/>
              </a:xfrm>
              <a:custGeom>
                <a:rect b="b" l="l" r="r" t="t"/>
                <a:pathLst>
                  <a:path extrusionOk="0" h="25153" w="25219">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5315625" y="1298050"/>
                <a:ext cx="449525" cy="449500"/>
              </a:xfrm>
              <a:custGeom>
                <a:rect b="b" l="l" r="r" t="t"/>
                <a:pathLst>
                  <a:path extrusionOk="0" h="17980" w="17981">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5720100" y="1215475"/>
                <a:ext cx="127600" cy="128450"/>
              </a:xfrm>
              <a:custGeom>
                <a:rect b="b" l="l" r="r" t="t"/>
                <a:pathLst>
                  <a:path extrusionOk="0" h="5138" w="5104">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4674700" y="1118275"/>
                <a:ext cx="148575" cy="125200"/>
              </a:xfrm>
              <a:custGeom>
                <a:rect b="b" l="l" r="r" t="t"/>
                <a:pathLst>
                  <a:path extrusionOk="0" h="5008" w="5943">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4894500" y="1325550"/>
                <a:ext cx="1052450" cy="1050800"/>
              </a:xfrm>
              <a:custGeom>
                <a:rect b="b" l="l" r="r" t="t"/>
                <a:pathLst>
                  <a:path extrusionOk="0" h="42032" w="42098">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4722700" y="1154600"/>
                <a:ext cx="133475" cy="133450"/>
              </a:xfrm>
              <a:custGeom>
                <a:rect b="b" l="l" r="r" t="t"/>
                <a:pathLst>
                  <a:path extrusionOk="0" h="5338" w="5339">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5032925" y="1464825"/>
                <a:ext cx="805600" cy="806425"/>
              </a:xfrm>
              <a:custGeom>
                <a:rect b="b" l="l" r="r" t="t"/>
                <a:pathLst>
                  <a:path extrusionOk="0" h="32257" w="32224">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4811950" y="1243825"/>
                <a:ext cx="127600" cy="127625"/>
              </a:xfrm>
              <a:custGeom>
                <a:rect b="b" l="l" r="r" t="t"/>
                <a:pathLst>
                  <a:path extrusionOk="0" h="5105" w="5104">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37"/>
            <p:cNvGrpSpPr/>
            <p:nvPr/>
          </p:nvGrpSpPr>
          <p:grpSpPr>
            <a:xfrm rot="1378338">
              <a:off x="745090" y="2424715"/>
              <a:ext cx="1410671" cy="1384480"/>
              <a:chOff x="4674700" y="1118275"/>
              <a:chExt cx="1281875" cy="1258075"/>
            </a:xfrm>
          </p:grpSpPr>
          <p:sp>
            <p:nvSpPr>
              <p:cNvPr id="806" name="Google Shape;806;p37"/>
              <p:cNvSpPr/>
              <p:nvPr/>
            </p:nvSpPr>
            <p:spPr>
              <a:xfrm>
                <a:off x="5811750" y="1120325"/>
                <a:ext cx="144825" cy="123150"/>
              </a:xfrm>
              <a:custGeom>
                <a:rect b="b" l="l" r="r" t="t"/>
                <a:pathLst>
                  <a:path extrusionOk="0" h="4926" w="5793">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5384025" y="1464825"/>
                <a:ext cx="214325" cy="214350"/>
              </a:xfrm>
              <a:custGeom>
                <a:rect b="b" l="l" r="r" t="t"/>
                <a:pathLst>
                  <a:path extrusionOk="0" h="8574" w="8573">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4792750" y="1815900"/>
                <a:ext cx="454525" cy="454525"/>
              </a:xfrm>
              <a:custGeom>
                <a:rect b="b" l="l" r="r" t="t"/>
                <a:pathLst>
                  <a:path extrusionOk="0" h="18181" w="18181">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5802650" y="1154600"/>
                <a:ext cx="105925" cy="105925"/>
              </a:xfrm>
              <a:custGeom>
                <a:rect b="b" l="l" r="r" t="t"/>
                <a:pathLst>
                  <a:path extrusionOk="0" h="4237" w="4237">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4685175" y="1747525"/>
                <a:ext cx="630475" cy="628825"/>
              </a:xfrm>
              <a:custGeom>
                <a:rect b="b" l="l" r="r" t="t"/>
                <a:pathLst>
                  <a:path extrusionOk="0" h="25153" w="25219">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5315625" y="1298050"/>
                <a:ext cx="449525" cy="449500"/>
              </a:xfrm>
              <a:custGeom>
                <a:rect b="b" l="l" r="r" t="t"/>
                <a:pathLst>
                  <a:path extrusionOk="0" h="17980" w="17981">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5720100" y="1215475"/>
                <a:ext cx="127600" cy="128450"/>
              </a:xfrm>
              <a:custGeom>
                <a:rect b="b" l="l" r="r" t="t"/>
                <a:pathLst>
                  <a:path extrusionOk="0" h="5138" w="5104">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4674700" y="1118275"/>
                <a:ext cx="148575" cy="125200"/>
              </a:xfrm>
              <a:custGeom>
                <a:rect b="b" l="l" r="r" t="t"/>
                <a:pathLst>
                  <a:path extrusionOk="0" h="5008" w="5943">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4894500" y="1325550"/>
                <a:ext cx="1052450" cy="1050800"/>
              </a:xfrm>
              <a:custGeom>
                <a:rect b="b" l="l" r="r" t="t"/>
                <a:pathLst>
                  <a:path extrusionOk="0" h="42032" w="42098">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4722700" y="1154600"/>
                <a:ext cx="133475" cy="133450"/>
              </a:xfrm>
              <a:custGeom>
                <a:rect b="b" l="l" r="r" t="t"/>
                <a:pathLst>
                  <a:path extrusionOk="0" h="5338" w="5339">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5032925" y="1464825"/>
                <a:ext cx="805600" cy="806425"/>
              </a:xfrm>
              <a:custGeom>
                <a:rect b="b" l="l" r="r" t="t"/>
                <a:pathLst>
                  <a:path extrusionOk="0" h="32257" w="32224">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4811950" y="1243825"/>
                <a:ext cx="127600" cy="127625"/>
              </a:xfrm>
              <a:custGeom>
                <a:rect b="b" l="l" r="r" t="t"/>
                <a:pathLst>
                  <a:path extrusionOk="0" h="5105" w="5104">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18" name="Google Shape;818;p37"/>
          <p:cNvGrpSpPr/>
          <p:nvPr/>
        </p:nvGrpSpPr>
        <p:grpSpPr>
          <a:xfrm>
            <a:off x="7369711" y="3043541"/>
            <a:ext cx="1839285" cy="1783102"/>
            <a:chOff x="6966292" y="2776636"/>
            <a:chExt cx="1789014" cy="1734366"/>
          </a:xfrm>
        </p:grpSpPr>
        <p:grpSp>
          <p:nvGrpSpPr>
            <p:cNvPr id="819" name="Google Shape;819;p37"/>
            <p:cNvGrpSpPr/>
            <p:nvPr/>
          </p:nvGrpSpPr>
          <p:grpSpPr>
            <a:xfrm rot="-1030105">
              <a:off x="7135921" y="2960165"/>
              <a:ext cx="1449892" cy="1367258"/>
              <a:chOff x="1597150" y="1113575"/>
              <a:chExt cx="1299275" cy="1225225"/>
            </a:xfrm>
          </p:grpSpPr>
          <p:sp>
            <p:nvSpPr>
              <p:cNvPr id="820" name="Google Shape;820;p37"/>
              <p:cNvSpPr/>
              <p:nvPr/>
            </p:nvSpPr>
            <p:spPr>
              <a:xfrm>
                <a:off x="1901675" y="1781925"/>
                <a:ext cx="921375" cy="556875"/>
              </a:xfrm>
              <a:custGeom>
                <a:rect b="b" l="l" r="r" t="t"/>
                <a:pathLst>
                  <a:path extrusionOk="0" h="22275" w="36855">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a:off x="1935225" y="1890525"/>
                <a:ext cx="798325" cy="349050"/>
              </a:xfrm>
              <a:custGeom>
                <a:rect b="b" l="l" r="r" t="t"/>
                <a:pathLst>
                  <a:path extrusionOk="0" h="13962" w="31933">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a:off x="2111050" y="1820900"/>
                <a:ext cx="717825" cy="277725"/>
              </a:xfrm>
              <a:custGeom>
                <a:rect b="b" l="l" r="r" t="t"/>
                <a:pathLst>
                  <a:path extrusionOk="0" h="11109" w="28713">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2540325" y="1906175"/>
                <a:ext cx="173475" cy="320875"/>
              </a:xfrm>
              <a:custGeom>
                <a:rect b="b" l="l" r="r" t="t"/>
                <a:pathLst>
                  <a:path extrusionOk="0" h="12835" w="6939">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p:nvPr/>
            </p:nvSpPr>
            <p:spPr>
              <a:xfrm>
                <a:off x="1869000" y="1568225"/>
                <a:ext cx="434500" cy="358625"/>
              </a:xfrm>
              <a:custGeom>
                <a:rect b="b" l="l" r="r" t="t"/>
                <a:pathLst>
                  <a:path extrusionOk="0" h="14345" w="1738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7"/>
              <p:cNvSpPr/>
              <p:nvPr/>
            </p:nvSpPr>
            <p:spPr>
              <a:xfrm>
                <a:off x="1597150" y="1113575"/>
                <a:ext cx="1088300" cy="768250"/>
              </a:xfrm>
              <a:custGeom>
                <a:rect b="b" l="l" r="r" t="t"/>
                <a:pathLst>
                  <a:path extrusionOk="0" h="30730" w="43532">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2448575" y="1547375"/>
                <a:ext cx="447850" cy="97100"/>
              </a:xfrm>
              <a:custGeom>
                <a:rect b="b" l="l" r="r" t="t"/>
                <a:pathLst>
                  <a:path extrusionOk="0" h="3884" w="17914">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7"/>
            <p:cNvGrpSpPr/>
            <p:nvPr/>
          </p:nvGrpSpPr>
          <p:grpSpPr>
            <a:xfrm rot="-1030105">
              <a:off x="7135784" y="2960215"/>
              <a:ext cx="1449892" cy="1367258"/>
              <a:chOff x="1597150" y="1113575"/>
              <a:chExt cx="1299275" cy="1225225"/>
            </a:xfrm>
          </p:grpSpPr>
          <p:sp>
            <p:nvSpPr>
              <p:cNvPr id="828" name="Google Shape;828;p37"/>
              <p:cNvSpPr/>
              <p:nvPr/>
            </p:nvSpPr>
            <p:spPr>
              <a:xfrm>
                <a:off x="1901675" y="1781925"/>
                <a:ext cx="921375" cy="556875"/>
              </a:xfrm>
              <a:custGeom>
                <a:rect b="b" l="l" r="r" t="t"/>
                <a:pathLst>
                  <a:path extrusionOk="0" h="22275" w="36855">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1935225" y="1890525"/>
                <a:ext cx="798325" cy="349050"/>
              </a:xfrm>
              <a:custGeom>
                <a:rect b="b" l="l" r="r" t="t"/>
                <a:pathLst>
                  <a:path extrusionOk="0" h="13962" w="31933">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2111050" y="1820900"/>
                <a:ext cx="717825" cy="277725"/>
              </a:xfrm>
              <a:custGeom>
                <a:rect b="b" l="l" r="r" t="t"/>
                <a:pathLst>
                  <a:path extrusionOk="0" h="11109" w="28713">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2540325" y="1906175"/>
                <a:ext cx="173475" cy="320875"/>
              </a:xfrm>
              <a:custGeom>
                <a:rect b="b" l="l" r="r" t="t"/>
                <a:pathLst>
                  <a:path extrusionOk="0" h="12835" w="6939">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1869000" y="1568225"/>
                <a:ext cx="434500" cy="358625"/>
              </a:xfrm>
              <a:custGeom>
                <a:rect b="b" l="l" r="r" t="t"/>
                <a:pathLst>
                  <a:path extrusionOk="0" h="14345" w="1738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a:off x="1597150" y="1113575"/>
                <a:ext cx="1088300" cy="768250"/>
              </a:xfrm>
              <a:custGeom>
                <a:rect b="b" l="l" r="r" t="t"/>
                <a:pathLst>
                  <a:path extrusionOk="0" h="30730" w="43532">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a:off x="2448575" y="1547375"/>
                <a:ext cx="447850" cy="97100"/>
              </a:xfrm>
              <a:custGeom>
                <a:rect b="b" l="l" r="r" t="t"/>
                <a:pathLst>
                  <a:path extrusionOk="0" h="3884" w="17914">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5" name="Google Shape;835;p37"/>
          <p:cNvSpPr txBox="1"/>
          <p:nvPr/>
        </p:nvSpPr>
        <p:spPr>
          <a:xfrm>
            <a:off x="1337850" y="3699900"/>
            <a:ext cx="6468300" cy="8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e Vietnam"/>
                <a:ea typeface="Be Vietnam"/>
                <a:cs typeface="Be Vietnam"/>
                <a:sym typeface="Be Vietnam"/>
              </a:rPr>
              <a:t>Lavanya Mehrish- 1RVU23CSE234</a:t>
            </a:r>
            <a:endParaRPr>
              <a:latin typeface="Be Vietnam"/>
              <a:ea typeface="Be Vietnam"/>
              <a:cs typeface="Be Vietnam"/>
              <a:sym typeface="Be Vietnam"/>
            </a:endParaRPr>
          </a:p>
          <a:p>
            <a:pPr indent="0" lvl="0" marL="0" rtl="0" algn="ctr">
              <a:spcBef>
                <a:spcPts val="0"/>
              </a:spcBef>
              <a:spcAft>
                <a:spcPts val="0"/>
              </a:spcAft>
              <a:buNone/>
            </a:pPr>
            <a:r>
              <a:rPr lang="en">
                <a:latin typeface="Be Vietnam"/>
                <a:ea typeface="Be Vietnam"/>
                <a:cs typeface="Be Vietnam"/>
                <a:sym typeface="Be Vietnam"/>
              </a:rPr>
              <a:t>Yashmeet Baid- 1RVU23CSE547</a:t>
            </a:r>
            <a:endParaRPr>
              <a:latin typeface="Be Vietnam"/>
              <a:ea typeface="Be Vietnam"/>
              <a:cs typeface="Be Vietnam"/>
              <a:sym typeface="Be Vietnam"/>
            </a:endParaRPr>
          </a:p>
          <a:p>
            <a:pPr indent="0" lvl="0" marL="0" rtl="0" algn="ctr">
              <a:spcBef>
                <a:spcPts val="0"/>
              </a:spcBef>
              <a:spcAft>
                <a:spcPts val="0"/>
              </a:spcAft>
              <a:buNone/>
            </a:pPr>
            <a:r>
              <a:rPr lang="en">
                <a:latin typeface="Be Vietnam"/>
                <a:ea typeface="Be Vietnam"/>
                <a:cs typeface="Be Vietnam"/>
                <a:sym typeface="Be Vietnam"/>
              </a:rPr>
              <a:t>Sristi Losalka- 1RVU23CSE472</a:t>
            </a:r>
            <a:endParaRPr>
              <a:latin typeface="Be Vietnam"/>
              <a:ea typeface="Be Vietnam"/>
              <a:cs typeface="Be Vietnam"/>
              <a:sym typeface="Be Vietnam"/>
            </a:endParaRPr>
          </a:p>
        </p:txBody>
      </p:sp>
      <p:sp>
        <p:nvSpPr>
          <p:cNvPr id="836" name="Google Shape;836;p37"/>
          <p:cNvSpPr txBox="1"/>
          <p:nvPr>
            <p:ph type="ctrTitle"/>
          </p:nvPr>
        </p:nvSpPr>
        <p:spPr>
          <a:xfrm>
            <a:off x="938688" y="2333744"/>
            <a:ext cx="72666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solidFill>
                  <a:srgbClr val="F2F2F2"/>
                </a:solidFill>
              </a:rPr>
              <a:t>for ICC Cricket World Cup 2023</a:t>
            </a:r>
            <a:endParaRPr sz="4100">
              <a:solidFill>
                <a:srgbClr val="F2F2F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46"/>
          <p:cNvSpPr txBox="1"/>
          <p:nvPr>
            <p:ph idx="6" type="title"/>
          </p:nvPr>
        </p:nvSpPr>
        <p:spPr>
          <a:xfrm>
            <a:off x="714450" y="1552950"/>
            <a:ext cx="7715100" cy="20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500">
              <a:solidFill>
                <a:schemeClr val="lt1"/>
              </a:solidFill>
              <a:latin typeface="Arial"/>
              <a:ea typeface="Arial"/>
              <a:cs typeface="Arial"/>
              <a:sym typeface="Arial"/>
            </a:endParaRPr>
          </a:p>
          <a:p>
            <a:pPr indent="0" lvl="0" marL="0" rtl="0" algn="ctr">
              <a:spcBef>
                <a:spcPts val="0"/>
              </a:spcBef>
              <a:spcAft>
                <a:spcPts val="0"/>
              </a:spcAft>
              <a:buNone/>
            </a:pPr>
            <a:r>
              <a:rPr lang="en" sz="2500">
                <a:solidFill>
                  <a:schemeClr val="lt1"/>
                </a:solidFill>
                <a:latin typeface="Arial"/>
                <a:ea typeface="Arial"/>
                <a:cs typeface="Arial"/>
                <a:sym typeface="Arial"/>
              </a:rPr>
              <a:t>The financial landscape of cricket teams can evolve due to changing market dynamics, team performance, and the overall popularity of the sport.</a:t>
            </a:r>
            <a:endParaRPr sz="2500">
              <a:solidFill>
                <a:schemeClr val="lt1"/>
              </a:solidFill>
              <a:latin typeface="Arial"/>
              <a:ea typeface="Arial"/>
              <a:cs typeface="Arial"/>
              <a:sym typeface="Arial"/>
            </a:endParaRPr>
          </a:p>
          <a:p>
            <a:pPr indent="0" lvl="0" marL="0" rtl="0" algn="ctr">
              <a:spcBef>
                <a:spcPts val="0"/>
              </a:spcBef>
              <a:spcAft>
                <a:spcPts val="0"/>
              </a:spcAft>
              <a:buNone/>
            </a:pPr>
            <a:r>
              <a:t/>
            </a:r>
            <a:endParaRPr sz="25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7"/>
          <p:cNvSpPr txBox="1"/>
          <p:nvPr>
            <p:ph idx="6" type="title"/>
          </p:nvPr>
        </p:nvSpPr>
        <p:spPr>
          <a:xfrm>
            <a:off x="714450" y="1748500"/>
            <a:ext cx="7715100" cy="21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lt1"/>
                </a:solidFill>
                <a:latin typeface="Arial"/>
                <a:ea typeface="Arial"/>
                <a:cs typeface="Arial"/>
                <a:sym typeface="Arial"/>
              </a:rPr>
              <a:t>The budget for the world cup for the Indian cricket team this year was 84 crores inr or 10 million usd. This was a 40% increase from the previous budget set in 2019 and has contributed to the practice of the players which has significantly improved the run rates of india as we can see in the graph.</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8"/>
          <p:cNvSpPr txBox="1"/>
          <p:nvPr/>
        </p:nvSpPr>
        <p:spPr>
          <a:xfrm>
            <a:off x="1147200" y="1693275"/>
            <a:ext cx="6849600" cy="24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rPr>
              <a:t>The strike rate is defined by the average number of runs scored by a batter in the course of 100 balls.</a:t>
            </a:r>
            <a:endParaRPr sz="2100">
              <a:solidFill>
                <a:schemeClr val="lt1"/>
              </a:solidFill>
            </a:endParaRPr>
          </a:p>
          <a:p>
            <a:pPr indent="0" lvl="0" marL="0" rtl="0" algn="ctr">
              <a:spcBef>
                <a:spcPts val="0"/>
              </a:spcBef>
              <a:spcAft>
                <a:spcPts val="0"/>
              </a:spcAft>
              <a:buNone/>
            </a:pPr>
            <a:r>
              <a:t/>
            </a:r>
            <a:endParaRPr sz="2100">
              <a:solidFill>
                <a:schemeClr val="lt1"/>
              </a:solidFill>
            </a:endParaRPr>
          </a:p>
          <a:p>
            <a:pPr indent="0" lvl="0" marL="0" rtl="0" algn="ctr">
              <a:spcBef>
                <a:spcPts val="0"/>
              </a:spcBef>
              <a:spcAft>
                <a:spcPts val="0"/>
              </a:spcAft>
              <a:buNone/>
            </a:pPr>
            <a:r>
              <a:rPr lang="en" sz="2100">
                <a:solidFill>
                  <a:schemeClr val="lt1"/>
                </a:solidFill>
              </a:rPr>
              <a:t>The strike rate of batters this year were lead by Glenn Maxwell with a 150 followed by Henrich Klassen and on the seventh position was Rohit Sharma with a stat of 125.94</a:t>
            </a:r>
            <a:endParaRPr sz="2100">
              <a:solidFill>
                <a:schemeClr val="lt1"/>
              </a:solidFill>
            </a:endParaRPr>
          </a:p>
          <a:p>
            <a:pPr indent="0" lvl="0" marL="0" rtl="0" algn="ctr">
              <a:spcBef>
                <a:spcPts val="0"/>
              </a:spcBef>
              <a:spcAft>
                <a:spcPts val="0"/>
              </a:spcAft>
              <a:buNone/>
            </a:pPr>
            <a:r>
              <a:t/>
            </a:r>
            <a:endParaRPr sz="2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pic>
        <p:nvPicPr>
          <p:cNvPr id="1033" name="Google Shape;1033;p49"/>
          <p:cNvPicPr preferRelativeResize="0"/>
          <p:nvPr/>
        </p:nvPicPr>
        <p:blipFill>
          <a:blip r:embed="rId3">
            <a:alphaModFix/>
          </a:blip>
          <a:stretch>
            <a:fillRect/>
          </a:stretch>
        </p:blipFill>
        <p:spPr>
          <a:xfrm>
            <a:off x="152400" y="120675"/>
            <a:ext cx="4526375" cy="1978416"/>
          </a:xfrm>
          <a:prstGeom prst="rect">
            <a:avLst/>
          </a:prstGeom>
          <a:noFill/>
          <a:ln>
            <a:noFill/>
          </a:ln>
        </p:spPr>
      </p:pic>
      <p:pic>
        <p:nvPicPr>
          <p:cNvPr id="1034" name="Google Shape;1034;p49"/>
          <p:cNvPicPr preferRelativeResize="0"/>
          <p:nvPr/>
        </p:nvPicPr>
        <p:blipFill>
          <a:blip r:embed="rId4">
            <a:alphaModFix/>
          </a:blip>
          <a:stretch>
            <a:fillRect/>
          </a:stretch>
        </p:blipFill>
        <p:spPr>
          <a:xfrm>
            <a:off x="3908550" y="761900"/>
            <a:ext cx="5235449" cy="4381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grpSp>
        <p:nvGrpSpPr>
          <p:cNvPr id="1039" name="Google Shape;1039;p50"/>
          <p:cNvGrpSpPr/>
          <p:nvPr/>
        </p:nvGrpSpPr>
        <p:grpSpPr>
          <a:xfrm rot="-1373740">
            <a:off x="8043786" y="3466960"/>
            <a:ext cx="825774" cy="1578061"/>
            <a:chOff x="888550" y="2852351"/>
            <a:chExt cx="837516" cy="1600499"/>
          </a:xfrm>
        </p:grpSpPr>
        <p:sp>
          <p:nvSpPr>
            <p:cNvPr id="1040" name="Google Shape;1040;p50"/>
            <p:cNvSpPr/>
            <p:nvPr/>
          </p:nvSpPr>
          <p:spPr>
            <a:xfrm>
              <a:off x="895266" y="2852351"/>
              <a:ext cx="830800" cy="1594500"/>
            </a:xfrm>
            <a:custGeom>
              <a:rect b="b" l="l" r="r" t="t"/>
              <a:pathLst>
                <a:path extrusionOk="0" h="63780" w="33232">
                  <a:moveTo>
                    <a:pt x="16616" y="0"/>
                  </a:moveTo>
                  <a:cubicBezTo>
                    <a:pt x="14599" y="0"/>
                    <a:pt x="12583" y="464"/>
                    <a:pt x="10728" y="1392"/>
                  </a:cubicBezTo>
                  <a:cubicBezTo>
                    <a:pt x="0" y="6514"/>
                    <a:pt x="4517" y="40955"/>
                    <a:pt x="6372" y="61240"/>
                  </a:cubicBezTo>
                  <a:cubicBezTo>
                    <a:pt x="6491" y="62650"/>
                    <a:pt x="6886" y="63182"/>
                    <a:pt x="7475" y="63182"/>
                  </a:cubicBezTo>
                  <a:cubicBezTo>
                    <a:pt x="9295" y="63182"/>
                    <a:pt x="12964" y="58094"/>
                    <a:pt x="16011" y="58094"/>
                  </a:cubicBezTo>
                  <a:cubicBezTo>
                    <a:pt x="21338" y="58094"/>
                    <a:pt x="24377" y="63779"/>
                    <a:pt x="25855" y="63779"/>
                  </a:cubicBezTo>
                  <a:cubicBezTo>
                    <a:pt x="26368" y="63779"/>
                    <a:pt x="26693" y="63092"/>
                    <a:pt x="26860" y="61240"/>
                  </a:cubicBezTo>
                  <a:cubicBezTo>
                    <a:pt x="28795" y="40955"/>
                    <a:pt x="33232" y="6514"/>
                    <a:pt x="22504" y="1392"/>
                  </a:cubicBezTo>
                  <a:cubicBezTo>
                    <a:pt x="20649" y="464"/>
                    <a:pt x="18632" y="0"/>
                    <a:pt x="16616"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0"/>
            <p:cNvSpPr/>
            <p:nvPr/>
          </p:nvSpPr>
          <p:spPr>
            <a:xfrm>
              <a:off x="1096916" y="2954676"/>
              <a:ext cx="25" cy="315600"/>
            </a:xfrm>
            <a:custGeom>
              <a:rect b="b" l="l" r="r" t="t"/>
              <a:pathLst>
                <a:path extrusionOk="0" fill="none" h="12624" w="1">
                  <a:moveTo>
                    <a:pt x="0" y="1"/>
                  </a:moveTo>
                  <a:lnTo>
                    <a:pt x="0" y="12624"/>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1210841" y="2892176"/>
              <a:ext cx="25" cy="378100"/>
            </a:xfrm>
            <a:custGeom>
              <a:rect b="b" l="l" r="r" t="t"/>
              <a:pathLst>
                <a:path extrusionOk="0" fill="none" h="15124" w="1">
                  <a:moveTo>
                    <a:pt x="0" y="0"/>
                  </a:moveTo>
                  <a:lnTo>
                    <a:pt x="0" y="15124"/>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0"/>
            <p:cNvSpPr/>
            <p:nvPr/>
          </p:nvSpPr>
          <p:spPr>
            <a:xfrm>
              <a:off x="1323766" y="2866976"/>
              <a:ext cx="25" cy="403300"/>
            </a:xfrm>
            <a:custGeom>
              <a:rect b="b" l="l" r="r" t="t"/>
              <a:pathLst>
                <a:path extrusionOk="0" fill="none" h="16132" w="1">
                  <a:moveTo>
                    <a:pt x="0" y="0"/>
                  </a:moveTo>
                  <a:lnTo>
                    <a:pt x="0" y="16132"/>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0"/>
            <p:cNvSpPr/>
            <p:nvPr/>
          </p:nvSpPr>
          <p:spPr>
            <a:xfrm>
              <a:off x="1412491" y="2892176"/>
              <a:ext cx="25" cy="378100"/>
            </a:xfrm>
            <a:custGeom>
              <a:rect b="b" l="l" r="r" t="t"/>
              <a:pathLst>
                <a:path extrusionOk="0" fill="none" h="15124" w="1">
                  <a:moveTo>
                    <a:pt x="0" y="0"/>
                  </a:moveTo>
                  <a:lnTo>
                    <a:pt x="0" y="15124"/>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0"/>
            <p:cNvSpPr/>
            <p:nvPr/>
          </p:nvSpPr>
          <p:spPr>
            <a:xfrm>
              <a:off x="1525416" y="2942576"/>
              <a:ext cx="25" cy="327700"/>
            </a:xfrm>
            <a:custGeom>
              <a:rect b="b" l="l" r="r" t="t"/>
              <a:pathLst>
                <a:path extrusionOk="0" fill="none" h="13108" w="1">
                  <a:moveTo>
                    <a:pt x="0" y="1"/>
                  </a:moveTo>
                  <a:lnTo>
                    <a:pt x="0" y="13108"/>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1096916" y="3635226"/>
              <a:ext cx="25" cy="794525"/>
            </a:xfrm>
            <a:custGeom>
              <a:rect b="b" l="l" r="r" t="t"/>
              <a:pathLst>
                <a:path extrusionOk="0" fill="none" h="31781" w="1">
                  <a:moveTo>
                    <a:pt x="0" y="1"/>
                  </a:moveTo>
                  <a:lnTo>
                    <a:pt x="0" y="31780"/>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1210841" y="3635226"/>
              <a:ext cx="25" cy="705800"/>
            </a:xfrm>
            <a:custGeom>
              <a:rect b="b" l="l" r="r" t="t"/>
              <a:pathLst>
                <a:path extrusionOk="0" fill="none" h="28232" w="1">
                  <a:moveTo>
                    <a:pt x="0" y="1"/>
                  </a:moveTo>
                  <a:lnTo>
                    <a:pt x="0" y="2823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1323766" y="3635226"/>
              <a:ext cx="25" cy="655375"/>
            </a:xfrm>
            <a:custGeom>
              <a:rect b="b" l="l" r="r" t="t"/>
              <a:pathLst>
                <a:path extrusionOk="0" fill="none" h="26215" w="1">
                  <a:moveTo>
                    <a:pt x="0" y="1"/>
                  </a:moveTo>
                  <a:lnTo>
                    <a:pt x="0" y="26215"/>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1412491" y="3635226"/>
              <a:ext cx="25" cy="718900"/>
            </a:xfrm>
            <a:custGeom>
              <a:rect b="b" l="l" r="r" t="t"/>
              <a:pathLst>
                <a:path extrusionOk="0" fill="none" h="28756" w="1">
                  <a:moveTo>
                    <a:pt x="0" y="1"/>
                  </a:moveTo>
                  <a:lnTo>
                    <a:pt x="0" y="28756"/>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1525416" y="3635226"/>
              <a:ext cx="25" cy="794525"/>
            </a:xfrm>
            <a:custGeom>
              <a:rect b="b" l="l" r="r" t="t"/>
              <a:pathLst>
                <a:path extrusionOk="0" fill="none" h="31781" w="1">
                  <a:moveTo>
                    <a:pt x="0" y="1"/>
                  </a:moveTo>
                  <a:lnTo>
                    <a:pt x="0" y="31780"/>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1015241" y="3642301"/>
              <a:ext cx="617050" cy="25"/>
            </a:xfrm>
            <a:custGeom>
              <a:rect b="b" l="l" r="r" t="t"/>
              <a:pathLst>
                <a:path extrusionOk="0" fill="none" h="1" w="24682">
                  <a:moveTo>
                    <a:pt x="0" y="0"/>
                  </a:moveTo>
                  <a:lnTo>
                    <a:pt x="24682" y="0"/>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0"/>
            <p:cNvSpPr/>
            <p:nvPr/>
          </p:nvSpPr>
          <p:spPr>
            <a:xfrm>
              <a:off x="1015241" y="3276301"/>
              <a:ext cx="617050" cy="25"/>
            </a:xfrm>
            <a:custGeom>
              <a:rect b="b" l="l" r="r" t="t"/>
              <a:pathLst>
                <a:path extrusionOk="0" fill="none" h="1" w="24682">
                  <a:moveTo>
                    <a:pt x="0" y="1"/>
                  </a:moveTo>
                  <a:lnTo>
                    <a:pt x="24682" y="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p:nvPr/>
          </p:nvSpPr>
          <p:spPr>
            <a:xfrm>
              <a:off x="1015241" y="3402326"/>
              <a:ext cx="617050" cy="25"/>
            </a:xfrm>
            <a:custGeom>
              <a:rect b="b" l="l" r="r" t="t"/>
              <a:pathLst>
                <a:path extrusionOk="0" fill="none" h="1" w="24682">
                  <a:moveTo>
                    <a:pt x="0" y="1"/>
                  </a:moveTo>
                  <a:lnTo>
                    <a:pt x="24682" y="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0"/>
            <p:cNvSpPr/>
            <p:nvPr/>
          </p:nvSpPr>
          <p:spPr>
            <a:xfrm>
              <a:off x="1015241" y="3503151"/>
              <a:ext cx="617050" cy="25"/>
            </a:xfrm>
            <a:custGeom>
              <a:rect b="b" l="l" r="r" t="t"/>
              <a:pathLst>
                <a:path extrusionOk="0" fill="none" h="1" w="24682">
                  <a:moveTo>
                    <a:pt x="0" y="1"/>
                  </a:moveTo>
                  <a:lnTo>
                    <a:pt x="24682" y="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0"/>
            <p:cNvSpPr/>
            <p:nvPr/>
          </p:nvSpPr>
          <p:spPr>
            <a:xfrm>
              <a:off x="891541" y="2856576"/>
              <a:ext cx="830800" cy="1595025"/>
            </a:xfrm>
            <a:custGeom>
              <a:rect b="b" l="l" r="r" t="t"/>
              <a:pathLst>
                <a:path extrusionOk="0" h="63801" w="33232">
                  <a:moveTo>
                    <a:pt x="16616" y="1976"/>
                  </a:moveTo>
                  <a:lnTo>
                    <a:pt x="16576" y="2017"/>
                  </a:lnTo>
                  <a:cubicBezTo>
                    <a:pt x="18310" y="2017"/>
                    <a:pt x="20044" y="2420"/>
                    <a:pt x="21617" y="3186"/>
                  </a:cubicBezTo>
                  <a:cubicBezTo>
                    <a:pt x="26053" y="5324"/>
                    <a:pt x="27182" y="15003"/>
                    <a:pt x="27384" y="22746"/>
                  </a:cubicBezTo>
                  <a:cubicBezTo>
                    <a:pt x="27626" y="33070"/>
                    <a:pt x="26416" y="45532"/>
                    <a:pt x="25408" y="55574"/>
                  </a:cubicBezTo>
                  <a:cubicBezTo>
                    <a:pt x="25247" y="57348"/>
                    <a:pt x="25085" y="59042"/>
                    <a:pt x="24924" y="60655"/>
                  </a:cubicBezTo>
                  <a:cubicBezTo>
                    <a:pt x="23109" y="58921"/>
                    <a:pt x="20125" y="56138"/>
                    <a:pt x="15971" y="56138"/>
                  </a:cubicBezTo>
                  <a:cubicBezTo>
                    <a:pt x="13511" y="56138"/>
                    <a:pt x="11333" y="57993"/>
                    <a:pt x="9397" y="59647"/>
                  </a:cubicBezTo>
                  <a:cubicBezTo>
                    <a:pt x="9075" y="59929"/>
                    <a:pt x="8671" y="60252"/>
                    <a:pt x="8268" y="60575"/>
                  </a:cubicBezTo>
                  <a:cubicBezTo>
                    <a:pt x="8107" y="58800"/>
                    <a:pt x="7905" y="56905"/>
                    <a:pt x="7744" y="54928"/>
                  </a:cubicBezTo>
                  <a:cubicBezTo>
                    <a:pt x="6776" y="44967"/>
                    <a:pt x="5566" y="32586"/>
                    <a:pt x="5848" y="22383"/>
                  </a:cubicBezTo>
                  <a:cubicBezTo>
                    <a:pt x="6050" y="14761"/>
                    <a:pt x="7179" y="5243"/>
                    <a:pt x="11575" y="3186"/>
                  </a:cubicBezTo>
                  <a:cubicBezTo>
                    <a:pt x="13148" y="2420"/>
                    <a:pt x="14882" y="1976"/>
                    <a:pt x="16616" y="1976"/>
                  </a:cubicBezTo>
                  <a:close/>
                  <a:moveTo>
                    <a:pt x="16616" y="0"/>
                  </a:moveTo>
                  <a:cubicBezTo>
                    <a:pt x="14559" y="41"/>
                    <a:pt x="12583" y="484"/>
                    <a:pt x="10728" y="1371"/>
                  </a:cubicBezTo>
                  <a:cubicBezTo>
                    <a:pt x="1" y="6534"/>
                    <a:pt x="4518" y="40975"/>
                    <a:pt x="6373" y="61260"/>
                  </a:cubicBezTo>
                  <a:cubicBezTo>
                    <a:pt x="6494" y="62672"/>
                    <a:pt x="6897" y="63196"/>
                    <a:pt x="7462" y="63196"/>
                  </a:cubicBezTo>
                  <a:cubicBezTo>
                    <a:pt x="9317" y="63196"/>
                    <a:pt x="12946" y="58114"/>
                    <a:pt x="15971" y="58114"/>
                  </a:cubicBezTo>
                  <a:cubicBezTo>
                    <a:pt x="21335" y="58114"/>
                    <a:pt x="24359" y="63801"/>
                    <a:pt x="25852" y="63801"/>
                  </a:cubicBezTo>
                  <a:cubicBezTo>
                    <a:pt x="26336" y="63801"/>
                    <a:pt x="26699" y="63115"/>
                    <a:pt x="26860" y="61260"/>
                  </a:cubicBezTo>
                  <a:cubicBezTo>
                    <a:pt x="28755" y="40975"/>
                    <a:pt x="33232" y="6534"/>
                    <a:pt x="22464" y="1412"/>
                  </a:cubicBezTo>
                  <a:cubicBezTo>
                    <a:pt x="20649" y="525"/>
                    <a:pt x="18633" y="41"/>
                    <a:pt x="16616" y="41"/>
                  </a:cubicBezTo>
                  <a:lnTo>
                    <a:pt x="16616"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0"/>
            <p:cNvSpPr/>
            <p:nvPr/>
          </p:nvSpPr>
          <p:spPr>
            <a:xfrm>
              <a:off x="888550" y="2858325"/>
              <a:ext cx="830800" cy="1594500"/>
            </a:xfrm>
            <a:custGeom>
              <a:rect b="b" l="l" r="r" t="t"/>
              <a:pathLst>
                <a:path extrusionOk="0" h="63780" w="33232">
                  <a:moveTo>
                    <a:pt x="16616" y="0"/>
                  </a:moveTo>
                  <a:cubicBezTo>
                    <a:pt x="14599" y="0"/>
                    <a:pt x="12583" y="464"/>
                    <a:pt x="10728" y="1392"/>
                  </a:cubicBezTo>
                  <a:cubicBezTo>
                    <a:pt x="0" y="6514"/>
                    <a:pt x="4517" y="40955"/>
                    <a:pt x="6372" y="61240"/>
                  </a:cubicBezTo>
                  <a:cubicBezTo>
                    <a:pt x="6491" y="62650"/>
                    <a:pt x="6886" y="63182"/>
                    <a:pt x="7475" y="63182"/>
                  </a:cubicBezTo>
                  <a:cubicBezTo>
                    <a:pt x="9295" y="63182"/>
                    <a:pt x="12964" y="58094"/>
                    <a:pt x="16011" y="58094"/>
                  </a:cubicBezTo>
                  <a:cubicBezTo>
                    <a:pt x="21338" y="58094"/>
                    <a:pt x="24377" y="63779"/>
                    <a:pt x="25855" y="63779"/>
                  </a:cubicBezTo>
                  <a:cubicBezTo>
                    <a:pt x="26368" y="63779"/>
                    <a:pt x="26693" y="63092"/>
                    <a:pt x="26860" y="61240"/>
                  </a:cubicBezTo>
                  <a:cubicBezTo>
                    <a:pt x="28795" y="40955"/>
                    <a:pt x="33232" y="6514"/>
                    <a:pt x="22504" y="1392"/>
                  </a:cubicBezTo>
                  <a:cubicBezTo>
                    <a:pt x="20649" y="464"/>
                    <a:pt x="18632" y="0"/>
                    <a:pt x="16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0"/>
            <p:cNvSpPr/>
            <p:nvPr/>
          </p:nvSpPr>
          <p:spPr>
            <a:xfrm>
              <a:off x="1090200" y="2960650"/>
              <a:ext cx="25" cy="315600"/>
            </a:xfrm>
            <a:custGeom>
              <a:rect b="b" l="l" r="r" t="t"/>
              <a:pathLst>
                <a:path extrusionOk="0" fill="none" h="12624" w="1">
                  <a:moveTo>
                    <a:pt x="0" y="1"/>
                  </a:moveTo>
                  <a:lnTo>
                    <a:pt x="0" y="12624"/>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0"/>
            <p:cNvSpPr/>
            <p:nvPr/>
          </p:nvSpPr>
          <p:spPr>
            <a:xfrm>
              <a:off x="1204125" y="2898150"/>
              <a:ext cx="25" cy="378100"/>
            </a:xfrm>
            <a:custGeom>
              <a:rect b="b" l="l" r="r" t="t"/>
              <a:pathLst>
                <a:path extrusionOk="0" fill="none" h="15124" w="1">
                  <a:moveTo>
                    <a:pt x="0" y="0"/>
                  </a:moveTo>
                  <a:lnTo>
                    <a:pt x="0" y="15124"/>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0"/>
            <p:cNvSpPr/>
            <p:nvPr/>
          </p:nvSpPr>
          <p:spPr>
            <a:xfrm>
              <a:off x="1317050" y="2872950"/>
              <a:ext cx="25" cy="403300"/>
            </a:xfrm>
            <a:custGeom>
              <a:rect b="b" l="l" r="r" t="t"/>
              <a:pathLst>
                <a:path extrusionOk="0" fill="none" h="16132" w="1">
                  <a:moveTo>
                    <a:pt x="0" y="0"/>
                  </a:moveTo>
                  <a:lnTo>
                    <a:pt x="0" y="16132"/>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0"/>
            <p:cNvSpPr/>
            <p:nvPr/>
          </p:nvSpPr>
          <p:spPr>
            <a:xfrm>
              <a:off x="1405775" y="2898150"/>
              <a:ext cx="25" cy="378100"/>
            </a:xfrm>
            <a:custGeom>
              <a:rect b="b" l="l" r="r" t="t"/>
              <a:pathLst>
                <a:path extrusionOk="0" fill="none" h="15124" w="1">
                  <a:moveTo>
                    <a:pt x="0" y="0"/>
                  </a:moveTo>
                  <a:lnTo>
                    <a:pt x="0" y="15124"/>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p:nvPr/>
          </p:nvSpPr>
          <p:spPr>
            <a:xfrm>
              <a:off x="1518700" y="2948550"/>
              <a:ext cx="25" cy="327700"/>
            </a:xfrm>
            <a:custGeom>
              <a:rect b="b" l="l" r="r" t="t"/>
              <a:pathLst>
                <a:path extrusionOk="0" fill="none" h="13108" w="1">
                  <a:moveTo>
                    <a:pt x="0" y="1"/>
                  </a:moveTo>
                  <a:lnTo>
                    <a:pt x="0" y="13108"/>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0"/>
            <p:cNvSpPr/>
            <p:nvPr/>
          </p:nvSpPr>
          <p:spPr>
            <a:xfrm>
              <a:off x="1090200" y="3641200"/>
              <a:ext cx="25" cy="794525"/>
            </a:xfrm>
            <a:custGeom>
              <a:rect b="b" l="l" r="r" t="t"/>
              <a:pathLst>
                <a:path extrusionOk="0" fill="none" h="31781" w="1">
                  <a:moveTo>
                    <a:pt x="0" y="1"/>
                  </a:moveTo>
                  <a:lnTo>
                    <a:pt x="0" y="31780"/>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0"/>
            <p:cNvSpPr/>
            <p:nvPr/>
          </p:nvSpPr>
          <p:spPr>
            <a:xfrm>
              <a:off x="1204125" y="3641200"/>
              <a:ext cx="25" cy="705800"/>
            </a:xfrm>
            <a:custGeom>
              <a:rect b="b" l="l" r="r" t="t"/>
              <a:pathLst>
                <a:path extrusionOk="0" fill="none" h="28232" w="1">
                  <a:moveTo>
                    <a:pt x="0" y="1"/>
                  </a:moveTo>
                  <a:lnTo>
                    <a:pt x="0" y="2823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0"/>
            <p:cNvSpPr/>
            <p:nvPr/>
          </p:nvSpPr>
          <p:spPr>
            <a:xfrm>
              <a:off x="1317050" y="3641200"/>
              <a:ext cx="25" cy="655375"/>
            </a:xfrm>
            <a:custGeom>
              <a:rect b="b" l="l" r="r" t="t"/>
              <a:pathLst>
                <a:path extrusionOk="0" fill="none" h="26215" w="1">
                  <a:moveTo>
                    <a:pt x="0" y="1"/>
                  </a:moveTo>
                  <a:lnTo>
                    <a:pt x="0" y="26215"/>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0"/>
            <p:cNvSpPr/>
            <p:nvPr/>
          </p:nvSpPr>
          <p:spPr>
            <a:xfrm>
              <a:off x="1405775" y="3641200"/>
              <a:ext cx="25" cy="718900"/>
            </a:xfrm>
            <a:custGeom>
              <a:rect b="b" l="l" r="r" t="t"/>
              <a:pathLst>
                <a:path extrusionOk="0" fill="none" h="28756" w="1">
                  <a:moveTo>
                    <a:pt x="0" y="1"/>
                  </a:moveTo>
                  <a:lnTo>
                    <a:pt x="0" y="28756"/>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0"/>
            <p:cNvSpPr/>
            <p:nvPr/>
          </p:nvSpPr>
          <p:spPr>
            <a:xfrm>
              <a:off x="1518700" y="3641200"/>
              <a:ext cx="25" cy="794525"/>
            </a:xfrm>
            <a:custGeom>
              <a:rect b="b" l="l" r="r" t="t"/>
              <a:pathLst>
                <a:path extrusionOk="0" fill="none" h="31781" w="1">
                  <a:moveTo>
                    <a:pt x="0" y="1"/>
                  </a:moveTo>
                  <a:lnTo>
                    <a:pt x="0" y="31780"/>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0"/>
            <p:cNvSpPr/>
            <p:nvPr/>
          </p:nvSpPr>
          <p:spPr>
            <a:xfrm>
              <a:off x="1008525" y="3648275"/>
              <a:ext cx="617050" cy="25"/>
            </a:xfrm>
            <a:custGeom>
              <a:rect b="b" l="l" r="r" t="t"/>
              <a:pathLst>
                <a:path extrusionOk="0" fill="none" h="1" w="24682">
                  <a:moveTo>
                    <a:pt x="0" y="0"/>
                  </a:moveTo>
                  <a:lnTo>
                    <a:pt x="24682" y="0"/>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0"/>
            <p:cNvSpPr/>
            <p:nvPr/>
          </p:nvSpPr>
          <p:spPr>
            <a:xfrm>
              <a:off x="1008525" y="3282275"/>
              <a:ext cx="617050" cy="25"/>
            </a:xfrm>
            <a:custGeom>
              <a:rect b="b" l="l" r="r" t="t"/>
              <a:pathLst>
                <a:path extrusionOk="0" fill="none" h="1" w="24682">
                  <a:moveTo>
                    <a:pt x="0" y="1"/>
                  </a:moveTo>
                  <a:lnTo>
                    <a:pt x="24682" y="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0"/>
            <p:cNvSpPr/>
            <p:nvPr/>
          </p:nvSpPr>
          <p:spPr>
            <a:xfrm>
              <a:off x="1008525" y="3408300"/>
              <a:ext cx="617050" cy="25"/>
            </a:xfrm>
            <a:custGeom>
              <a:rect b="b" l="l" r="r" t="t"/>
              <a:pathLst>
                <a:path extrusionOk="0" fill="none" h="1" w="24682">
                  <a:moveTo>
                    <a:pt x="0" y="1"/>
                  </a:moveTo>
                  <a:lnTo>
                    <a:pt x="24682" y="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1008525" y="3509125"/>
              <a:ext cx="617050" cy="25"/>
            </a:xfrm>
            <a:custGeom>
              <a:rect b="b" l="l" r="r" t="t"/>
              <a:pathLst>
                <a:path extrusionOk="0" fill="none" h="1" w="24682">
                  <a:moveTo>
                    <a:pt x="0" y="1"/>
                  </a:moveTo>
                  <a:lnTo>
                    <a:pt x="24682" y="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889550" y="2857825"/>
              <a:ext cx="830800" cy="1595025"/>
            </a:xfrm>
            <a:custGeom>
              <a:rect b="b" l="l" r="r" t="t"/>
              <a:pathLst>
                <a:path extrusionOk="0" h="63801" w="33232">
                  <a:moveTo>
                    <a:pt x="16616" y="1976"/>
                  </a:moveTo>
                  <a:lnTo>
                    <a:pt x="16576" y="2017"/>
                  </a:lnTo>
                  <a:cubicBezTo>
                    <a:pt x="18310" y="2017"/>
                    <a:pt x="20044" y="2420"/>
                    <a:pt x="21617" y="3186"/>
                  </a:cubicBezTo>
                  <a:cubicBezTo>
                    <a:pt x="26053" y="5324"/>
                    <a:pt x="27182" y="15003"/>
                    <a:pt x="27384" y="22746"/>
                  </a:cubicBezTo>
                  <a:cubicBezTo>
                    <a:pt x="27626" y="33070"/>
                    <a:pt x="26416" y="45532"/>
                    <a:pt x="25408" y="55574"/>
                  </a:cubicBezTo>
                  <a:cubicBezTo>
                    <a:pt x="25247" y="57348"/>
                    <a:pt x="25085" y="59042"/>
                    <a:pt x="24924" y="60655"/>
                  </a:cubicBezTo>
                  <a:cubicBezTo>
                    <a:pt x="23109" y="58921"/>
                    <a:pt x="20125" y="56138"/>
                    <a:pt x="15971" y="56138"/>
                  </a:cubicBezTo>
                  <a:cubicBezTo>
                    <a:pt x="13511" y="56138"/>
                    <a:pt x="11333" y="57993"/>
                    <a:pt x="9397" y="59647"/>
                  </a:cubicBezTo>
                  <a:cubicBezTo>
                    <a:pt x="9075" y="59929"/>
                    <a:pt x="8671" y="60252"/>
                    <a:pt x="8268" y="60575"/>
                  </a:cubicBezTo>
                  <a:cubicBezTo>
                    <a:pt x="8107" y="58800"/>
                    <a:pt x="7905" y="56905"/>
                    <a:pt x="7744" y="54928"/>
                  </a:cubicBezTo>
                  <a:cubicBezTo>
                    <a:pt x="6776" y="44967"/>
                    <a:pt x="5566" y="32586"/>
                    <a:pt x="5848" y="22383"/>
                  </a:cubicBezTo>
                  <a:cubicBezTo>
                    <a:pt x="6050" y="14761"/>
                    <a:pt x="7179" y="5243"/>
                    <a:pt x="11575" y="3186"/>
                  </a:cubicBezTo>
                  <a:cubicBezTo>
                    <a:pt x="13148" y="2420"/>
                    <a:pt x="14882" y="1976"/>
                    <a:pt x="16616" y="1976"/>
                  </a:cubicBezTo>
                  <a:close/>
                  <a:moveTo>
                    <a:pt x="16616" y="0"/>
                  </a:moveTo>
                  <a:cubicBezTo>
                    <a:pt x="14559" y="41"/>
                    <a:pt x="12583" y="484"/>
                    <a:pt x="10728" y="1371"/>
                  </a:cubicBezTo>
                  <a:cubicBezTo>
                    <a:pt x="1" y="6534"/>
                    <a:pt x="4518" y="40975"/>
                    <a:pt x="6373" y="61260"/>
                  </a:cubicBezTo>
                  <a:cubicBezTo>
                    <a:pt x="6494" y="62672"/>
                    <a:pt x="6897" y="63196"/>
                    <a:pt x="7462" y="63196"/>
                  </a:cubicBezTo>
                  <a:cubicBezTo>
                    <a:pt x="9317" y="63196"/>
                    <a:pt x="12946" y="58114"/>
                    <a:pt x="15971" y="58114"/>
                  </a:cubicBezTo>
                  <a:cubicBezTo>
                    <a:pt x="21335" y="58114"/>
                    <a:pt x="24359" y="63801"/>
                    <a:pt x="25852" y="63801"/>
                  </a:cubicBezTo>
                  <a:cubicBezTo>
                    <a:pt x="26336" y="63801"/>
                    <a:pt x="26699" y="63115"/>
                    <a:pt x="26860" y="61260"/>
                  </a:cubicBezTo>
                  <a:cubicBezTo>
                    <a:pt x="28755" y="40975"/>
                    <a:pt x="33232" y="6534"/>
                    <a:pt x="22464" y="1412"/>
                  </a:cubicBezTo>
                  <a:cubicBezTo>
                    <a:pt x="20649" y="525"/>
                    <a:pt x="18633" y="41"/>
                    <a:pt x="16616" y="41"/>
                  </a:cubicBezTo>
                  <a:lnTo>
                    <a:pt x="166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50"/>
          <p:cNvGrpSpPr/>
          <p:nvPr/>
        </p:nvGrpSpPr>
        <p:grpSpPr>
          <a:xfrm rot="1585328">
            <a:off x="308003" y="101326"/>
            <a:ext cx="825882" cy="1578267"/>
            <a:chOff x="888550" y="2852351"/>
            <a:chExt cx="837516" cy="1600499"/>
          </a:xfrm>
        </p:grpSpPr>
        <p:sp>
          <p:nvSpPr>
            <p:cNvPr id="1073" name="Google Shape;1073;p50"/>
            <p:cNvSpPr/>
            <p:nvPr/>
          </p:nvSpPr>
          <p:spPr>
            <a:xfrm>
              <a:off x="895266" y="2852351"/>
              <a:ext cx="830800" cy="1594500"/>
            </a:xfrm>
            <a:custGeom>
              <a:rect b="b" l="l" r="r" t="t"/>
              <a:pathLst>
                <a:path extrusionOk="0" h="63780" w="33232">
                  <a:moveTo>
                    <a:pt x="16616" y="0"/>
                  </a:moveTo>
                  <a:cubicBezTo>
                    <a:pt x="14599" y="0"/>
                    <a:pt x="12583" y="464"/>
                    <a:pt x="10728" y="1392"/>
                  </a:cubicBezTo>
                  <a:cubicBezTo>
                    <a:pt x="0" y="6514"/>
                    <a:pt x="4517" y="40955"/>
                    <a:pt x="6372" y="61240"/>
                  </a:cubicBezTo>
                  <a:cubicBezTo>
                    <a:pt x="6491" y="62650"/>
                    <a:pt x="6886" y="63182"/>
                    <a:pt x="7475" y="63182"/>
                  </a:cubicBezTo>
                  <a:cubicBezTo>
                    <a:pt x="9295" y="63182"/>
                    <a:pt x="12964" y="58094"/>
                    <a:pt x="16011" y="58094"/>
                  </a:cubicBezTo>
                  <a:cubicBezTo>
                    <a:pt x="21338" y="58094"/>
                    <a:pt x="24377" y="63779"/>
                    <a:pt x="25855" y="63779"/>
                  </a:cubicBezTo>
                  <a:cubicBezTo>
                    <a:pt x="26368" y="63779"/>
                    <a:pt x="26693" y="63092"/>
                    <a:pt x="26860" y="61240"/>
                  </a:cubicBezTo>
                  <a:cubicBezTo>
                    <a:pt x="28795" y="40955"/>
                    <a:pt x="33232" y="6514"/>
                    <a:pt x="22504" y="1392"/>
                  </a:cubicBezTo>
                  <a:cubicBezTo>
                    <a:pt x="20649" y="464"/>
                    <a:pt x="18632" y="0"/>
                    <a:pt x="16616"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1096916" y="2954676"/>
              <a:ext cx="25" cy="315600"/>
            </a:xfrm>
            <a:custGeom>
              <a:rect b="b" l="l" r="r" t="t"/>
              <a:pathLst>
                <a:path extrusionOk="0" fill="none" h="12624" w="1">
                  <a:moveTo>
                    <a:pt x="0" y="1"/>
                  </a:moveTo>
                  <a:lnTo>
                    <a:pt x="0" y="12624"/>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0"/>
            <p:cNvSpPr/>
            <p:nvPr/>
          </p:nvSpPr>
          <p:spPr>
            <a:xfrm>
              <a:off x="1210841" y="2892176"/>
              <a:ext cx="25" cy="378100"/>
            </a:xfrm>
            <a:custGeom>
              <a:rect b="b" l="l" r="r" t="t"/>
              <a:pathLst>
                <a:path extrusionOk="0" fill="none" h="15124" w="1">
                  <a:moveTo>
                    <a:pt x="0" y="0"/>
                  </a:moveTo>
                  <a:lnTo>
                    <a:pt x="0" y="15124"/>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0"/>
            <p:cNvSpPr/>
            <p:nvPr/>
          </p:nvSpPr>
          <p:spPr>
            <a:xfrm>
              <a:off x="1323766" y="2866976"/>
              <a:ext cx="25" cy="403300"/>
            </a:xfrm>
            <a:custGeom>
              <a:rect b="b" l="l" r="r" t="t"/>
              <a:pathLst>
                <a:path extrusionOk="0" fill="none" h="16132" w="1">
                  <a:moveTo>
                    <a:pt x="0" y="0"/>
                  </a:moveTo>
                  <a:lnTo>
                    <a:pt x="0" y="16132"/>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1412491" y="2892176"/>
              <a:ext cx="25" cy="378100"/>
            </a:xfrm>
            <a:custGeom>
              <a:rect b="b" l="l" r="r" t="t"/>
              <a:pathLst>
                <a:path extrusionOk="0" fill="none" h="15124" w="1">
                  <a:moveTo>
                    <a:pt x="0" y="0"/>
                  </a:moveTo>
                  <a:lnTo>
                    <a:pt x="0" y="15124"/>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1525416" y="2942576"/>
              <a:ext cx="25" cy="327700"/>
            </a:xfrm>
            <a:custGeom>
              <a:rect b="b" l="l" r="r" t="t"/>
              <a:pathLst>
                <a:path extrusionOk="0" fill="none" h="13108" w="1">
                  <a:moveTo>
                    <a:pt x="0" y="1"/>
                  </a:moveTo>
                  <a:lnTo>
                    <a:pt x="0" y="13108"/>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1096916" y="3635226"/>
              <a:ext cx="25" cy="794525"/>
            </a:xfrm>
            <a:custGeom>
              <a:rect b="b" l="l" r="r" t="t"/>
              <a:pathLst>
                <a:path extrusionOk="0" fill="none" h="31781" w="1">
                  <a:moveTo>
                    <a:pt x="0" y="1"/>
                  </a:moveTo>
                  <a:lnTo>
                    <a:pt x="0" y="31780"/>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1210841" y="3635226"/>
              <a:ext cx="25" cy="705800"/>
            </a:xfrm>
            <a:custGeom>
              <a:rect b="b" l="l" r="r" t="t"/>
              <a:pathLst>
                <a:path extrusionOk="0" fill="none" h="28232" w="1">
                  <a:moveTo>
                    <a:pt x="0" y="1"/>
                  </a:moveTo>
                  <a:lnTo>
                    <a:pt x="0" y="2823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1323766" y="3635226"/>
              <a:ext cx="25" cy="655375"/>
            </a:xfrm>
            <a:custGeom>
              <a:rect b="b" l="l" r="r" t="t"/>
              <a:pathLst>
                <a:path extrusionOk="0" fill="none" h="26215" w="1">
                  <a:moveTo>
                    <a:pt x="0" y="1"/>
                  </a:moveTo>
                  <a:lnTo>
                    <a:pt x="0" y="26215"/>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1412491" y="3635226"/>
              <a:ext cx="25" cy="718900"/>
            </a:xfrm>
            <a:custGeom>
              <a:rect b="b" l="l" r="r" t="t"/>
              <a:pathLst>
                <a:path extrusionOk="0" fill="none" h="28756" w="1">
                  <a:moveTo>
                    <a:pt x="0" y="1"/>
                  </a:moveTo>
                  <a:lnTo>
                    <a:pt x="0" y="28756"/>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1525416" y="3635226"/>
              <a:ext cx="25" cy="794525"/>
            </a:xfrm>
            <a:custGeom>
              <a:rect b="b" l="l" r="r" t="t"/>
              <a:pathLst>
                <a:path extrusionOk="0" fill="none" h="31781" w="1">
                  <a:moveTo>
                    <a:pt x="0" y="1"/>
                  </a:moveTo>
                  <a:lnTo>
                    <a:pt x="0" y="31780"/>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1015241" y="3642301"/>
              <a:ext cx="617050" cy="25"/>
            </a:xfrm>
            <a:custGeom>
              <a:rect b="b" l="l" r="r" t="t"/>
              <a:pathLst>
                <a:path extrusionOk="0" fill="none" h="1" w="24682">
                  <a:moveTo>
                    <a:pt x="0" y="0"/>
                  </a:moveTo>
                  <a:lnTo>
                    <a:pt x="24682" y="0"/>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1015241" y="3276301"/>
              <a:ext cx="617050" cy="25"/>
            </a:xfrm>
            <a:custGeom>
              <a:rect b="b" l="l" r="r" t="t"/>
              <a:pathLst>
                <a:path extrusionOk="0" fill="none" h="1" w="24682">
                  <a:moveTo>
                    <a:pt x="0" y="1"/>
                  </a:moveTo>
                  <a:lnTo>
                    <a:pt x="24682" y="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1015241" y="3402326"/>
              <a:ext cx="617050" cy="25"/>
            </a:xfrm>
            <a:custGeom>
              <a:rect b="b" l="l" r="r" t="t"/>
              <a:pathLst>
                <a:path extrusionOk="0" fill="none" h="1" w="24682">
                  <a:moveTo>
                    <a:pt x="0" y="1"/>
                  </a:moveTo>
                  <a:lnTo>
                    <a:pt x="24682" y="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1015241" y="3503151"/>
              <a:ext cx="617050" cy="25"/>
            </a:xfrm>
            <a:custGeom>
              <a:rect b="b" l="l" r="r" t="t"/>
              <a:pathLst>
                <a:path extrusionOk="0" fill="none" h="1" w="24682">
                  <a:moveTo>
                    <a:pt x="0" y="1"/>
                  </a:moveTo>
                  <a:lnTo>
                    <a:pt x="24682" y="1"/>
                  </a:lnTo>
                </a:path>
              </a:pathLst>
            </a:custGeom>
            <a:solidFill>
              <a:schemeClr val="lt1"/>
            </a:solidFill>
            <a:ln cap="flat" cmpd="sng" w="114300">
              <a:solidFill>
                <a:schemeClr val="lt1"/>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891541" y="2856576"/>
              <a:ext cx="830800" cy="1595025"/>
            </a:xfrm>
            <a:custGeom>
              <a:rect b="b" l="l" r="r" t="t"/>
              <a:pathLst>
                <a:path extrusionOk="0" h="63801" w="33232">
                  <a:moveTo>
                    <a:pt x="16616" y="1976"/>
                  </a:moveTo>
                  <a:lnTo>
                    <a:pt x="16576" y="2017"/>
                  </a:lnTo>
                  <a:cubicBezTo>
                    <a:pt x="18310" y="2017"/>
                    <a:pt x="20044" y="2420"/>
                    <a:pt x="21617" y="3186"/>
                  </a:cubicBezTo>
                  <a:cubicBezTo>
                    <a:pt x="26053" y="5324"/>
                    <a:pt x="27182" y="15003"/>
                    <a:pt x="27384" y="22746"/>
                  </a:cubicBezTo>
                  <a:cubicBezTo>
                    <a:pt x="27626" y="33070"/>
                    <a:pt x="26416" y="45532"/>
                    <a:pt x="25408" y="55574"/>
                  </a:cubicBezTo>
                  <a:cubicBezTo>
                    <a:pt x="25247" y="57348"/>
                    <a:pt x="25085" y="59042"/>
                    <a:pt x="24924" y="60655"/>
                  </a:cubicBezTo>
                  <a:cubicBezTo>
                    <a:pt x="23109" y="58921"/>
                    <a:pt x="20125" y="56138"/>
                    <a:pt x="15971" y="56138"/>
                  </a:cubicBezTo>
                  <a:cubicBezTo>
                    <a:pt x="13511" y="56138"/>
                    <a:pt x="11333" y="57993"/>
                    <a:pt x="9397" y="59647"/>
                  </a:cubicBezTo>
                  <a:cubicBezTo>
                    <a:pt x="9075" y="59929"/>
                    <a:pt x="8671" y="60252"/>
                    <a:pt x="8268" y="60575"/>
                  </a:cubicBezTo>
                  <a:cubicBezTo>
                    <a:pt x="8107" y="58800"/>
                    <a:pt x="7905" y="56905"/>
                    <a:pt x="7744" y="54928"/>
                  </a:cubicBezTo>
                  <a:cubicBezTo>
                    <a:pt x="6776" y="44967"/>
                    <a:pt x="5566" y="32586"/>
                    <a:pt x="5848" y="22383"/>
                  </a:cubicBezTo>
                  <a:cubicBezTo>
                    <a:pt x="6050" y="14761"/>
                    <a:pt x="7179" y="5243"/>
                    <a:pt x="11575" y="3186"/>
                  </a:cubicBezTo>
                  <a:cubicBezTo>
                    <a:pt x="13148" y="2420"/>
                    <a:pt x="14882" y="1976"/>
                    <a:pt x="16616" y="1976"/>
                  </a:cubicBezTo>
                  <a:close/>
                  <a:moveTo>
                    <a:pt x="16616" y="0"/>
                  </a:moveTo>
                  <a:cubicBezTo>
                    <a:pt x="14559" y="41"/>
                    <a:pt x="12583" y="484"/>
                    <a:pt x="10728" y="1371"/>
                  </a:cubicBezTo>
                  <a:cubicBezTo>
                    <a:pt x="1" y="6534"/>
                    <a:pt x="4518" y="40975"/>
                    <a:pt x="6373" y="61260"/>
                  </a:cubicBezTo>
                  <a:cubicBezTo>
                    <a:pt x="6494" y="62672"/>
                    <a:pt x="6897" y="63196"/>
                    <a:pt x="7462" y="63196"/>
                  </a:cubicBezTo>
                  <a:cubicBezTo>
                    <a:pt x="9317" y="63196"/>
                    <a:pt x="12946" y="58114"/>
                    <a:pt x="15971" y="58114"/>
                  </a:cubicBezTo>
                  <a:cubicBezTo>
                    <a:pt x="21335" y="58114"/>
                    <a:pt x="24359" y="63801"/>
                    <a:pt x="25852" y="63801"/>
                  </a:cubicBezTo>
                  <a:cubicBezTo>
                    <a:pt x="26336" y="63801"/>
                    <a:pt x="26699" y="63115"/>
                    <a:pt x="26860" y="61260"/>
                  </a:cubicBezTo>
                  <a:cubicBezTo>
                    <a:pt x="28755" y="40975"/>
                    <a:pt x="33232" y="6534"/>
                    <a:pt x="22464" y="1412"/>
                  </a:cubicBezTo>
                  <a:cubicBezTo>
                    <a:pt x="20649" y="525"/>
                    <a:pt x="18633" y="41"/>
                    <a:pt x="16616" y="41"/>
                  </a:cubicBezTo>
                  <a:lnTo>
                    <a:pt x="16616"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888550" y="2858325"/>
              <a:ext cx="830800" cy="1594500"/>
            </a:xfrm>
            <a:custGeom>
              <a:rect b="b" l="l" r="r" t="t"/>
              <a:pathLst>
                <a:path extrusionOk="0" h="63780" w="33232">
                  <a:moveTo>
                    <a:pt x="16616" y="0"/>
                  </a:moveTo>
                  <a:cubicBezTo>
                    <a:pt x="14599" y="0"/>
                    <a:pt x="12583" y="464"/>
                    <a:pt x="10728" y="1392"/>
                  </a:cubicBezTo>
                  <a:cubicBezTo>
                    <a:pt x="0" y="6514"/>
                    <a:pt x="4517" y="40955"/>
                    <a:pt x="6372" y="61240"/>
                  </a:cubicBezTo>
                  <a:cubicBezTo>
                    <a:pt x="6491" y="62650"/>
                    <a:pt x="6886" y="63182"/>
                    <a:pt x="7475" y="63182"/>
                  </a:cubicBezTo>
                  <a:cubicBezTo>
                    <a:pt x="9295" y="63182"/>
                    <a:pt x="12964" y="58094"/>
                    <a:pt x="16011" y="58094"/>
                  </a:cubicBezTo>
                  <a:cubicBezTo>
                    <a:pt x="21338" y="58094"/>
                    <a:pt x="24377" y="63779"/>
                    <a:pt x="25855" y="63779"/>
                  </a:cubicBezTo>
                  <a:cubicBezTo>
                    <a:pt x="26368" y="63779"/>
                    <a:pt x="26693" y="63092"/>
                    <a:pt x="26860" y="61240"/>
                  </a:cubicBezTo>
                  <a:cubicBezTo>
                    <a:pt x="28795" y="40955"/>
                    <a:pt x="33232" y="6514"/>
                    <a:pt x="22504" y="1392"/>
                  </a:cubicBezTo>
                  <a:cubicBezTo>
                    <a:pt x="20649" y="464"/>
                    <a:pt x="18632" y="0"/>
                    <a:pt x="16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1090200" y="2960650"/>
              <a:ext cx="25" cy="315600"/>
            </a:xfrm>
            <a:custGeom>
              <a:rect b="b" l="l" r="r" t="t"/>
              <a:pathLst>
                <a:path extrusionOk="0" fill="none" h="12624" w="1">
                  <a:moveTo>
                    <a:pt x="0" y="1"/>
                  </a:moveTo>
                  <a:lnTo>
                    <a:pt x="0" y="12624"/>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1204125" y="2898150"/>
              <a:ext cx="25" cy="378100"/>
            </a:xfrm>
            <a:custGeom>
              <a:rect b="b" l="l" r="r" t="t"/>
              <a:pathLst>
                <a:path extrusionOk="0" fill="none" h="15124" w="1">
                  <a:moveTo>
                    <a:pt x="0" y="0"/>
                  </a:moveTo>
                  <a:lnTo>
                    <a:pt x="0" y="15124"/>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1317050" y="2872950"/>
              <a:ext cx="25" cy="403300"/>
            </a:xfrm>
            <a:custGeom>
              <a:rect b="b" l="l" r="r" t="t"/>
              <a:pathLst>
                <a:path extrusionOk="0" fill="none" h="16132" w="1">
                  <a:moveTo>
                    <a:pt x="0" y="0"/>
                  </a:moveTo>
                  <a:lnTo>
                    <a:pt x="0" y="16132"/>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1405775" y="2898150"/>
              <a:ext cx="25" cy="378100"/>
            </a:xfrm>
            <a:custGeom>
              <a:rect b="b" l="l" r="r" t="t"/>
              <a:pathLst>
                <a:path extrusionOk="0" fill="none" h="15124" w="1">
                  <a:moveTo>
                    <a:pt x="0" y="0"/>
                  </a:moveTo>
                  <a:lnTo>
                    <a:pt x="0" y="15124"/>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1518700" y="2948550"/>
              <a:ext cx="25" cy="327700"/>
            </a:xfrm>
            <a:custGeom>
              <a:rect b="b" l="l" r="r" t="t"/>
              <a:pathLst>
                <a:path extrusionOk="0" fill="none" h="13108" w="1">
                  <a:moveTo>
                    <a:pt x="0" y="1"/>
                  </a:moveTo>
                  <a:lnTo>
                    <a:pt x="0" y="13108"/>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1090200" y="3641200"/>
              <a:ext cx="25" cy="794525"/>
            </a:xfrm>
            <a:custGeom>
              <a:rect b="b" l="l" r="r" t="t"/>
              <a:pathLst>
                <a:path extrusionOk="0" fill="none" h="31781" w="1">
                  <a:moveTo>
                    <a:pt x="0" y="1"/>
                  </a:moveTo>
                  <a:lnTo>
                    <a:pt x="0" y="31780"/>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1204125" y="3641200"/>
              <a:ext cx="25" cy="705800"/>
            </a:xfrm>
            <a:custGeom>
              <a:rect b="b" l="l" r="r" t="t"/>
              <a:pathLst>
                <a:path extrusionOk="0" fill="none" h="28232" w="1">
                  <a:moveTo>
                    <a:pt x="0" y="1"/>
                  </a:moveTo>
                  <a:lnTo>
                    <a:pt x="0" y="2823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1317050" y="3641200"/>
              <a:ext cx="25" cy="655375"/>
            </a:xfrm>
            <a:custGeom>
              <a:rect b="b" l="l" r="r" t="t"/>
              <a:pathLst>
                <a:path extrusionOk="0" fill="none" h="26215" w="1">
                  <a:moveTo>
                    <a:pt x="0" y="1"/>
                  </a:moveTo>
                  <a:lnTo>
                    <a:pt x="0" y="26215"/>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1405775" y="3641200"/>
              <a:ext cx="25" cy="718900"/>
            </a:xfrm>
            <a:custGeom>
              <a:rect b="b" l="l" r="r" t="t"/>
              <a:pathLst>
                <a:path extrusionOk="0" fill="none" h="28756" w="1">
                  <a:moveTo>
                    <a:pt x="0" y="1"/>
                  </a:moveTo>
                  <a:lnTo>
                    <a:pt x="0" y="28756"/>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1518700" y="3641200"/>
              <a:ext cx="25" cy="794525"/>
            </a:xfrm>
            <a:custGeom>
              <a:rect b="b" l="l" r="r" t="t"/>
              <a:pathLst>
                <a:path extrusionOk="0" fill="none" h="31781" w="1">
                  <a:moveTo>
                    <a:pt x="0" y="1"/>
                  </a:moveTo>
                  <a:lnTo>
                    <a:pt x="0" y="31780"/>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p:nvPr/>
          </p:nvSpPr>
          <p:spPr>
            <a:xfrm>
              <a:off x="1008525" y="3648275"/>
              <a:ext cx="617050" cy="25"/>
            </a:xfrm>
            <a:custGeom>
              <a:rect b="b" l="l" r="r" t="t"/>
              <a:pathLst>
                <a:path extrusionOk="0" fill="none" h="1" w="24682">
                  <a:moveTo>
                    <a:pt x="0" y="0"/>
                  </a:moveTo>
                  <a:lnTo>
                    <a:pt x="24682" y="0"/>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0"/>
            <p:cNvSpPr/>
            <p:nvPr/>
          </p:nvSpPr>
          <p:spPr>
            <a:xfrm>
              <a:off x="1008525" y="3282275"/>
              <a:ext cx="617050" cy="25"/>
            </a:xfrm>
            <a:custGeom>
              <a:rect b="b" l="l" r="r" t="t"/>
              <a:pathLst>
                <a:path extrusionOk="0" fill="none" h="1" w="24682">
                  <a:moveTo>
                    <a:pt x="0" y="1"/>
                  </a:moveTo>
                  <a:lnTo>
                    <a:pt x="24682" y="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1008525" y="3408300"/>
              <a:ext cx="617050" cy="25"/>
            </a:xfrm>
            <a:custGeom>
              <a:rect b="b" l="l" r="r" t="t"/>
              <a:pathLst>
                <a:path extrusionOk="0" fill="none" h="1" w="24682">
                  <a:moveTo>
                    <a:pt x="0" y="1"/>
                  </a:moveTo>
                  <a:lnTo>
                    <a:pt x="24682" y="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1008525" y="3509125"/>
              <a:ext cx="617050" cy="25"/>
            </a:xfrm>
            <a:custGeom>
              <a:rect b="b" l="l" r="r" t="t"/>
              <a:pathLst>
                <a:path extrusionOk="0" fill="none" h="1" w="24682">
                  <a:moveTo>
                    <a:pt x="0" y="1"/>
                  </a:moveTo>
                  <a:lnTo>
                    <a:pt x="24682" y="1"/>
                  </a:lnTo>
                </a:path>
              </a:pathLst>
            </a:custGeom>
            <a:noFill/>
            <a:ln cap="flat" cmpd="sng" w="38325">
              <a:solidFill>
                <a:srgbClr val="FFFFFF"/>
              </a:solidFill>
              <a:prstDash val="solid"/>
              <a:miter lim="4032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889550" y="2857825"/>
              <a:ext cx="830800" cy="1595025"/>
            </a:xfrm>
            <a:custGeom>
              <a:rect b="b" l="l" r="r" t="t"/>
              <a:pathLst>
                <a:path extrusionOk="0" h="63801" w="33232">
                  <a:moveTo>
                    <a:pt x="16616" y="1976"/>
                  </a:moveTo>
                  <a:lnTo>
                    <a:pt x="16576" y="2017"/>
                  </a:lnTo>
                  <a:cubicBezTo>
                    <a:pt x="18310" y="2017"/>
                    <a:pt x="20044" y="2420"/>
                    <a:pt x="21617" y="3186"/>
                  </a:cubicBezTo>
                  <a:cubicBezTo>
                    <a:pt x="26053" y="5324"/>
                    <a:pt x="27182" y="15003"/>
                    <a:pt x="27384" y="22746"/>
                  </a:cubicBezTo>
                  <a:cubicBezTo>
                    <a:pt x="27626" y="33070"/>
                    <a:pt x="26416" y="45532"/>
                    <a:pt x="25408" y="55574"/>
                  </a:cubicBezTo>
                  <a:cubicBezTo>
                    <a:pt x="25247" y="57348"/>
                    <a:pt x="25085" y="59042"/>
                    <a:pt x="24924" y="60655"/>
                  </a:cubicBezTo>
                  <a:cubicBezTo>
                    <a:pt x="23109" y="58921"/>
                    <a:pt x="20125" y="56138"/>
                    <a:pt x="15971" y="56138"/>
                  </a:cubicBezTo>
                  <a:cubicBezTo>
                    <a:pt x="13511" y="56138"/>
                    <a:pt x="11333" y="57993"/>
                    <a:pt x="9397" y="59647"/>
                  </a:cubicBezTo>
                  <a:cubicBezTo>
                    <a:pt x="9075" y="59929"/>
                    <a:pt x="8671" y="60252"/>
                    <a:pt x="8268" y="60575"/>
                  </a:cubicBezTo>
                  <a:cubicBezTo>
                    <a:pt x="8107" y="58800"/>
                    <a:pt x="7905" y="56905"/>
                    <a:pt x="7744" y="54928"/>
                  </a:cubicBezTo>
                  <a:cubicBezTo>
                    <a:pt x="6776" y="44967"/>
                    <a:pt x="5566" y="32586"/>
                    <a:pt x="5848" y="22383"/>
                  </a:cubicBezTo>
                  <a:cubicBezTo>
                    <a:pt x="6050" y="14761"/>
                    <a:pt x="7179" y="5243"/>
                    <a:pt x="11575" y="3186"/>
                  </a:cubicBezTo>
                  <a:cubicBezTo>
                    <a:pt x="13148" y="2420"/>
                    <a:pt x="14882" y="1976"/>
                    <a:pt x="16616" y="1976"/>
                  </a:cubicBezTo>
                  <a:close/>
                  <a:moveTo>
                    <a:pt x="16616" y="0"/>
                  </a:moveTo>
                  <a:cubicBezTo>
                    <a:pt x="14559" y="41"/>
                    <a:pt x="12583" y="484"/>
                    <a:pt x="10728" y="1371"/>
                  </a:cubicBezTo>
                  <a:cubicBezTo>
                    <a:pt x="1" y="6534"/>
                    <a:pt x="4518" y="40975"/>
                    <a:pt x="6373" y="61260"/>
                  </a:cubicBezTo>
                  <a:cubicBezTo>
                    <a:pt x="6494" y="62672"/>
                    <a:pt x="6897" y="63196"/>
                    <a:pt x="7462" y="63196"/>
                  </a:cubicBezTo>
                  <a:cubicBezTo>
                    <a:pt x="9317" y="63196"/>
                    <a:pt x="12946" y="58114"/>
                    <a:pt x="15971" y="58114"/>
                  </a:cubicBezTo>
                  <a:cubicBezTo>
                    <a:pt x="21335" y="58114"/>
                    <a:pt x="24359" y="63801"/>
                    <a:pt x="25852" y="63801"/>
                  </a:cubicBezTo>
                  <a:cubicBezTo>
                    <a:pt x="26336" y="63801"/>
                    <a:pt x="26699" y="63115"/>
                    <a:pt x="26860" y="61260"/>
                  </a:cubicBezTo>
                  <a:cubicBezTo>
                    <a:pt x="28755" y="40975"/>
                    <a:pt x="33232" y="6534"/>
                    <a:pt x="22464" y="1412"/>
                  </a:cubicBezTo>
                  <a:cubicBezTo>
                    <a:pt x="20649" y="525"/>
                    <a:pt x="18633" y="41"/>
                    <a:pt x="16616" y="41"/>
                  </a:cubicBezTo>
                  <a:lnTo>
                    <a:pt x="166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5" name="Google Shape;1105;p50"/>
          <p:cNvPicPr preferRelativeResize="0"/>
          <p:nvPr/>
        </p:nvPicPr>
        <p:blipFill>
          <a:blip r:embed="rId3">
            <a:alphaModFix/>
          </a:blip>
          <a:stretch>
            <a:fillRect/>
          </a:stretch>
        </p:blipFill>
        <p:spPr>
          <a:xfrm>
            <a:off x="1315352" y="76202"/>
            <a:ext cx="6454000" cy="529375"/>
          </a:xfrm>
          <a:prstGeom prst="rect">
            <a:avLst/>
          </a:prstGeom>
          <a:noFill/>
          <a:ln>
            <a:noFill/>
          </a:ln>
        </p:spPr>
      </p:pic>
      <p:pic>
        <p:nvPicPr>
          <p:cNvPr id="1106" name="Google Shape;1106;p50"/>
          <p:cNvPicPr preferRelativeResize="0"/>
          <p:nvPr/>
        </p:nvPicPr>
        <p:blipFill>
          <a:blip r:embed="rId4">
            <a:alphaModFix/>
          </a:blip>
          <a:stretch>
            <a:fillRect/>
          </a:stretch>
        </p:blipFill>
        <p:spPr>
          <a:xfrm>
            <a:off x="2084900" y="681763"/>
            <a:ext cx="4914900" cy="437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51"/>
          <p:cNvSpPr txBox="1"/>
          <p:nvPr>
            <p:ph idx="6" type="title"/>
          </p:nvPr>
        </p:nvSpPr>
        <p:spPr>
          <a:xfrm>
            <a:off x="330900" y="1568050"/>
            <a:ext cx="8482200" cy="25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India's runs show a general increase in the first 80 minutes. </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sz="2400">
                <a:solidFill>
                  <a:schemeClr val="lt1"/>
                </a:solidFill>
                <a:latin typeface="Arial"/>
                <a:ea typeface="Arial"/>
                <a:cs typeface="Arial"/>
                <a:sym typeface="Arial"/>
              </a:rPr>
              <a:t>The exemplary performance shown by Shubhman Gill,</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sz="2400">
                <a:solidFill>
                  <a:schemeClr val="lt1"/>
                </a:solidFill>
                <a:latin typeface="Arial"/>
                <a:ea typeface="Arial"/>
                <a:cs typeface="Arial"/>
                <a:sym typeface="Arial"/>
              </a:rPr>
              <a:t>Suryakumar Yadav and many such players got India to score 140 runs in a staggering 60 minutes time period and at one point even managed to get us to 190 in 100 minutes.</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pic>
        <p:nvPicPr>
          <p:cNvPr id="1116" name="Google Shape;1116;p52"/>
          <p:cNvPicPr preferRelativeResize="0"/>
          <p:nvPr/>
        </p:nvPicPr>
        <p:blipFill>
          <a:blip r:embed="rId3">
            <a:alphaModFix/>
          </a:blip>
          <a:stretch>
            <a:fillRect/>
          </a:stretch>
        </p:blipFill>
        <p:spPr>
          <a:xfrm>
            <a:off x="0" y="0"/>
            <a:ext cx="5204025" cy="1742575"/>
          </a:xfrm>
          <a:prstGeom prst="rect">
            <a:avLst/>
          </a:prstGeom>
          <a:noFill/>
          <a:ln>
            <a:noFill/>
          </a:ln>
        </p:spPr>
      </p:pic>
      <p:pic>
        <p:nvPicPr>
          <p:cNvPr id="1117" name="Google Shape;1117;p52"/>
          <p:cNvPicPr preferRelativeResize="0"/>
          <p:nvPr/>
        </p:nvPicPr>
        <p:blipFill>
          <a:blip r:embed="rId4">
            <a:alphaModFix/>
          </a:blip>
          <a:stretch>
            <a:fillRect/>
          </a:stretch>
        </p:blipFill>
        <p:spPr>
          <a:xfrm>
            <a:off x="2541675" y="1174725"/>
            <a:ext cx="6602324" cy="3968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53"/>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3"/>
          <p:cNvSpPr txBox="1"/>
          <p:nvPr>
            <p:ph type="title"/>
          </p:nvPr>
        </p:nvSpPr>
        <p:spPr>
          <a:xfrm>
            <a:off x="330900" y="-343175"/>
            <a:ext cx="8482200" cy="428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This colorful plot shows us runs scored by the teams participating in the </a:t>
            </a:r>
            <a:r>
              <a:rPr lang="en" sz="2400">
                <a:solidFill>
                  <a:schemeClr val="lt1"/>
                </a:solidFill>
                <a:latin typeface="Arial"/>
                <a:ea typeface="Arial"/>
                <a:cs typeface="Arial"/>
                <a:sym typeface="Arial"/>
              </a:rPr>
              <a:t>men's</a:t>
            </a:r>
            <a:r>
              <a:rPr lang="en" sz="2400">
                <a:solidFill>
                  <a:schemeClr val="lt1"/>
                </a:solidFill>
                <a:latin typeface="Arial"/>
                <a:ea typeface="Arial"/>
                <a:cs typeface="Arial"/>
                <a:sym typeface="Arial"/>
              </a:rPr>
              <a:t> world cup.</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Australia gave an exemplary performance, one of the many factors contributing to this win other than the leadership and </a:t>
            </a:r>
            <a:r>
              <a:rPr lang="en" sz="2400">
                <a:solidFill>
                  <a:schemeClr val="lt1"/>
                </a:solidFill>
                <a:latin typeface="Arial"/>
                <a:ea typeface="Arial"/>
                <a:cs typeface="Arial"/>
                <a:sym typeface="Arial"/>
              </a:rPr>
              <a:t>camaraderie</a:t>
            </a:r>
            <a:r>
              <a:rPr lang="en" sz="2400">
                <a:solidFill>
                  <a:schemeClr val="lt1"/>
                </a:solidFill>
                <a:latin typeface="Arial"/>
                <a:ea typeface="Arial"/>
                <a:cs typeface="Arial"/>
                <a:sym typeface="Arial"/>
              </a:rPr>
              <a:t> were the rich cricket infrastructure and adaptability to the field and conditions of game.</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sz="2400">
                <a:solidFill>
                  <a:schemeClr val="lt1"/>
                </a:solidFill>
                <a:latin typeface="Arial"/>
                <a:ea typeface="Arial"/>
                <a:cs typeface="Arial"/>
                <a:sym typeface="Arial"/>
              </a:rPr>
              <a:t>The total runs scored by australia were under 3000 and india dominated as a powerhouse with the upper hand of over 3000 runs</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pic>
        <p:nvPicPr>
          <p:cNvPr id="1128" name="Google Shape;1128;p54"/>
          <p:cNvPicPr preferRelativeResize="0"/>
          <p:nvPr/>
        </p:nvPicPr>
        <p:blipFill>
          <a:blip r:embed="rId3">
            <a:alphaModFix/>
          </a:blip>
          <a:stretch>
            <a:fillRect/>
          </a:stretch>
        </p:blipFill>
        <p:spPr>
          <a:xfrm>
            <a:off x="0" y="0"/>
            <a:ext cx="4914900" cy="1457325"/>
          </a:xfrm>
          <a:prstGeom prst="rect">
            <a:avLst/>
          </a:prstGeom>
          <a:noFill/>
          <a:ln>
            <a:noFill/>
          </a:ln>
        </p:spPr>
      </p:pic>
      <p:pic>
        <p:nvPicPr>
          <p:cNvPr id="1129" name="Google Shape;1129;p54"/>
          <p:cNvPicPr preferRelativeResize="0"/>
          <p:nvPr/>
        </p:nvPicPr>
        <p:blipFill>
          <a:blip r:embed="rId4">
            <a:alphaModFix/>
          </a:blip>
          <a:stretch>
            <a:fillRect/>
          </a:stretch>
        </p:blipFill>
        <p:spPr>
          <a:xfrm>
            <a:off x="2722149" y="805150"/>
            <a:ext cx="6421850" cy="4338349"/>
          </a:xfrm>
          <a:prstGeom prst="rect">
            <a:avLst/>
          </a:prstGeom>
          <a:noFill/>
          <a:ln>
            <a:noFill/>
          </a:ln>
        </p:spPr>
      </p:pic>
      <p:grpSp>
        <p:nvGrpSpPr>
          <p:cNvPr id="1130" name="Google Shape;1130;p54"/>
          <p:cNvGrpSpPr/>
          <p:nvPr/>
        </p:nvGrpSpPr>
        <p:grpSpPr>
          <a:xfrm rot="493329">
            <a:off x="505249" y="1731880"/>
            <a:ext cx="1332958" cy="1868586"/>
            <a:chOff x="514755" y="2415754"/>
            <a:chExt cx="1484646" cy="2081228"/>
          </a:xfrm>
        </p:grpSpPr>
        <p:grpSp>
          <p:nvGrpSpPr>
            <p:cNvPr id="1131" name="Google Shape;1131;p54"/>
            <p:cNvGrpSpPr/>
            <p:nvPr/>
          </p:nvGrpSpPr>
          <p:grpSpPr>
            <a:xfrm rot="791378">
              <a:off x="715372" y="2514512"/>
              <a:ext cx="1083410" cy="1883713"/>
              <a:chOff x="5385775" y="3034275"/>
              <a:chExt cx="803925" cy="1397775"/>
            </a:xfrm>
          </p:grpSpPr>
          <p:sp>
            <p:nvSpPr>
              <p:cNvPr id="1132" name="Google Shape;1132;p54"/>
              <p:cNvSpPr/>
              <p:nvPr/>
            </p:nvSpPr>
            <p:spPr>
              <a:xfrm>
                <a:off x="5385775" y="3391200"/>
                <a:ext cx="80075" cy="95925"/>
              </a:xfrm>
              <a:custGeom>
                <a:rect b="b" l="l" r="r" t="t"/>
                <a:pathLst>
                  <a:path extrusionOk="0" h="3837" w="3203">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4"/>
              <p:cNvSpPr/>
              <p:nvPr/>
            </p:nvSpPr>
            <p:spPr>
              <a:xfrm>
                <a:off x="6109625" y="3391200"/>
                <a:ext cx="80075" cy="95925"/>
              </a:xfrm>
              <a:custGeom>
                <a:rect b="b" l="l" r="r" t="t"/>
                <a:pathLst>
                  <a:path extrusionOk="0" h="3837" w="3203">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4"/>
              <p:cNvSpPr/>
              <p:nvPr/>
            </p:nvSpPr>
            <p:spPr>
              <a:xfrm>
                <a:off x="5444975" y="3692250"/>
                <a:ext cx="72575" cy="95925"/>
              </a:xfrm>
              <a:custGeom>
                <a:rect b="b" l="l" r="r" t="t"/>
                <a:pathLst>
                  <a:path extrusionOk="0" h="3837" w="2903">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4"/>
              <p:cNvSpPr/>
              <p:nvPr/>
            </p:nvSpPr>
            <p:spPr>
              <a:xfrm>
                <a:off x="6057925" y="3692250"/>
                <a:ext cx="72575" cy="95925"/>
              </a:xfrm>
              <a:custGeom>
                <a:rect b="b" l="l" r="r" t="t"/>
                <a:pathLst>
                  <a:path extrusionOk="0" h="3837" w="2903">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4"/>
              <p:cNvSpPr/>
              <p:nvPr/>
            </p:nvSpPr>
            <p:spPr>
              <a:xfrm>
                <a:off x="5445800" y="3359500"/>
                <a:ext cx="683850" cy="103500"/>
              </a:xfrm>
              <a:custGeom>
                <a:rect b="b" l="l" r="r" t="t"/>
                <a:pathLst>
                  <a:path extrusionOk="0" h="4140" w="27354">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4"/>
              <p:cNvSpPr/>
              <p:nvPr/>
            </p:nvSpPr>
            <p:spPr>
              <a:xfrm>
                <a:off x="5490000" y="3545475"/>
                <a:ext cx="100100" cy="885650"/>
              </a:xfrm>
              <a:custGeom>
                <a:rect b="b" l="l" r="r" t="t"/>
                <a:pathLst>
                  <a:path extrusionOk="0" h="35426" w="4004">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4"/>
              <p:cNvSpPr/>
              <p:nvPr/>
            </p:nvSpPr>
            <p:spPr>
              <a:xfrm>
                <a:off x="5454150" y="3449575"/>
                <a:ext cx="667175" cy="102600"/>
              </a:xfrm>
              <a:custGeom>
                <a:rect b="b" l="l" r="r" t="t"/>
                <a:pathLst>
                  <a:path extrusionOk="0" h="4104" w="26687">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4"/>
              <p:cNvSpPr/>
              <p:nvPr/>
            </p:nvSpPr>
            <p:spPr>
              <a:xfrm>
                <a:off x="5605100" y="3558825"/>
                <a:ext cx="80075" cy="873150"/>
              </a:xfrm>
              <a:custGeom>
                <a:rect b="b" l="l" r="r" t="t"/>
                <a:pathLst>
                  <a:path extrusionOk="0" h="34926" w="3203">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4"/>
              <p:cNvSpPr/>
              <p:nvPr/>
            </p:nvSpPr>
            <p:spPr>
              <a:xfrm>
                <a:off x="5987025" y="3547150"/>
                <a:ext cx="98425" cy="883975"/>
              </a:xfrm>
              <a:custGeom>
                <a:rect b="b" l="l" r="r" t="t"/>
                <a:pathLst>
                  <a:path extrusionOk="0" h="35359" w="3937">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4"/>
              <p:cNvSpPr/>
              <p:nvPr/>
            </p:nvSpPr>
            <p:spPr>
              <a:xfrm>
                <a:off x="5701000" y="3565500"/>
                <a:ext cx="79250" cy="589600"/>
              </a:xfrm>
              <a:custGeom>
                <a:rect b="b" l="l" r="r" t="t"/>
                <a:pathLst>
                  <a:path extrusionOk="0" h="23584" w="317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4"/>
              <p:cNvSpPr/>
              <p:nvPr/>
            </p:nvSpPr>
            <p:spPr>
              <a:xfrm>
                <a:off x="5891125" y="3560475"/>
                <a:ext cx="80075" cy="871575"/>
              </a:xfrm>
              <a:custGeom>
                <a:rect b="b" l="l" r="r" t="t"/>
                <a:pathLst>
                  <a:path extrusionOk="0" h="34863" w="3203">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4"/>
              <p:cNvSpPr/>
              <p:nvPr/>
            </p:nvSpPr>
            <p:spPr>
              <a:xfrm>
                <a:off x="5796050" y="3034275"/>
                <a:ext cx="79250" cy="250200"/>
              </a:xfrm>
              <a:custGeom>
                <a:rect b="b" l="l" r="r" t="t"/>
                <a:pathLst>
                  <a:path extrusionOk="0" h="10008" w="317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4"/>
              <p:cNvSpPr/>
              <p:nvPr/>
            </p:nvSpPr>
            <p:spPr>
              <a:xfrm>
                <a:off x="5796050" y="3566325"/>
                <a:ext cx="79250" cy="589600"/>
              </a:xfrm>
              <a:custGeom>
                <a:rect b="b" l="l" r="r" t="t"/>
                <a:pathLst>
                  <a:path extrusionOk="0" h="23584" w="317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4"/>
              <p:cNvSpPr/>
              <p:nvPr/>
            </p:nvSpPr>
            <p:spPr>
              <a:xfrm>
                <a:off x="5987025" y="3075150"/>
                <a:ext cx="85925" cy="200150"/>
              </a:xfrm>
              <a:custGeom>
                <a:rect b="b" l="l" r="r" t="t"/>
                <a:pathLst>
                  <a:path extrusionOk="0" h="8006" w="3437">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4"/>
              <p:cNvSpPr/>
              <p:nvPr/>
            </p:nvSpPr>
            <p:spPr>
              <a:xfrm>
                <a:off x="5891125" y="3040125"/>
                <a:ext cx="80075" cy="242675"/>
              </a:xfrm>
              <a:custGeom>
                <a:rect b="b" l="l" r="r" t="t"/>
                <a:pathLst>
                  <a:path extrusionOk="0" h="9707" w="3203">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4"/>
              <p:cNvSpPr/>
              <p:nvPr/>
            </p:nvSpPr>
            <p:spPr>
              <a:xfrm>
                <a:off x="5503350" y="3074300"/>
                <a:ext cx="85925" cy="198500"/>
              </a:xfrm>
              <a:custGeom>
                <a:rect b="b" l="l" r="r" t="t"/>
                <a:pathLst>
                  <a:path extrusionOk="0" h="7940" w="3437">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4"/>
              <p:cNvSpPr/>
              <p:nvPr/>
            </p:nvSpPr>
            <p:spPr>
              <a:xfrm>
                <a:off x="5605925" y="3040125"/>
                <a:ext cx="79250" cy="241025"/>
              </a:xfrm>
              <a:custGeom>
                <a:rect b="b" l="l" r="r" t="t"/>
                <a:pathLst>
                  <a:path extrusionOk="0" h="9641" w="317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4"/>
              <p:cNvSpPr/>
              <p:nvPr/>
            </p:nvSpPr>
            <p:spPr>
              <a:xfrm>
                <a:off x="5701000" y="3034800"/>
                <a:ext cx="79250" cy="250525"/>
              </a:xfrm>
              <a:custGeom>
                <a:rect b="b" l="l" r="r" t="t"/>
                <a:pathLst>
                  <a:path extrusionOk="0" h="10021" w="317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4"/>
              <p:cNvSpPr/>
              <p:nvPr/>
            </p:nvSpPr>
            <p:spPr>
              <a:xfrm>
                <a:off x="5455825" y="3276125"/>
                <a:ext cx="664650" cy="97925"/>
              </a:xfrm>
              <a:custGeom>
                <a:rect b="b" l="l" r="r" t="t"/>
                <a:pathLst>
                  <a:path extrusionOk="0" h="3917" w="26586">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4"/>
              <p:cNvSpPr/>
              <p:nvPr/>
            </p:nvSpPr>
            <p:spPr>
              <a:xfrm>
                <a:off x="5660150" y="4162575"/>
                <a:ext cx="255200" cy="269400"/>
              </a:xfrm>
              <a:custGeom>
                <a:rect b="b" l="l" r="r" t="t"/>
                <a:pathLst>
                  <a:path extrusionOk="0" h="10776" w="10208">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54"/>
            <p:cNvGrpSpPr/>
            <p:nvPr/>
          </p:nvGrpSpPr>
          <p:grpSpPr>
            <a:xfrm rot="791378">
              <a:off x="715372" y="2514512"/>
              <a:ext cx="1083410" cy="1883713"/>
              <a:chOff x="5385775" y="3034275"/>
              <a:chExt cx="803925" cy="1397775"/>
            </a:xfrm>
          </p:grpSpPr>
          <p:sp>
            <p:nvSpPr>
              <p:cNvPr id="1153" name="Google Shape;1153;p54"/>
              <p:cNvSpPr/>
              <p:nvPr/>
            </p:nvSpPr>
            <p:spPr>
              <a:xfrm>
                <a:off x="5385775" y="3391200"/>
                <a:ext cx="80075" cy="95925"/>
              </a:xfrm>
              <a:custGeom>
                <a:rect b="b" l="l" r="r" t="t"/>
                <a:pathLst>
                  <a:path extrusionOk="0" h="3837" w="3203">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4"/>
              <p:cNvSpPr/>
              <p:nvPr/>
            </p:nvSpPr>
            <p:spPr>
              <a:xfrm>
                <a:off x="6109625" y="3391200"/>
                <a:ext cx="80075" cy="95925"/>
              </a:xfrm>
              <a:custGeom>
                <a:rect b="b" l="l" r="r" t="t"/>
                <a:pathLst>
                  <a:path extrusionOk="0" h="3837" w="3203">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4"/>
              <p:cNvSpPr/>
              <p:nvPr/>
            </p:nvSpPr>
            <p:spPr>
              <a:xfrm>
                <a:off x="5444975" y="3692250"/>
                <a:ext cx="72575" cy="95925"/>
              </a:xfrm>
              <a:custGeom>
                <a:rect b="b" l="l" r="r" t="t"/>
                <a:pathLst>
                  <a:path extrusionOk="0" h="3837" w="2903">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4"/>
              <p:cNvSpPr/>
              <p:nvPr/>
            </p:nvSpPr>
            <p:spPr>
              <a:xfrm>
                <a:off x="6057925" y="3692250"/>
                <a:ext cx="72575" cy="95925"/>
              </a:xfrm>
              <a:custGeom>
                <a:rect b="b" l="l" r="r" t="t"/>
                <a:pathLst>
                  <a:path extrusionOk="0" h="3837" w="2903">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4"/>
              <p:cNvSpPr/>
              <p:nvPr/>
            </p:nvSpPr>
            <p:spPr>
              <a:xfrm>
                <a:off x="5445800" y="3359500"/>
                <a:ext cx="683850" cy="103500"/>
              </a:xfrm>
              <a:custGeom>
                <a:rect b="b" l="l" r="r" t="t"/>
                <a:pathLst>
                  <a:path extrusionOk="0" h="4140" w="27354">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4"/>
              <p:cNvSpPr/>
              <p:nvPr/>
            </p:nvSpPr>
            <p:spPr>
              <a:xfrm>
                <a:off x="5490000" y="3545475"/>
                <a:ext cx="100100" cy="885650"/>
              </a:xfrm>
              <a:custGeom>
                <a:rect b="b" l="l" r="r" t="t"/>
                <a:pathLst>
                  <a:path extrusionOk="0" h="35426" w="4004">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4"/>
              <p:cNvSpPr/>
              <p:nvPr/>
            </p:nvSpPr>
            <p:spPr>
              <a:xfrm>
                <a:off x="5454150" y="3449575"/>
                <a:ext cx="667175" cy="102600"/>
              </a:xfrm>
              <a:custGeom>
                <a:rect b="b" l="l" r="r" t="t"/>
                <a:pathLst>
                  <a:path extrusionOk="0" h="4104" w="26687">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4"/>
              <p:cNvSpPr/>
              <p:nvPr/>
            </p:nvSpPr>
            <p:spPr>
              <a:xfrm>
                <a:off x="5605100" y="3558825"/>
                <a:ext cx="80075" cy="873150"/>
              </a:xfrm>
              <a:custGeom>
                <a:rect b="b" l="l" r="r" t="t"/>
                <a:pathLst>
                  <a:path extrusionOk="0" h="34926" w="3203">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4"/>
              <p:cNvSpPr/>
              <p:nvPr/>
            </p:nvSpPr>
            <p:spPr>
              <a:xfrm>
                <a:off x="5987025" y="3547150"/>
                <a:ext cx="98425" cy="883975"/>
              </a:xfrm>
              <a:custGeom>
                <a:rect b="b" l="l" r="r" t="t"/>
                <a:pathLst>
                  <a:path extrusionOk="0" h="35359" w="3937">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4"/>
              <p:cNvSpPr/>
              <p:nvPr/>
            </p:nvSpPr>
            <p:spPr>
              <a:xfrm>
                <a:off x="5701000" y="3565500"/>
                <a:ext cx="79250" cy="589600"/>
              </a:xfrm>
              <a:custGeom>
                <a:rect b="b" l="l" r="r" t="t"/>
                <a:pathLst>
                  <a:path extrusionOk="0" h="23584" w="317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5891125" y="3560475"/>
                <a:ext cx="80075" cy="871575"/>
              </a:xfrm>
              <a:custGeom>
                <a:rect b="b" l="l" r="r" t="t"/>
                <a:pathLst>
                  <a:path extrusionOk="0" h="34863" w="3203">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5796050" y="3034275"/>
                <a:ext cx="79250" cy="250200"/>
              </a:xfrm>
              <a:custGeom>
                <a:rect b="b" l="l" r="r" t="t"/>
                <a:pathLst>
                  <a:path extrusionOk="0" h="10008" w="317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5796050" y="3566325"/>
                <a:ext cx="79250" cy="589600"/>
              </a:xfrm>
              <a:custGeom>
                <a:rect b="b" l="l" r="r" t="t"/>
                <a:pathLst>
                  <a:path extrusionOk="0" h="23584" w="317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5987025" y="3075150"/>
                <a:ext cx="85925" cy="200150"/>
              </a:xfrm>
              <a:custGeom>
                <a:rect b="b" l="l" r="r" t="t"/>
                <a:pathLst>
                  <a:path extrusionOk="0" h="8006" w="3437">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5891125" y="3040125"/>
                <a:ext cx="80075" cy="242675"/>
              </a:xfrm>
              <a:custGeom>
                <a:rect b="b" l="l" r="r" t="t"/>
                <a:pathLst>
                  <a:path extrusionOk="0" h="9707" w="3203">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5503350" y="3074300"/>
                <a:ext cx="85925" cy="198500"/>
              </a:xfrm>
              <a:custGeom>
                <a:rect b="b" l="l" r="r" t="t"/>
                <a:pathLst>
                  <a:path extrusionOk="0" h="7940" w="3437">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5605925" y="3040125"/>
                <a:ext cx="79250" cy="241025"/>
              </a:xfrm>
              <a:custGeom>
                <a:rect b="b" l="l" r="r" t="t"/>
                <a:pathLst>
                  <a:path extrusionOk="0" h="9641" w="317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5701000" y="3034800"/>
                <a:ext cx="79250" cy="250525"/>
              </a:xfrm>
              <a:custGeom>
                <a:rect b="b" l="l" r="r" t="t"/>
                <a:pathLst>
                  <a:path extrusionOk="0" h="10021" w="317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4"/>
              <p:cNvSpPr/>
              <p:nvPr/>
            </p:nvSpPr>
            <p:spPr>
              <a:xfrm>
                <a:off x="5455825" y="3276125"/>
                <a:ext cx="664650" cy="97925"/>
              </a:xfrm>
              <a:custGeom>
                <a:rect b="b" l="l" r="r" t="t"/>
                <a:pathLst>
                  <a:path extrusionOk="0" h="3917" w="26586">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4"/>
              <p:cNvSpPr/>
              <p:nvPr/>
            </p:nvSpPr>
            <p:spPr>
              <a:xfrm>
                <a:off x="5660150" y="4162575"/>
                <a:ext cx="255200" cy="269400"/>
              </a:xfrm>
              <a:custGeom>
                <a:rect b="b" l="l" r="r" t="t"/>
                <a:pathLst>
                  <a:path extrusionOk="0" h="10776" w="10208">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3" name="Google Shape;1173;p54"/>
          <p:cNvGrpSpPr/>
          <p:nvPr/>
        </p:nvGrpSpPr>
        <p:grpSpPr>
          <a:xfrm>
            <a:off x="1289911" y="3686181"/>
            <a:ext cx="1366887" cy="1355500"/>
            <a:chOff x="6807401" y="2141305"/>
            <a:chExt cx="1622225" cy="1608711"/>
          </a:xfrm>
        </p:grpSpPr>
        <p:grpSp>
          <p:nvGrpSpPr>
            <p:cNvPr id="1174" name="Google Shape;1174;p54"/>
            <p:cNvGrpSpPr/>
            <p:nvPr/>
          </p:nvGrpSpPr>
          <p:grpSpPr>
            <a:xfrm>
              <a:off x="6807401" y="2141305"/>
              <a:ext cx="1622225" cy="1608711"/>
              <a:chOff x="1586300" y="3360150"/>
              <a:chExt cx="1278450" cy="1267800"/>
            </a:xfrm>
          </p:grpSpPr>
          <p:sp>
            <p:nvSpPr>
              <p:cNvPr id="1175" name="Google Shape;1175;p54"/>
              <p:cNvSpPr/>
              <p:nvPr/>
            </p:nvSpPr>
            <p:spPr>
              <a:xfrm>
                <a:off x="2441075" y="3498125"/>
                <a:ext cx="213525" cy="441825"/>
              </a:xfrm>
              <a:custGeom>
                <a:rect b="b" l="l" r="r" t="t"/>
                <a:pathLst>
                  <a:path extrusionOk="0" h="17673" w="8541">
                    <a:moveTo>
                      <a:pt x="5069" y="0"/>
                    </a:moveTo>
                    <a:cubicBezTo>
                      <a:pt x="4692" y="0"/>
                      <a:pt x="4202" y="228"/>
                      <a:pt x="3570" y="861"/>
                    </a:cubicBezTo>
                    <a:cubicBezTo>
                      <a:pt x="1368" y="2962"/>
                      <a:pt x="101" y="5864"/>
                      <a:pt x="1" y="8900"/>
                    </a:cubicBezTo>
                    <a:lnTo>
                      <a:pt x="34" y="8866"/>
                    </a:lnTo>
                    <a:lnTo>
                      <a:pt x="7239" y="16038"/>
                    </a:lnTo>
                    <a:cubicBezTo>
                      <a:pt x="7239" y="16038"/>
                      <a:pt x="7373" y="16205"/>
                      <a:pt x="7606" y="16472"/>
                    </a:cubicBezTo>
                    <a:cubicBezTo>
                      <a:pt x="7940" y="16839"/>
                      <a:pt x="8240" y="17239"/>
                      <a:pt x="8540" y="17673"/>
                    </a:cubicBezTo>
                    <a:lnTo>
                      <a:pt x="6272" y="1528"/>
                    </a:lnTo>
                    <a:cubicBezTo>
                      <a:pt x="6272" y="1528"/>
                      <a:pt x="6046" y="0"/>
                      <a:pt x="5069"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4"/>
              <p:cNvSpPr/>
              <p:nvPr/>
            </p:nvSpPr>
            <p:spPr>
              <a:xfrm>
                <a:off x="2416075" y="4368975"/>
                <a:ext cx="233525" cy="229775"/>
              </a:xfrm>
              <a:custGeom>
                <a:rect b="b" l="l" r="r" t="t"/>
                <a:pathLst>
                  <a:path extrusionOk="0" h="9191" w="9341">
                    <a:moveTo>
                      <a:pt x="6993" y="1"/>
                    </a:moveTo>
                    <a:cubicBezTo>
                      <a:pt x="6596" y="1"/>
                      <a:pt x="6204" y="151"/>
                      <a:pt x="5904" y="451"/>
                    </a:cubicBezTo>
                    <a:lnTo>
                      <a:pt x="0" y="6356"/>
                    </a:lnTo>
                    <a:lnTo>
                      <a:pt x="2835" y="9191"/>
                    </a:lnTo>
                    <a:lnTo>
                      <a:pt x="8740" y="3287"/>
                    </a:lnTo>
                    <a:cubicBezTo>
                      <a:pt x="9340" y="2653"/>
                      <a:pt x="9340" y="1685"/>
                      <a:pt x="8740" y="1085"/>
                    </a:cubicBezTo>
                    <a:lnTo>
                      <a:pt x="8106" y="451"/>
                    </a:lnTo>
                    <a:cubicBezTo>
                      <a:pt x="7789" y="151"/>
                      <a:pt x="7389" y="1"/>
                      <a:pt x="6993"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4"/>
              <p:cNvSpPr/>
              <p:nvPr/>
            </p:nvSpPr>
            <p:spPr>
              <a:xfrm>
                <a:off x="1643000" y="3527050"/>
                <a:ext cx="420325" cy="420400"/>
              </a:xfrm>
              <a:custGeom>
                <a:rect b="b" l="l" r="r" t="t"/>
                <a:pathLst>
                  <a:path extrusionOk="0" h="16816" w="16813">
                    <a:moveTo>
                      <a:pt x="3923" y="0"/>
                    </a:moveTo>
                    <a:cubicBezTo>
                      <a:pt x="3098" y="0"/>
                      <a:pt x="2136" y="409"/>
                      <a:pt x="1369" y="1205"/>
                    </a:cubicBezTo>
                    <a:cubicBezTo>
                      <a:pt x="435" y="2105"/>
                      <a:pt x="1" y="3273"/>
                      <a:pt x="168" y="4207"/>
                    </a:cubicBezTo>
                    <a:lnTo>
                      <a:pt x="12777" y="16816"/>
                    </a:lnTo>
                    <a:cubicBezTo>
                      <a:pt x="13144" y="16282"/>
                      <a:pt x="13544" y="15782"/>
                      <a:pt x="14011" y="15315"/>
                    </a:cubicBezTo>
                    <a:lnTo>
                      <a:pt x="16813" y="12479"/>
                    </a:lnTo>
                    <a:lnTo>
                      <a:pt x="4337" y="37"/>
                    </a:lnTo>
                    <a:cubicBezTo>
                      <a:pt x="4204" y="13"/>
                      <a:pt x="4065" y="0"/>
                      <a:pt x="3923"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4"/>
              <p:cNvSpPr/>
              <p:nvPr/>
            </p:nvSpPr>
            <p:spPr>
              <a:xfrm>
                <a:off x="1586300" y="3708875"/>
                <a:ext cx="399475" cy="505450"/>
              </a:xfrm>
              <a:custGeom>
                <a:rect b="b" l="l" r="r" t="t"/>
                <a:pathLst>
                  <a:path extrusionOk="0" h="20218" w="15979">
                    <a:moveTo>
                      <a:pt x="4229" y="1"/>
                    </a:moveTo>
                    <a:cubicBezTo>
                      <a:pt x="3378" y="1"/>
                      <a:pt x="2404" y="430"/>
                      <a:pt x="1602" y="1204"/>
                    </a:cubicBezTo>
                    <a:cubicBezTo>
                      <a:pt x="334" y="2505"/>
                      <a:pt x="1" y="4272"/>
                      <a:pt x="901" y="5140"/>
                    </a:cubicBezTo>
                    <a:lnTo>
                      <a:pt x="15979" y="20217"/>
                    </a:lnTo>
                    <a:cubicBezTo>
                      <a:pt x="13444" y="17449"/>
                      <a:pt x="12943" y="13412"/>
                      <a:pt x="14711" y="10110"/>
                    </a:cubicBezTo>
                    <a:lnTo>
                      <a:pt x="4637" y="36"/>
                    </a:lnTo>
                    <a:cubicBezTo>
                      <a:pt x="4506" y="13"/>
                      <a:pt x="4369" y="1"/>
                      <a:pt x="4229"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4"/>
              <p:cNvSpPr/>
              <p:nvPr/>
            </p:nvSpPr>
            <p:spPr>
              <a:xfrm>
                <a:off x="1773100" y="3424475"/>
                <a:ext cx="410325" cy="402900"/>
              </a:xfrm>
              <a:custGeom>
                <a:rect b="b" l="l" r="r" t="t"/>
                <a:pathLst>
                  <a:path extrusionOk="0" h="16116" w="16413">
                    <a:moveTo>
                      <a:pt x="3956" y="0"/>
                    </a:moveTo>
                    <a:cubicBezTo>
                      <a:pt x="3130" y="0"/>
                      <a:pt x="2164" y="409"/>
                      <a:pt x="1368" y="1205"/>
                    </a:cubicBezTo>
                    <a:cubicBezTo>
                      <a:pt x="434" y="2139"/>
                      <a:pt x="1" y="3340"/>
                      <a:pt x="201" y="4240"/>
                    </a:cubicBezTo>
                    <a:lnTo>
                      <a:pt x="12076" y="16115"/>
                    </a:lnTo>
                    <a:lnTo>
                      <a:pt x="14911" y="13313"/>
                    </a:lnTo>
                    <a:cubicBezTo>
                      <a:pt x="15345" y="12846"/>
                      <a:pt x="15879" y="12446"/>
                      <a:pt x="16412" y="12079"/>
                    </a:cubicBezTo>
                    <a:lnTo>
                      <a:pt x="4370" y="37"/>
                    </a:lnTo>
                    <a:cubicBezTo>
                      <a:pt x="4237" y="13"/>
                      <a:pt x="4099" y="0"/>
                      <a:pt x="3956"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1942400" y="3360150"/>
                <a:ext cx="497875" cy="380500"/>
              </a:xfrm>
              <a:custGeom>
                <a:rect b="b" l="l" r="r" t="t"/>
                <a:pathLst>
                  <a:path extrusionOk="0" h="15220" w="19915">
                    <a:moveTo>
                      <a:pt x="3932" y="0"/>
                    </a:moveTo>
                    <a:cubicBezTo>
                      <a:pt x="3090" y="0"/>
                      <a:pt x="2117" y="427"/>
                      <a:pt x="1334" y="1209"/>
                    </a:cubicBezTo>
                    <a:cubicBezTo>
                      <a:pt x="400" y="2143"/>
                      <a:pt x="0" y="3311"/>
                      <a:pt x="167" y="4245"/>
                    </a:cubicBezTo>
                    <a:lnTo>
                      <a:pt x="10241" y="14319"/>
                    </a:lnTo>
                    <a:cubicBezTo>
                      <a:pt x="11539" y="13621"/>
                      <a:pt x="12960" y="13279"/>
                      <a:pt x="14376" y="13279"/>
                    </a:cubicBezTo>
                    <a:cubicBezTo>
                      <a:pt x="16344" y="13279"/>
                      <a:pt x="18304" y="13939"/>
                      <a:pt x="19914" y="15219"/>
                    </a:cubicBezTo>
                    <a:lnTo>
                      <a:pt x="19514" y="14852"/>
                    </a:lnTo>
                    <a:lnTo>
                      <a:pt x="19547" y="14819"/>
                    </a:lnTo>
                    <a:lnTo>
                      <a:pt x="5271" y="509"/>
                    </a:lnTo>
                    <a:cubicBezTo>
                      <a:pt x="4926" y="164"/>
                      <a:pt x="4454" y="0"/>
                      <a:pt x="3932"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1910700" y="3692050"/>
                <a:ext cx="954050" cy="935900"/>
              </a:xfrm>
              <a:custGeom>
                <a:rect b="b" l="l" r="r" t="t"/>
                <a:pathLst>
                  <a:path extrusionOk="0" h="37436" w="38162">
                    <a:moveTo>
                      <a:pt x="16249" y="4353"/>
                    </a:moveTo>
                    <a:cubicBezTo>
                      <a:pt x="16712" y="4353"/>
                      <a:pt x="17180" y="4530"/>
                      <a:pt x="17546" y="4879"/>
                    </a:cubicBezTo>
                    <a:lnTo>
                      <a:pt x="22250" y="9582"/>
                    </a:lnTo>
                    <a:cubicBezTo>
                      <a:pt x="22950" y="10316"/>
                      <a:pt x="22950" y="11450"/>
                      <a:pt x="22250" y="12151"/>
                    </a:cubicBezTo>
                    <a:lnTo>
                      <a:pt x="12843" y="21591"/>
                    </a:lnTo>
                    <a:cubicBezTo>
                      <a:pt x="12710" y="21691"/>
                      <a:pt x="12610" y="21757"/>
                      <a:pt x="12476" y="21858"/>
                    </a:cubicBezTo>
                    <a:cubicBezTo>
                      <a:pt x="12192" y="22020"/>
                      <a:pt x="11875" y="22100"/>
                      <a:pt x="11559" y="22100"/>
                    </a:cubicBezTo>
                    <a:cubicBezTo>
                      <a:pt x="11095" y="22100"/>
                      <a:pt x="10632" y="21928"/>
                      <a:pt x="10275" y="21591"/>
                    </a:cubicBezTo>
                    <a:lnTo>
                      <a:pt x="5538" y="16854"/>
                    </a:lnTo>
                    <a:cubicBezTo>
                      <a:pt x="4904" y="16220"/>
                      <a:pt x="4837" y="15186"/>
                      <a:pt x="5404" y="14486"/>
                    </a:cubicBezTo>
                    <a:cubicBezTo>
                      <a:pt x="5471" y="14419"/>
                      <a:pt x="5505" y="14352"/>
                      <a:pt x="5538" y="14285"/>
                    </a:cubicBezTo>
                    <a:lnTo>
                      <a:pt x="5871" y="13985"/>
                    </a:lnTo>
                    <a:lnTo>
                      <a:pt x="10041" y="9816"/>
                    </a:lnTo>
                    <a:lnTo>
                      <a:pt x="10508" y="9382"/>
                    </a:lnTo>
                    <a:lnTo>
                      <a:pt x="14678" y="5179"/>
                    </a:lnTo>
                    <a:lnTo>
                      <a:pt x="14978" y="4879"/>
                    </a:lnTo>
                    <a:cubicBezTo>
                      <a:pt x="15045" y="4812"/>
                      <a:pt x="15111" y="4779"/>
                      <a:pt x="15178" y="4712"/>
                    </a:cubicBezTo>
                    <a:cubicBezTo>
                      <a:pt x="15493" y="4472"/>
                      <a:pt x="15869" y="4353"/>
                      <a:pt x="16249" y="4353"/>
                    </a:cubicBezTo>
                    <a:close/>
                    <a:moveTo>
                      <a:pt x="26820" y="14552"/>
                    </a:moveTo>
                    <a:lnTo>
                      <a:pt x="27454" y="14586"/>
                    </a:lnTo>
                    <a:cubicBezTo>
                      <a:pt x="27353" y="16821"/>
                      <a:pt x="25852" y="19422"/>
                      <a:pt x="22984" y="22291"/>
                    </a:cubicBezTo>
                    <a:cubicBezTo>
                      <a:pt x="20115" y="25160"/>
                      <a:pt x="17513" y="26661"/>
                      <a:pt x="15278" y="26761"/>
                    </a:cubicBezTo>
                    <a:lnTo>
                      <a:pt x="15245" y="26094"/>
                    </a:lnTo>
                    <a:cubicBezTo>
                      <a:pt x="17280" y="26027"/>
                      <a:pt x="19781" y="24526"/>
                      <a:pt x="22517" y="21824"/>
                    </a:cubicBezTo>
                    <a:cubicBezTo>
                      <a:pt x="25952" y="18388"/>
                      <a:pt x="26753" y="15987"/>
                      <a:pt x="26820" y="14552"/>
                    </a:cubicBezTo>
                    <a:close/>
                    <a:moveTo>
                      <a:pt x="15659" y="1"/>
                    </a:moveTo>
                    <a:cubicBezTo>
                      <a:pt x="14238" y="1"/>
                      <a:pt x="12812" y="342"/>
                      <a:pt x="11509" y="1043"/>
                    </a:cubicBezTo>
                    <a:cubicBezTo>
                      <a:pt x="11309" y="1143"/>
                      <a:pt x="11109" y="1243"/>
                      <a:pt x="10908" y="1376"/>
                    </a:cubicBezTo>
                    <a:cubicBezTo>
                      <a:pt x="10375" y="1743"/>
                      <a:pt x="9841" y="2143"/>
                      <a:pt x="9407" y="2610"/>
                    </a:cubicBezTo>
                    <a:lnTo>
                      <a:pt x="6572" y="5412"/>
                    </a:lnTo>
                    <a:lnTo>
                      <a:pt x="6105" y="5879"/>
                    </a:lnTo>
                    <a:lnTo>
                      <a:pt x="3303" y="8715"/>
                    </a:lnTo>
                    <a:cubicBezTo>
                      <a:pt x="2836" y="9182"/>
                      <a:pt x="2436" y="9682"/>
                      <a:pt x="2069" y="10216"/>
                    </a:cubicBezTo>
                    <a:cubicBezTo>
                      <a:pt x="1969" y="10416"/>
                      <a:pt x="1835" y="10616"/>
                      <a:pt x="1735" y="10783"/>
                    </a:cubicBezTo>
                    <a:cubicBezTo>
                      <a:pt x="1" y="14085"/>
                      <a:pt x="501" y="18122"/>
                      <a:pt x="3003" y="20890"/>
                    </a:cubicBezTo>
                    <a:cubicBezTo>
                      <a:pt x="3103" y="20990"/>
                      <a:pt x="3170" y="21124"/>
                      <a:pt x="3270" y="21224"/>
                    </a:cubicBezTo>
                    <a:lnTo>
                      <a:pt x="9407" y="27328"/>
                    </a:lnTo>
                    <a:cubicBezTo>
                      <a:pt x="9407" y="27328"/>
                      <a:pt x="9541" y="27462"/>
                      <a:pt x="9808" y="27695"/>
                    </a:cubicBezTo>
                    <a:cubicBezTo>
                      <a:pt x="10808" y="28596"/>
                      <a:pt x="12009" y="29229"/>
                      <a:pt x="13310" y="29596"/>
                    </a:cubicBezTo>
                    <a:cubicBezTo>
                      <a:pt x="14279" y="29881"/>
                      <a:pt x="15272" y="30045"/>
                      <a:pt x="16268" y="30045"/>
                    </a:cubicBezTo>
                    <a:cubicBezTo>
                      <a:pt x="16439" y="30045"/>
                      <a:pt x="16609" y="30040"/>
                      <a:pt x="16779" y="30030"/>
                    </a:cubicBezTo>
                    <a:lnTo>
                      <a:pt x="16879" y="30030"/>
                    </a:lnTo>
                    <a:lnTo>
                      <a:pt x="17480" y="29963"/>
                    </a:lnTo>
                    <a:cubicBezTo>
                      <a:pt x="20282" y="29630"/>
                      <a:pt x="23117" y="28062"/>
                      <a:pt x="25919" y="25293"/>
                    </a:cubicBezTo>
                    <a:cubicBezTo>
                      <a:pt x="27187" y="24026"/>
                      <a:pt x="28287" y="22591"/>
                      <a:pt x="29188" y="21057"/>
                    </a:cubicBezTo>
                    <a:lnTo>
                      <a:pt x="29755" y="21357"/>
                    </a:lnTo>
                    <a:cubicBezTo>
                      <a:pt x="28821" y="22958"/>
                      <a:pt x="27687" y="24426"/>
                      <a:pt x="26353" y="25727"/>
                    </a:cubicBezTo>
                    <a:cubicBezTo>
                      <a:pt x="23417" y="28662"/>
                      <a:pt x="20382" y="30297"/>
                      <a:pt x="17346" y="30597"/>
                    </a:cubicBezTo>
                    <a:lnTo>
                      <a:pt x="19715" y="32966"/>
                    </a:lnTo>
                    <a:lnTo>
                      <a:pt x="25652" y="27028"/>
                    </a:lnTo>
                    <a:cubicBezTo>
                      <a:pt x="26086" y="26594"/>
                      <a:pt x="26645" y="26377"/>
                      <a:pt x="27203" y="26377"/>
                    </a:cubicBezTo>
                    <a:cubicBezTo>
                      <a:pt x="27762" y="26377"/>
                      <a:pt x="28321" y="26594"/>
                      <a:pt x="28754" y="27028"/>
                    </a:cubicBezTo>
                    <a:lnTo>
                      <a:pt x="29422" y="27695"/>
                    </a:lnTo>
                    <a:cubicBezTo>
                      <a:pt x="30256" y="28562"/>
                      <a:pt x="30256" y="29930"/>
                      <a:pt x="29422" y="30797"/>
                    </a:cubicBezTo>
                    <a:lnTo>
                      <a:pt x="23484" y="36735"/>
                    </a:lnTo>
                    <a:lnTo>
                      <a:pt x="24218" y="37435"/>
                    </a:lnTo>
                    <a:lnTo>
                      <a:pt x="38161" y="23492"/>
                    </a:lnTo>
                    <a:lnTo>
                      <a:pt x="30689" y="16020"/>
                    </a:lnTo>
                    <a:cubicBezTo>
                      <a:pt x="30756" y="14886"/>
                      <a:pt x="30622" y="13718"/>
                      <a:pt x="30289" y="12618"/>
                    </a:cubicBezTo>
                    <a:cubicBezTo>
                      <a:pt x="29922" y="11317"/>
                      <a:pt x="29288" y="10116"/>
                      <a:pt x="28388" y="9115"/>
                    </a:cubicBezTo>
                    <a:cubicBezTo>
                      <a:pt x="28154" y="8848"/>
                      <a:pt x="28021" y="8681"/>
                      <a:pt x="28021" y="8681"/>
                    </a:cubicBezTo>
                    <a:lnTo>
                      <a:pt x="21883" y="2577"/>
                    </a:lnTo>
                    <a:cubicBezTo>
                      <a:pt x="21649" y="2344"/>
                      <a:pt x="21416" y="2143"/>
                      <a:pt x="21182" y="1910"/>
                    </a:cubicBezTo>
                    <a:cubicBezTo>
                      <a:pt x="19576" y="652"/>
                      <a:pt x="17623" y="1"/>
                      <a:pt x="15659"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2049975" y="3816725"/>
                <a:ext cx="416975" cy="411550"/>
              </a:xfrm>
              <a:custGeom>
                <a:rect b="b" l="l" r="r" t="t"/>
                <a:pathLst>
                  <a:path extrusionOk="0" h="16462" w="16679">
                    <a:moveTo>
                      <a:pt x="10691" y="0"/>
                    </a:moveTo>
                    <a:cubicBezTo>
                      <a:pt x="10399" y="0"/>
                      <a:pt x="10107" y="109"/>
                      <a:pt x="9874" y="325"/>
                    </a:cubicBezTo>
                    <a:lnTo>
                      <a:pt x="434" y="9765"/>
                    </a:lnTo>
                    <a:cubicBezTo>
                      <a:pt x="0" y="10232"/>
                      <a:pt x="0" y="10966"/>
                      <a:pt x="434" y="11400"/>
                    </a:cubicBezTo>
                    <a:lnTo>
                      <a:pt x="5171" y="16137"/>
                    </a:lnTo>
                    <a:cubicBezTo>
                      <a:pt x="5387" y="16354"/>
                      <a:pt x="5679" y="16462"/>
                      <a:pt x="5975" y="16462"/>
                    </a:cubicBezTo>
                    <a:cubicBezTo>
                      <a:pt x="6271" y="16462"/>
                      <a:pt x="6572" y="16354"/>
                      <a:pt x="6805" y="16137"/>
                    </a:cubicBezTo>
                    <a:lnTo>
                      <a:pt x="16245" y="6697"/>
                    </a:lnTo>
                    <a:cubicBezTo>
                      <a:pt x="16679" y="6230"/>
                      <a:pt x="16679" y="5496"/>
                      <a:pt x="16245" y="5062"/>
                    </a:cubicBezTo>
                    <a:lnTo>
                      <a:pt x="11508" y="325"/>
                    </a:lnTo>
                    <a:cubicBezTo>
                      <a:pt x="11275" y="109"/>
                      <a:pt x="10983" y="0"/>
                      <a:pt x="1069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4"/>
            <p:cNvGrpSpPr/>
            <p:nvPr/>
          </p:nvGrpSpPr>
          <p:grpSpPr>
            <a:xfrm>
              <a:off x="6807401" y="2141305"/>
              <a:ext cx="1622225" cy="1608711"/>
              <a:chOff x="1586300" y="3360150"/>
              <a:chExt cx="1278450" cy="1267800"/>
            </a:xfrm>
          </p:grpSpPr>
          <p:sp>
            <p:nvSpPr>
              <p:cNvPr id="1184" name="Google Shape;1184;p54"/>
              <p:cNvSpPr/>
              <p:nvPr/>
            </p:nvSpPr>
            <p:spPr>
              <a:xfrm>
                <a:off x="2441075" y="3498125"/>
                <a:ext cx="213525" cy="441825"/>
              </a:xfrm>
              <a:custGeom>
                <a:rect b="b" l="l" r="r" t="t"/>
                <a:pathLst>
                  <a:path extrusionOk="0" h="17673" w="8541">
                    <a:moveTo>
                      <a:pt x="5069" y="0"/>
                    </a:moveTo>
                    <a:cubicBezTo>
                      <a:pt x="4692" y="0"/>
                      <a:pt x="4202" y="228"/>
                      <a:pt x="3570" y="861"/>
                    </a:cubicBezTo>
                    <a:cubicBezTo>
                      <a:pt x="1368" y="2962"/>
                      <a:pt x="101" y="5864"/>
                      <a:pt x="1" y="8900"/>
                    </a:cubicBezTo>
                    <a:lnTo>
                      <a:pt x="34" y="8866"/>
                    </a:lnTo>
                    <a:lnTo>
                      <a:pt x="7239" y="16038"/>
                    </a:lnTo>
                    <a:cubicBezTo>
                      <a:pt x="7239" y="16038"/>
                      <a:pt x="7373" y="16205"/>
                      <a:pt x="7606" y="16472"/>
                    </a:cubicBezTo>
                    <a:cubicBezTo>
                      <a:pt x="7940" y="16839"/>
                      <a:pt x="8240" y="17239"/>
                      <a:pt x="8540" y="17673"/>
                    </a:cubicBezTo>
                    <a:lnTo>
                      <a:pt x="6272" y="1528"/>
                    </a:lnTo>
                    <a:cubicBezTo>
                      <a:pt x="6272" y="1528"/>
                      <a:pt x="6046" y="0"/>
                      <a:pt x="5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2416075" y="4368975"/>
                <a:ext cx="233525" cy="229775"/>
              </a:xfrm>
              <a:custGeom>
                <a:rect b="b" l="l" r="r" t="t"/>
                <a:pathLst>
                  <a:path extrusionOk="0" h="9191" w="9341">
                    <a:moveTo>
                      <a:pt x="6993" y="1"/>
                    </a:moveTo>
                    <a:cubicBezTo>
                      <a:pt x="6596" y="1"/>
                      <a:pt x="6204" y="151"/>
                      <a:pt x="5904" y="451"/>
                    </a:cubicBezTo>
                    <a:lnTo>
                      <a:pt x="0" y="6356"/>
                    </a:lnTo>
                    <a:lnTo>
                      <a:pt x="2835" y="9191"/>
                    </a:lnTo>
                    <a:lnTo>
                      <a:pt x="8740" y="3287"/>
                    </a:lnTo>
                    <a:cubicBezTo>
                      <a:pt x="9340" y="2653"/>
                      <a:pt x="9340" y="1685"/>
                      <a:pt x="8740" y="1085"/>
                    </a:cubicBezTo>
                    <a:lnTo>
                      <a:pt x="8106" y="451"/>
                    </a:lnTo>
                    <a:cubicBezTo>
                      <a:pt x="7789" y="151"/>
                      <a:pt x="7389" y="1"/>
                      <a:pt x="69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1643000" y="3527050"/>
                <a:ext cx="420325" cy="420400"/>
              </a:xfrm>
              <a:custGeom>
                <a:rect b="b" l="l" r="r" t="t"/>
                <a:pathLst>
                  <a:path extrusionOk="0" h="16816" w="16813">
                    <a:moveTo>
                      <a:pt x="3923" y="0"/>
                    </a:moveTo>
                    <a:cubicBezTo>
                      <a:pt x="3098" y="0"/>
                      <a:pt x="2136" y="409"/>
                      <a:pt x="1369" y="1205"/>
                    </a:cubicBezTo>
                    <a:cubicBezTo>
                      <a:pt x="435" y="2105"/>
                      <a:pt x="1" y="3273"/>
                      <a:pt x="168" y="4207"/>
                    </a:cubicBezTo>
                    <a:lnTo>
                      <a:pt x="12777" y="16816"/>
                    </a:lnTo>
                    <a:cubicBezTo>
                      <a:pt x="13144" y="16282"/>
                      <a:pt x="13544" y="15782"/>
                      <a:pt x="14011" y="15315"/>
                    </a:cubicBezTo>
                    <a:lnTo>
                      <a:pt x="16813" y="12479"/>
                    </a:lnTo>
                    <a:lnTo>
                      <a:pt x="4337" y="37"/>
                    </a:lnTo>
                    <a:cubicBezTo>
                      <a:pt x="4204" y="13"/>
                      <a:pt x="4065" y="0"/>
                      <a:pt x="3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1586300" y="3708875"/>
                <a:ext cx="399475" cy="505450"/>
              </a:xfrm>
              <a:custGeom>
                <a:rect b="b" l="l" r="r" t="t"/>
                <a:pathLst>
                  <a:path extrusionOk="0" h="20218" w="15979">
                    <a:moveTo>
                      <a:pt x="4229" y="1"/>
                    </a:moveTo>
                    <a:cubicBezTo>
                      <a:pt x="3378" y="1"/>
                      <a:pt x="2404" y="430"/>
                      <a:pt x="1602" y="1204"/>
                    </a:cubicBezTo>
                    <a:cubicBezTo>
                      <a:pt x="334" y="2505"/>
                      <a:pt x="1" y="4272"/>
                      <a:pt x="901" y="5140"/>
                    </a:cubicBezTo>
                    <a:lnTo>
                      <a:pt x="15979" y="20217"/>
                    </a:lnTo>
                    <a:cubicBezTo>
                      <a:pt x="13444" y="17449"/>
                      <a:pt x="12943" y="13412"/>
                      <a:pt x="14711" y="10110"/>
                    </a:cubicBezTo>
                    <a:lnTo>
                      <a:pt x="4637" y="36"/>
                    </a:lnTo>
                    <a:cubicBezTo>
                      <a:pt x="4506" y="13"/>
                      <a:pt x="4369" y="1"/>
                      <a:pt x="4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1773100" y="3424475"/>
                <a:ext cx="410325" cy="402900"/>
              </a:xfrm>
              <a:custGeom>
                <a:rect b="b" l="l" r="r" t="t"/>
                <a:pathLst>
                  <a:path extrusionOk="0" h="16116" w="16413">
                    <a:moveTo>
                      <a:pt x="3956" y="0"/>
                    </a:moveTo>
                    <a:cubicBezTo>
                      <a:pt x="3130" y="0"/>
                      <a:pt x="2164" y="409"/>
                      <a:pt x="1368" y="1205"/>
                    </a:cubicBezTo>
                    <a:cubicBezTo>
                      <a:pt x="434" y="2139"/>
                      <a:pt x="1" y="3340"/>
                      <a:pt x="201" y="4240"/>
                    </a:cubicBezTo>
                    <a:lnTo>
                      <a:pt x="12076" y="16115"/>
                    </a:lnTo>
                    <a:lnTo>
                      <a:pt x="14911" y="13313"/>
                    </a:lnTo>
                    <a:cubicBezTo>
                      <a:pt x="15345" y="12846"/>
                      <a:pt x="15879" y="12446"/>
                      <a:pt x="16412" y="12079"/>
                    </a:cubicBezTo>
                    <a:lnTo>
                      <a:pt x="4370" y="37"/>
                    </a:lnTo>
                    <a:cubicBezTo>
                      <a:pt x="4237" y="13"/>
                      <a:pt x="4099" y="0"/>
                      <a:pt x="3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1942400" y="3360150"/>
                <a:ext cx="497875" cy="380500"/>
              </a:xfrm>
              <a:custGeom>
                <a:rect b="b" l="l" r="r" t="t"/>
                <a:pathLst>
                  <a:path extrusionOk="0" h="15220" w="19915">
                    <a:moveTo>
                      <a:pt x="3932" y="0"/>
                    </a:moveTo>
                    <a:cubicBezTo>
                      <a:pt x="3090" y="0"/>
                      <a:pt x="2117" y="427"/>
                      <a:pt x="1334" y="1209"/>
                    </a:cubicBezTo>
                    <a:cubicBezTo>
                      <a:pt x="400" y="2143"/>
                      <a:pt x="0" y="3311"/>
                      <a:pt x="167" y="4245"/>
                    </a:cubicBezTo>
                    <a:lnTo>
                      <a:pt x="10241" y="14319"/>
                    </a:lnTo>
                    <a:cubicBezTo>
                      <a:pt x="11539" y="13621"/>
                      <a:pt x="12960" y="13279"/>
                      <a:pt x="14376" y="13279"/>
                    </a:cubicBezTo>
                    <a:cubicBezTo>
                      <a:pt x="16344" y="13279"/>
                      <a:pt x="18304" y="13939"/>
                      <a:pt x="19914" y="15219"/>
                    </a:cubicBezTo>
                    <a:lnTo>
                      <a:pt x="19514" y="14852"/>
                    </a:lnTo>
                    <a:lnTo>
                      <a:pt x="19547" y="14819"/>
                    </a:lnTo>
                    <a:lnTo>
                      <a:pt x="5271" y="509"/>
                    </a:lnTo>
                    <a:cubicBezTo>
                      <a:pt x="4926" y="164"/>
                      <a:pt x="4454" y="0"/>
                      <a:pt x="3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4"/>
              <p:cNvSpPr/>
              <p:nvPr/>
            </p:nvSpPr>
            <p:spPr>
              <a:xfrm>
                <a:off x="1910700" y="3692050"/>
                <a:ext cx="954050" cy="935900"/>
              </a:xfrm>
              <a:custGeom>
                <a:rect b="b" l="l" r="r" t="t"/>
                <a:pathLst>
                  <a:path extrusionOk="0" h="37436" w="38162">
                    <a:moveTo>
                      <a:pt x="16249" y="4353"/>
                    </a:moveTo>
                    <a:cubicBezTo>
                      <a:pt x="16712" y="4353"/>
                      <a:pt x="17180" y="4530"/>
                      <a:pt x="17546" y="4879"/>
                    </a:cubicBezTo>
                    <a:lnTo>
                      <a:pt x="22250" y="9582"/>
                    </a:lnTo>
                    <a:cubicBezTo>
                      <a:pt x="22950" y="10316"/>
                      <a:pt x="22950" y="11450"/>
                      <a:pt x="22250" y="12151"/>
                    </a:cubicBezTo>
                    <a:lnTo>
                      <a:pt x="12843" y="21591"/>
                    </a:lnTo>
                    <a:cubicBezTo>
                      <a:pt x="12710" y="21691"/>
                      <a:pt x="12610" y="21757"/>
                      <a:pt x="12476" y="21858"/>
                    </a:cubicBezTo>
                    <a:cubicBezTo>
                      <a:pt x="12192" y="22020"/>
                      <a:pt x="11875" y="22100"/>
                      <a:pt x="11559" y="22100"/>
                    </a:cubicBezTo>
                    <a:cubicBezTo>
                      <a:pt x="11095" y="22100"/>
                      <a:pt x="10632" y="21928"/>
                      <a:pt x="10275" y="21591"/>
                    </a:cubicBezTo>
                    <a:lnTo>
                      <a:pt x="5538" y="16854"/>
                    </a:lnTo>
                    <a:cubicBezTo>
                      <a:pt x="4904" y="16220"/>
                      <a:pt x="4837" y="15186"/>
                      <a:pt x="5404" y="14486"/>
                    </a:cubicBezTo>
                    <a:cubicBezTo>
                      <a:pt x="5471" y="14419"/>
                      <a:pt x="5505" y="14352"/>
                      <a:pt x="5538" y="14285"/>
                    </a:cubicBezTo>
                    <a:lnTo>
                      <a:pt x="5871" y="13985"/>
                    </a:lnTo>
                    <a:lnTo>
                      <a:pt x="10041" y="9816"/>
                    </a:lnTo>
                    <a:lnTo>
                      <a:pt x="10508" y="9382"/>
                    </a:lnTo>
                    <a:lnTo>
                      <a:pt x="14678" y="5179"/>
                    </a:lnTo>
                    <a:lnTo>
                      <a:pt x="14978" y="4879"/>
                    </a:lnTo>
                    <a:cubicBezTo>
                      <a:pt x="15045" y="4812"/>
                      <a:pt x="15111" y="4779"/>
                      <a:pt x="15178" y="4712"/>
                    </a:cubicBezTo>
                    <a:cubicBezTo>
                      <a:pt x="15493" y="4472"/>
                      <a:pt x="15869" y="4353"/>
                      <a:pt x="16249" y="4353"/>
                    </a:cubicBezTo>
                    <a:close/>
                    <a:moveTo>
                      <a:pt x="26820" y="14552"/>
                    </a:moveTo>
                    <a:lnTo>
                      <a:pt x="27454" y="14586"/>
                    </a:lnTo>
                    <a:cubicBezTo>
                      <a:pt x="27353" y="16821"/>
                      <a:pt x="25852" y="19422"/>
                      <a:pt x="22984" y="22291"/>
                    </a:cubicBezTo>
                    <a:cubicBezTo>
                      <a:pt x="20115" y="25160"/>
                      <a:pt x="17513" y="26661"/>
                      <a:pt x="15278" y="26761"/>
                    </a:cubicBezTo>
                    <a:lnTo>
                      <a:pt x="15245" y="26094"/>
                    </a:lnTo>
                    <a:cubicBezTo>
                      <a:pt x="17280" y="26027"/>
                      <a:pt x="19781" y="24526"/>
                      <a:pt x="22517" y="21824"/>
                    </a:cubicBezTo>
                    <a:cubicBezTo>
                      <a:pt x="25952" y="18388"/>
                      <a:pt x="26753" y="15987"/>
                      <a:pt x="26820" y="14552"/>
                    </a:cubicBezTo>
                    <a:close/>
                    <a:moveTo>
                      <a:pt x="15659" y="1"/>
                    </a:moveTo>
                    <a:cubicBezTo>
                      <a:pt x="14238" y="1"/>
                      <a:pt x="12812" y="342"/>
                      <a:pt x="11509" y="1043"/>
                    </a:cubicBezTo>
                    <a:cubicBezTo>
                      <a:pt x="11309" y="1143"/>
                      <a:pt x="11109" y="1243"/>
                      <a:pt x="10908" y="1376"/>
                    </a:cubicBezTo>
                    <a:cubicBezTo>
                      <a:pt x="10375" y="1743"/>
                      <a:pt x="9841" y="2143"/>
                      <a:pt x="9407" y="2610"/>
                    </a:cubicBezTo>
                    <a:lnTo>
                      <a:pt x="6572" y="5412"/>
                    </a:lnTo>
                    <a:lnTo>
                      <a:pt x="6105" y="5879"/>
                    </a:lnTo>
                    <a:lnTo>
                      <a:pt x="3303" y="8715"/>
                    </a:lnTo>
                    <a:cubicBezTo>
                      <a:pt x="2836" y="9182"/>
                      <a:pt x="2436" y="9682"/>
                      <a:pt x="2069" y="10216"/>
                    </a:cubicBezTo>
                    <a:cubicBezTo>
                      <a:pt x="1969" y="10416"/>
                      <a:pt x="1835" y="10616"/>
                      <a:pt x="1735" y="10783"/>
                    </a:cubicBezTo>
                    <a:cubicBezTo>
                      <a:pt x="1" y="14085"/>
                      <a:pt x="501" y="18122"/>
                      <a:pt x="3003" y="20890"/>
                    </a:cubicBezTo>
                    <a:cubicBezTo>
                      <a:pt x="3103" y="20990"/>
                      <a:pt x="3170" y="21124"/>
                      <a:pt x="3270" y="21224"/>
                    </a:cubicBezTo>
                    <a:lnTo>
                      <a:pt x="9407" y="27328"/>
                    </a:lnTo>
                    <a:cubicBezTo>
                      <a:pt x="9407" y="27328"/>
                      <a:pt x="9541" y="27462"/>
                      <a:pt x="9808" y="27695"/>
                    </a:cubicBezTo>
                    <a:cubicBezTo>
                      <a:pt x="10808" y="28596"/>
                      <a:pt x="12009" y="29229"/>
                      <a:pt x="13310" y="29596"/>
                    </a:cubicBezTo>
                    <a:cubicBezTo>
                      <a:pt x="14279" y="29881"/>
                      <a:pt x="15272" y="30045"/>
                      <a:pt x="16268" y="30045"/>
                    </a:cubicBezTo>
                    <a:cubicBezTo>
                      <a:pt x="16439" y="30045"/>
                      <a:pt x="16609" y="30040"/>
                      <a:pt x="16779" y="30030"/>
                    </a:cubicBezTo>
                    <a:lnTo>
                      <a:pt x="16879" y="30030"/>
                    </a:lnTo>
                    <a:lnTo>
                      <a:pt x="17480" y="29963"/>
                    </a:lnTo>
                    <a:cubicBezTo>
                      <a:pt x="20282" y="29630"/>
                      <a:pt x="23117" y="28062"/>
                      <a:pt x="25919" y="25293"/>
                    </a:cubicBezTo>
                    <a:cubicBezTo>
                      <a:pt x="27187" y="24026"/>
                      <a:pt x="28287" y="22591"/>
                      <a:pt x="29188" y="21057"/>
                    </a:cubicBezTo>
                    <a:lnTo>
                      <a:pt x="29755" y="21357"/>
                    </a:lnTo>
                    <a:cubicBezTo>
                      <a:pt x="28821" y="22958"/>
                      <a:pt x="27687" y="24426"/>
                      <a:pt x="26353" y="25727"/>
                    </a:cubicBezTo>
                    <a:cubicBezTo>
                      <a:pt x="23417" y="28662"/>
                      <a:pt x="20382" y="30297"/>
                      <a:pt x="17346" y="30597"/>
                    </a:cubicBezTo>
                    <a:lnTo>
                      <a:pt x="19715" y="32966"/>
                    </a:lnTo>
                    <a:lnTo>
                      <a:pt x="25652" y="27028"/>
                    </a:lnTo>
                    <a:cubicBezTo>
                      <a:pt x="26086" y="26594"/>
                      <a:pt x="26645" y="26377"/>
                      <a:pt x="27203" y="26377"/>
                    </a:cubicBezTo>
                    <a:cubicBezTo>
                      <a:pt x="27762" y="26377"/>
                      <a:pt x="28321" y="26594"/>
                      <a:pt x="28754" y="27028"/>
                    </a:cubicBezTo>
                    <a:lnTo>
                      <a:pt x="29422" y="27695"/>
                    </a:lnTo>
                    <a:cubicBezTo>
                      <a:pt x="30256" y="28562"/>
                      <a:pt x="30256" y="29930"/>
                      <a:pt x="29422" y="30797"/>
                    </a:cubicBezTo>
                    <a:lnTo>
                      <a:pt x="23484" y="36735"/>
                    </a:lnTo>
                    <a:lnTo>
                      <a:pt x="24218" y="37435"/>
                    </a:lnTo>
                    <a:lnTo>
                      <a:pt x="38161" y="23492"/>
                    </a:lnTo>
                    <a:lnTo>
                      <a:pt x="30689" y="16020"/>
                    </a:lnTo>
                    <a:cubicBezTo>
                      <a:pt x="30756" y="14886"/>
                      <a:pt x="30622" y="13718"/>
                      <a:pt x="30289" y="12618"/>
                    </a:cubicBezTo>
                    <a:cubicBezTo>
                      <a:pt x="29922" y="11317"/>
                      <a:pt x="29288" y="10116"/>
                      <a:pt x="28388" y="9115"/>
                    </a:cubicBezTo>
                    <a:cubicBezTo>
                      <a:pt x="28154" y="8848"/>
                      <a:pt x="28021" y="8681"/>
                      <a:pt x="28021" y="8681"/>
                    </a:cubicBezTo>
                    <a:lnTo>
                      <a:pt x="21883" y="2577"/>
                    </a:lnTo>
                    <a:cubicBezTo>
                      <a:pt x="21649" y="2344"/>
                      <a:pt x="21416" y="2143"/>
                      <a:pt x="21182" y="1910"/>
                    </a:cubicBezTo>
                    <a:cubicBezTo>
                      <a:pt x="19576" y="652"/>
                      <a:pt x="17623" y="1"/>
                      <a:pt x="15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4"/>
              <p:cNvSpPr/>
              <p:nvPr/>
            </p:nvSpPr>
            <p:spPr>
              <a:xfrm>
                <a:off x="2049975" y="3816725"/>
                <a:ext cx="416975" cy="411550"/>
              </a:xfrm>
              <a:custGeom>
                <a:rect b="b" l="l" r="r" t="t"/>
                <a:pathLst>
                  <a:path extrusionOk="0" h="16462" w="16679">
                    <a:moveTo>
                      <a:pt x="10691" y="0"/>
                    </a:moveTo>
                    <a:cubicBezTo>
                      <a:pt x="10399" y="0"/>
                      <a:pt x="10107" y="109"/>
                      <a:pt x="9874" y="325"/>
                    </a:cubicBezTo>
                    <a:lnTo>
                      <a:pt x="434" y="9765"/>
                    </a:lnTo>
                    <a:cubicBezTo>
                      <a:pt x="0" y="10232"/>
                      <a:pt x="0" y="10966"/>
                      <a:pt x="434" y="11400"/>
                    </a:cubicBezTo>
                    <a:lnTo>
                      <a:pt x="5171" y="16137"/>
                    </a:lnTo>
                    <a:cubicBezTo>
                      <a:pt x="5387" y="16354"/>
                      <a:pt x="5679" y="16462"/>
                      <a:pt x="5975" y="16462"/>
                    </a:cubicBezTo>
                    <a:cubicBezTo>
                      <a:pt x="6271" y="16462"/>
                      <a:pt x="6572" y="16354"/>
                      <a:pt x="6805" y="16137"/>
                    </a:cubicBezTo>
                    <a:lnTo>
                      <a:pt x="16245" y="6697"/>
                    </a:lnTo>
                    <a:cubicBezTo>
                      <a:pt x="16679" y="6230"/>
                      <a:pt x="16679" y="5496"/>
                      <a:pt x="16245" y="5062"/>
                    </a:cubicBezTo>
                    <a:lnTo>
                      <a:pt x="11508" y="325"/>
                    </a:lnTo>
                    <a:cubicBezTo>
                      <a:pt x="11275" y="109"/>
                      <a:pt x="10983" y="0"/>
                      <a:pt x="10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55"/>
          <p:cNvSpPr/>
          <p:nvPr/>
        </p:nvSpPr>
        <p:spPr>
          <a:xfrm>
            <a:off x="843600" y="1021392"/>
            <a:ext cx="7456800" cy="2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5"/>
          <p:cNvSpPr txBox="1"/>
          <p:nvPr>
            <p:ph type="title"/>
          </p:nvPr>
        </p:nvSpPr>
        <p:spPr>
          <a:xfrm>
            <a:off x="383175" y="-541800"/>
            <a:ext cx="8482200" cy="428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Rachin Ravindra - A rising kiwi star</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a:p>
            <a:pPr indent="0" lvl="0" marL="1714500" marR="1714500" rtl="0" algn="ctr">
              <a:lnSpc>
                <a:spcPct val="115000"/>
              </a:lnSpc>
              <a:spcBef>
                <a:spcPts val="0"/>
              </a:spcBef>
              <a:spcAft>
                <a:spcPts val="0"/>
              </a:spcAft>
              <a:buClr>
                <a:schemeClr val="dk1"/>
              </a:buClr>
              <a:buSzPts val="1100"/>
              <a:buFont typeface="Arial"/>
              <a:buNone/>
            </a:pPr>
            <a:r>
              <a:t/>
            </a:r>
            <a:endParaRPr sz="1500">
              <a:solidFill>
                <a:schemeClr val="lt1"/>
              </a:solidFill>
              <a:highlight>
                <a:schemeClr val="dk2"/>
              </a:highlight>
              <a:latin typeface="Arial"/>
              <a:ea typeface="Arial"/>
              <a:cs typeface="Arial"/>
              <a:sym typeface="Arial"/>
            </a:endParaRPr>
          </a:p>
          <a:p>
            <a:pPr indent="0" lvl="0" marL="1714500" marR="1714500" rtl="0" algn="ctr">
              <a:lnSpc>
                <a:spcPct val="115000"/>
              </a:lnSpc>
              <a:spcBef>
                <a:spcPts val="2400"/>
              </a:spcBef>
              <a:spcAft>
                <a:spcPts val="0"/>
              </a:spcAft>
              <a:buClr>
                <a:schemeClr val="dk1"/>
              </a:buClr>
              <a:buSzPts val="1100"/>
              <a:buFont typeface="Arial"/>
              <a:buNone/>
            </a:pPr>
            <a:r>
              <a:rPr lang="en" sz="1700">
                <a:solidFill>
                  <a:schemeClr val="lt1"/>
                </a:solidFill>
                <a:highlight>
                  <a:schemeClr val="dk2"/>
                </a:highlight>
                <a:latin typeface="Arial"/>
                <a:ea typeface="Arial"/>
                <a:cs typeface="Arial"/>
                <a:sym typeface="Arial"/>
              </a:rPr>
              <a:t>Rachin Ravindra scored 578 runs in the ODI World Cup 2023 — a record for most runs by a batter playing his first World Cup. The feat helped him overtake the likes of legendary Sachin Tendulkar and the highly-rated Pakistani captain Babar Azam on the list. Rachin was also among the top run-scorers in the 2023 ODI World Cup and was named the player of the month by the ICC in October 2023.</a:t>
            </a:r>
            <a:endParaRPr sz="1700">
              <a:solidFill>
                <a:schemeClr val="lt1"/>
              </a:solidFill>
              <a:highlight>
                <a:schemeClr val="dk2"/>
              </a:highlight>
              <a:latin typeface="Arial"/>
              <a:ea typeface="Arial"/>
              <a:cs typeface="Arial"/>
              <a:sym typeface="Arial"/>
            </a:endParaRPr>
          </a:p>
          <a:p>
            <a:pPr indent="0" lvl="0" marL="0" rtl="0" algn="l">
              <a:spcBef>
                <a:spcPts val="240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2400">
              <a:solidFill>
                <a:schemeClr val="lt1"/>
              </a:solidFill>
              <a:latin typeface="Arial"/>
              <a:ea typeface="Arial"/>
              <a:cs typeface="Arial"/>
              <a:sym typeface="Arial"/>
            </a:endParaRPr>
          </a:p>
          <a:p>
            <a:pPr indent="0" lvl="0" marL="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40" name="Shape 840"/>
        <p:cNvGrpSpPr/>
        <p:nvPr/>
      </p:nvGrpSpPr>
      <p:grpSpPr>
        <a:xfrm>
          <a:off x="0" y="0"/>
          <a:ext cx="0" cy="0"/>
          <a:chOff x="0" y="0"/>
          <a:chExt cx="0" cy="0"/>
        </a:xfrm>
      </p:grpSpPr>
      <p:sp>
        <p:nvSpPr>
          <p:cNvPr id="841" name="Google Shape;841;p38"/>
          <p:cNvSpPr/>
          <p:nvPr/>
        </p:nvSpPr>
        <p:spPr>
          <a:xfrm>
            <a:off x="2052403" y="1306800"/>
            <a:ext cx="5033400" cy="2429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500">
              <a:solidFill>
                <a:schemeClr val="dk1"/>
              </a:solidFill>
              <a:latin typeface="Inter Black"/>
              <a:ea typeface="Inter Black"/>
              <a:cs typeface="Inter Black"/>
              <a:sym typeface="Inter Black"/>
            </a:endParaRPr>
          </a:p>
        </p:txBody>
      </p:sp>
      <p:sp>
        <p:nvSpPr>
          <p:cNvPr id="842" name="Google Shape;842;p38"/>
          <p:cNvSpPr txBox="1"/>
          <p:nvPr>
            <p:ph type="title"/>
          </p:nvPr>
        </p:nvSpPr>
        <p:spPr>
          <a:xfrm>
            <a:off x="2202150" y="1634647"/>
            <a:ext cx="4739700" cy="45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843" name="Google Shape;843;p38"/>
          <p:cNvSpPr txBox="1"/>
          <p:nvPr>
            <p:ph idx="1" type="subTitle"/>
          </p:nvPr>
        </p:nvSpPr>
        <p:spPr>
          <a:xfrm>
            <a:off x="2380500" y="2389992"/>
            <a:ext cx="43830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Established in 1975, the ICC Cricket world cup serves as the ultimate stage for cricketing nations to showcase their talent and compete for the coveted trophy.</a:t>
            </a:r>
            <a:endParaRPr/>
          </a:p>
        </p:txBody>
      </p:sp>
      <p:cxnSp>
        <p:nvCxnSpPr>
          <p:cNvPr id="844" name="Google Shape;844;p38"/>
          <p:cNvCxnSpPr/>
          <p:nvPr/>
        </p:nvCxnSpPr>
        <p:spPr>
          <a:xfrm>
            <a:off x="2051100" y="2362325"/>
            <a:ext cx="5041800" cy="0"/>
          </a:xfrm>
          <a:prstGeom prst="straightConnector1">
            <a:avLst/>
          </a:prstGeom>
          <a:noFill/>
          <a:ln cap="flat" cmpd="sng" w="19050">
            <a:solidFill>
              <a:schemeClr val="dk1"/>
            </a:solidFill>
            <a:prstDash val="solid"/>
            <a:round/>
            <a:headEnd len="med" w="med" type="none"/>
            <a:tailEnd len="med" w="med" type="none"/>
          </a:ln>
        </p:spPr>
      </p:cxnSp>
      <p:sp>
        <p:nvSpPr>
          <p:cNvPr id="845" name="Google Shape;845;p38"/>
          <p:cNvSpPr/>
          <p:nvPr/>
        </p:nvSpPr>
        <p:spPr>
          <a:xfrm>
            <a:off x="2354525" y="1650112"/>
            <a:ext cx="4434954" cy="425387"/>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lt1"/>
                </a:solidFill>
                <a:latin typeface="Inter;900"/>
              </a:rPr>
              <a:t>INTRODUCTION</a:t>
            </a:r>
          </a:p>
        </p:txBody>
      </p:sp>
      <p:grpSp>
        <p:nvGrpSpPr>
          <p:cNvPr id="846" name="Google Shape;846;p38"/>
          <p:cNvGrpSpPr/>
          <p:nvPr/>
        </p:nvGrpSpPr>
        <p:grpSpPr>
          <a:xfrm rot="-983333">
            <a:off x="6161283" y="3262727"/>
            <a:ext cx="1843684" cy="889864"/>
            <a:chOff x="6110802" y="3884104"/>
            <a:chExt cx="1861866" cy="898727"/>
          </a:xfrm>
        </p:grpSpPr>
        <p:grpSp>
          <p:nvGrpSpPr>
            <p:cNvPr id="847" name="Google Shape;847;p38"/>
            <p:cNvGrpSpPr/>
            <p:nvPr/>
          </p:nvGrpSpPr>
          <p:grpSpPr>
            <a:xfrm>
              <a:off x="6110802" y="3884104"/>
              <a:ext cx="1861866" cy="898727"/>
              <a:chOff x="3157425" y="1481175"/>
              <a:chExt cx="1234250" cy="595775"/>
            </a:xfrm>
          </p:grpSpPr>
          <p:sp>
            <p:nvSpPr>
              <p:cNvPr id="848" name="Google Shape;848;p38"/>
              <p:cNvSpPr/>
              <p:nvPr/>
            </p:nvSpPr>
            <p:spPr>
              <a:xfrm>
                <a:off x="3242475" y="1933500"/>
                <a:ext cx="39225" cy="57550"/>
              </a:xfrm>
              <a:custGeom>
                <a:rect b="b" l="l" r="r" t="t"/>
                <a:pathLst>
                  <a:path extrusionOk="0" h="2302" w="1569">
                    <a:moveTo>
                      <a:pt x="1" y="0"/>
                    </a:moveTo>
                    <a:lnTo>
                      <a:pt x="1" y="2302"/>
                    </a:lnTo>
                    <a:lnTo>
                      <a:pt x="1569" y="667"/>
                    </a:lnTo>
                    <a:lnTo>
                      <a:pt x="1"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4226525" y="2021900"/>
                <a:ext cx="42550" cy="53375"/>
              </a:xfrm>
              <a:custGeom>
                <a:rect b="b" l="l" r="r" t="t"/>
                <a:pathLst>
                  <a:path extrusionOk="0" h="2135" w="1702">
                    <a:moveTo>
                      <a:pt x="1702" y="0"/>
                    </a:moveTo>
                    <a:lnTo>
                      <a:pt x="0" y="100"/>
                    </a:lnTo>
                    <a:lnTo>
                      <a:pt x="934" y="2135"/>
                    </a:lnTo>
                    <a:lnTo>
                      <a:pt x="1702"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38"/>
              <p:cNvGrpSpPr/>
              <p:nvPr/>
            </p:nvGrpSpPr>
            <p:grpSpPr>
              <a:xfrm>
                <a:off x="3175775" y="1481175"/>
                <a:ext cx="1215900" cy="595775"/>
                <a:chOff x="3175775" y="1481175"/>
                <a:chExt cx="1215900" cy="595775"/>
              </a:xfrm>
            </p:grpSpPr>
            <p:sp>
              <p:nvSpPr>
                <p:cNvPr id="851" name="Google Shape;851;p38"/>
                <p:cNvSpPr/>
                <p:nvPr/>
              </p:nvSpPr>
              <p:spPr>
                <a:xfrm>
                  <a:off x="3406775" y="1993525"/>
                  <a:ext cx="41725" cy="56750"/>
                </a:xfrm>
                <a:custGeom>
                  <a:rect b="b" l="l" r="r" t="t"/>
                  <a:pathLst>
                    <a:path extrusionOk="0" h="2270" w="1669">
                      <a:moveTo>
                        <a:pt x="0" y="1"/>
                      </a:moveTo>
                      <a:lnTo>
                        <a:pt x="334" y="2269"/>
                      </a:lnTo>
                      <a:lnTo>
                        <a:pt x="1668" y="435"/>
                      </a:lnTo>
                      <a:lnTo>
                        <a:pt x="0"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3632775" y="2023550"/>
                  <a:ext cx="43375" cy="53400"/>
                </a:xfrm>
                <a:custGeom>
                  <a:rect b="b" l="l" r="r" t="t"/>
                  <a:pathLst>
                    <a:path extrusionOk="0" h="2136" w="1735">
                      <a:moveTo>
                        <a:pt x="0" y="1"/>
                      </a:moveTo>
                      <a:lnTo>
                        <a:pt x="801" y="2136"/>
                      </a:lnTo>
                      <a:lnTo>
                        <a:pt x="1735" y="68"/>
                      </a:lnTo>
                      <a:lnTo>
                        <a:pt x="0"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4049725" y="2023550"/>
                  <a:ext cx="43400" cy="53400"/>
                </a:xfrm>
                <a:custGeom>
                  <a:rect b="b" l="l" r="r" t="t"/>
                  <a:pathLst>
                    <a:path extrusionOk="0" h="2136" w="1736">
                      <a:moveTo>
                        <a:pt x="1" y="1"/>
                      </a:moveTo>
                      <a:lnTo>
                        <a:pt x="801" y="2136"/>
                      </a:lnTo>
                      <a:lnTo>
                        <a:pt x="1735" y="68"/>
                      </a:lnTo>
                      <a:lnTo>
                        <a:pt x="1"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3503500" y="1941825"/>
                  <a:ext cx="7525" cy="2525"/>
                </a:xfrm>
                <a:custGeom>
                  <a:rect b="b" l="l" r="r" t="t"/>
                  <a:pathLst>
                    <a:path extrusionOk="0" h="101" w="301">
                      <a:moveTo>
                        <a:pt x="1" y="1"/>
                      </a:moveTo>
                      <a:lnTo>
                        <a:pt x="34" y="101"/>
                      </a:lnTo>
                      <a:lnTo>
                        <a:pt x="301"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3611075" y="1629950"/>
                  <a:ext cx="65925" cy="49225"/>
                </a:xfrm>
                <a:custGeom>
                  <a:rect b="b" l="l" r="r" t="t"/>
                  <a:pathLst>
                    <a:path extrusionOk="0" h="1969" w="2637">
                      <a:moveTo>
                        <a:pt x="1635" y="0"/>
                      </a:moveTo>
                      <a:lnTo>
                        <a:pt x="1" y="1001"/>
                      </a:lnTo>
                      <a:lnTo>
                        <a:pt x="935" y="1968"/>
                      </a:lnTo>
                      <a:cubicBezTo>
                        <a:pt x="1502" y="1701"/>
                        <a:pt x="2069" y="1368"/>
                        <a:pt x="2636" y="1068"/>
                      </a:cubicBezTo>
                      <a:lnTo>
                        <a:pt x="1635"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
                <p:cNvSpPr/>
                <p:nvPr/>
              </p:nvSpPr>
              <p:spPr>
                <a:xfrm>
                  <a:off x="3563550" y="1659975"/>
                  <a:ext cx="63400" cy="44200"/>
                </a:xfrm>
                <a:custGeom>
                  <a:rect b="b" l="l" r="r" t="t"/>
                  <a:pathLst>
                    <a:path extrusionOk="0" h="1768" w="2536">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8"/>
                <p:cNvSpPr/>
                <p:nvPr/>
              </p:nvSpPr>
              <p:spPr>
                <a:xfrm>
                  <a:off x="3752850" y="1481175"/>
                  <a:ext cx="210175" cy="114600"/>
                </a:xfrm>
                <a:custGeom>
                  <a:rect b="b" l="l" r="r" t="t"/>
                  <a:pathLst>
                    <a:path extrusionOk="0" h="4584" w="8407">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a:off x="3175775" y="1755875"/>
                  <a:ext cx="327750" cy="185975"/>
                </a:xfrm>
                <a:custGeom>
                  <a:rect b="b" l="l" r="r" t="t"/>
                  <a:pathLst>
                    <a:path extrusionOk="0" h="7439" w="1311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a:off x="3482650" y="1689150"/>
                  <a:ext cx="91775" cy="40775"/>
                </a:xfrm>
                <a:custGeom>
                  <a:rect b="b" l="l" r="r" t="t"/>
                  <a:pathLst>
                    <a:path extrusionOk="0" h="1631" w="3671">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a:off x="3658625" y="1600750"/>
                  <a:ext cx="66725" cy="51725"/>
                </a:xfrm>
                <a:custGeom>
                  <a:rect b="b" l="l" r="r" t="t"/>
                  <a:pathLst>
                    <a:path extrusionOk="0" h="2069" w="2669">
                      <a:moveTo>
                        <a:pt x="1601" y="1"/>
                      </a:moveTo>
                      <a:lnTo>
                        <a:pt x="0" y="1001"/>
                      </a:lnTo>
                      <a:lnTo>
                        <a:pt x="1034" y="2069"/>
                      </a:lnTo>
                      <a:cubicBezTo>
                        <a:pt x="1601" y="1735"/>
                        <a:pt x="2135" y="1435"/>
                        <a:pt x="2669" y="1135"/>
                      </a:cubicBezTo>
                      <a:lnTo>
                        <a:pt x="1601"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a:off x="3706150" y="1570725"/>
                  <a:ext cx="67575" cy="53400"/>
                </a:xfrm>
                <a:custGeom>
                  <a:rect b="b" l="l" r="r" t="t"/>
                  <a:pathLst>
                    <a:path extrusionOk="0" h="2136" w="2703">
                      <a:moveTo>
                        <a:pt x="1602" y="1"/>
                      </a:moveTo>
                      <a:cubicBezTo>
                        <a:pt x="1068" y="334"/>
                        <a:pt x="534" y="668"/>
                        <a:pt x="1" y="1002"/>
                      </a:cubicBezTo>
                      <a:lnTo>
                        <a:pt x="1068" y="2136"/>
                      </a:lnTo>
                      <a:cubicBezTo>
                        <a:pt x="1668" y="1802"/>
                        <a:pt x="2202" y="1469"/>
                        <a:pt x="2702" y="1168"/>
                      </a:cubicBezTo>
                      <a:lnTo>
                        <a:pt x="1602"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a:off x="3225800" y="1841750"/>
                  <a:ext cx="1165875" cy="183550"/>
                </a:xfrm>
                <a:custGeom>
                  <a:rect b="b" l="l" r="r" t="t"/>
                  <a:pathLst>
                    <a:path extrusionOk="0" h="7342" w="46635">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a:off x="3224150" y="1555175"/>
                  <a:ext cx="1126650" cy="386900"/>
                </a:xfrm>
                <a:custGeom>
                  <a:rect b="b" l="l" r="r" t="t"/>
                  <a:pathLst>
                    <a:path extrusionOk="0" h="15476" w="45066">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38"/>
              <p:cNvSpPr/>
              <p:nvPr/>
            </p:nvSpPr>
            <p:spPr>
              <a:xfrm>
                <a:off x="3157425" y="1796725"/>
                <a:ext cx="72575" cy="130950"/>
              </a:xfrm>
              <a:custGeom>
                <a:rect b="b" l="l" r="r" t="t"/>
                <a:pathLst>
                  <a:path extrusionOk="0" h="5238" w="2903">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38"/>
            <p:cNvGrpSpPr/>
            <p:nvPr/>
          </p:nvGrpSpPr>
          <p:grpSpPr>
            <a:xfrm>
              <a:off x="6110802" y="3884104"/>
              <a:ext cx="1861866" cy="898727"/>
              <a:chOff x="3157425" y="1481175"/>
              <a:chExt cx="1234250" cy="595775"/>
            </a:xfrm>
          </p:grpSpPr>
          <p:sp>
            <p:nvSpPr>
              <p:cNvPr id="866" name="Google Shape;866;p38"/>
              <p:cNvSpPr/>
              <p:nvPr/>
            </p:nvSpPr>
            <p:spPr>
              <a:xfrm>
                <a:off x="3242475" y="1933500"/>
                <a:ext cx="39225" cy="57550"/>
              </a:xfrm>
              <a:custGeom>
                <a:rect b="b" l="l" r="r" t="t"/>
                <a:pathLst>
                  <a:path extrusionOk="0" h="2302" w="1569">
                    <a:moveTo>
                      <a:pt x="1" y="0"/>
                    </a:moveTo>
                    <a:lnTo>
                      <a:pt x="1" y="2302"/>
                    </a:lnTo>
                    <a:lnTo>
                      <a:pt x="1569" y="66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8"/>
              <p:cNvSpPr/>
              <p:nvPr/>
            </p:nvSpPr>
            <p:spPr>
              <a:xfrm>
                <a:off x="4226525" y="2021900"/>
                <a:ext cx="42550" cy="53375"/>
              </a:xfrm>
              <a:custGeom>
                <a:rect b="b" l="l" r="r" t="t"/>
                <a:pathLst>
                  <a:path extrusionOk="0" h="2135" w="1702">
                    <a:moveTo>
                      <a:pt x="1702" y="0"/>
                    </a:moveTo>
                    <a:lnTo>
                      <a:pt x="0" y="100"/>
                    </a:lnTo>
                    <a:lnTo>
                      <a:pt x="934" y="2135"/>
                    </a:lnTo>
                    <a:lnTo>
                      <a:pt x="1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38"/>
              <p:cNvGrpSpPr/>
              <p:nvPr/>
            </p:nvGrpSpPr>
            <p:grpSpPr>
              <a:xfrm>
                <a:off x="3175775" y="1481175"/>
                <a:ext cx="1215900" cy="595775"/>
                <a:chOff x="3175775" y="1481175"/>
                <a:chExt cx="1215900" cy="595775"/>
              </a:xfrm>
            </p:grpSpPr>
            <p:sp>
              <p:nvSpPr>
                <p:cNvPr id="869" name="Google Shape;869;p38"/>
                <p:cNvSpPr/>
                <p:nvPr/>
              </p:nvSpPr>
              <p:spPr>
                <a:xfrm>
                  <a:off x="3406775" y="1993525"/>
                  <a:ext cx="41725" cy="56750"/>
                </a:xfrm>
                <a:custGeom>
                  <a:rect b="b" l="l" r="r" t="t"/>
                  <a:pathLst>
                    <a:path extrusionOk="0" h="2270" w="1669">
                      <a:moveTo>
                        <a:pt x="0" y="1"/>
                      </a:moveTo>
                      <a:lnTo>
                        <a:pt x="334" y="2269"/>
                      </a:lnTo>
                      <a:lnTo>
                        <a:pt x="1668" y="43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8"/>
                <p:cNvSpPr/>
                <p:nvPr/>
              </p:nvSpPr>
              <p:spPr>
                <a:xfrm>
                  <a:off x="3632775" y="2023550"/>
                  <a:ext cx="43375" cy="53400"/>
                </a:xfrm>
                <a:custGeom>
                  <a:rect b="b" l="l" r="r" t="t"/>
                  <a:pathLst>
                    <a:path extrusionOk="0" h="2136" w="1735">
                      <a:moveTo>
                        <a:pt x="0" y="1"/>
                      </a:moveTo>
                      <a:lnTo>
                        <a:pt x="801" y="2136"/>
                      </a:lnTo>
                      <a:lnTo>
                        <a:pt x="1735" y="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p:nvPr/>
              </p:nvSpPr>
              <p:spPr>
                <a:xfrm>
                  <a:off x="4049725" y="2023550"/>
                  <a:ext cx="43400" cy="53400"/>
                </a:xfrm>
                <a:custGeom>
                  <a:rect b="b" l="l" r="r" t="t"/>
                  <a:pathLst>
                    <a:path extrusionOk="0" h="2136" w="1736">
                      <a:moveTo>
                        <a:pt x="1" y="1"/>
                      </a:moveTo>
                      <a:lnTo>
                        <a:pt x="801" y="2136"/>
                      </a:lnTo>
                      <a:lnTo>
                        <a:pt x="1735" y="6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8"/>
                <p:cNvSpPr/>
                <p:nvPr/>
              </p:nvSpPr>
              <p:spPr>
                <a:xfrm>
                  <a:off x="3503500" y="1941825"/>
                  <a:ext cx="7525" cy="2525"/>
                </a:xfrm>
                <a:custGeom>
                  <a:rect b="b" l="l" r="r" t="t"/>
                  <a:pathLst>
                    <a:path extrusionOk="0" h="101" w="301">
                      <a:moveTo>
                        <a:pt x="1" y="1"/>
                      </a:moveTo>
                      <a:lnTo>
                        <a:pt x="34" y="101"/>
                      </a:lnTo>
                      <a:lnTo>
                        <a:pt x="3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a:off x="3611075" y="1629950"/>
                  <a:ext cx="65925" cy="49225"/>
                </a:xfrm>
                <a:custGeom>
                  <a:rect b="b" l="l" r="r" t="t"/>
                  <a:pathLst>
                    <a:path extrusionOk="0" h="1969" w="2637">
                      <a:moveTo>
                        <a:pt x="1635" y="0"/>
                      </a:moveTo>
                      <a:lnTo>
                        <a:pt x="1" y="1001"/>
                      </a:lnTo>
                      <a:lnTo>
                        <a:pt x="935" y="1968"/>
                      </a:lnTo>
                      <a:cubicBezTo>
                        <a:pt x="1502" y="1701"/>
                        <a:pt x="2069" y="1368"/>
                        <a:pt x="2636" y="1068"/>
                      </a:cubicBez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a:off x="3563550" y="1659975"/>
                  <a:ext cx="63400" cy="44200"/>
                </a:xfrm>
                <a:custGeom>
                  <a:rect b="b" l="l" r="r" t="t"/>
                  <a:pathLst>
                    <a:path extrusionOk="0" h="1768" w="2536">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a:off x="3752850" y="1481175"/>
                  <a:ext cx="210175" cy="114600"/>
                </a:xfrm>
                <a:custGeom>
                  <a:rect b="b" l="l" r="r" t="t"/>
                  <a:pathLst>
                    <a:path extrusionOk="0" h="4584" w="8407">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3175775" y="1755875"/>
                  <a:ext cx="327750" cy="185975"/>
                </a:xfrm>
                <a:custGeom>
                  <a:rect b="b" l="l" r="r" t="t"/>
                  <a:pathLst>
                    <a:path extrusionOk="0" h="7439" w="1311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8"/>
                <p:cNvSpPr/>
                <p:nvPr/>
              </p:nvSpPr>
              <p:spPr>
                <a:xfrm>
                  <a:off x="3482650" y="1689150"/>
                  <a:ext cx="91775" cy="40775"/>
                </a:xfrm>
                <a:custGeom>
                  <a:rect b="b" l="l" r="r" t="t"/>
                  <a:pathLst>
                    <a:path extrusionOk="0" h="1631" w="3671">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3658625" y="1600750"/>
                  <a:ext cx="66725" cy="51725"/>
                </a:xfrm>
                <a:custGeom>
                  <a:rect b="b" l="l" r="r" t="t"/>
                  <a:pathLst>
                    <a:path extrusionOk="0" h="2069" w="2669">
                      <a:moveTo>
                        <a:pt x="1601" y="1"/>
                      </a:moveTo>
                      <a:lnTo>
                        <a:pt x="0" y="1001"/>
                      </a:lnTo>
                      <a:lnTo>
                        <a:pt x="1034" y="2069"/>
                      </a:lnTo>
                      <a:cubicBezTo>
                        <a:pt x="1601" y="1735"/>
                        <a:pt x="2135" y="1435"/>
                        <a:pt x="2669" y="1135"/>
                      </a:cubicBezTo>
                      <a:lnTo>
                        <a:pt x="1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a:off x="3706150" y="1570725"/>
                  <a:ext cx="67575" cy="53400"/>
                </a:xfrm>
                <a:custGeom>
                  <a:rect b="b" l="l" r="r" t="t"/>
                  <a:pathLst>
                    <a:path extrusionOk="0" h="2136" w="2703">
                      <a:moveTo>
                        <a:pt x="1602" y="1"/>
                      </a:moveTo>
                      <a:cubicBezTo>
                        <a:pt x="1068" y="334"/>
                        <a:pt x="534" y="668"/>
                        <a:pt x="1" y="1002"/>
                      </a:cubicBezTo>
                      <a:lnTo>
                        <a:pt x="1068" y="2136"/>
                      </a:lnTo>
                      <a:cubicBezTo>
                        <a:pt x="1668" y="1802"/>
                        <a:pt x="2202" y="1469"/>
                        <a:pt x="2702" y="1168"/>
                      </a:cubicBezTo>
                      <a:lnTo>
                        <a:pt x="1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a:off x="3225800" y="1841750"/>
                  <a:ext cx="1165875" cy="183550"/>
                </a:xfrm>
                <a:custGeom>
                  <a:rect b="b" l="l" r="r" t="t"/>
                  <a:pathLst>
                    <a:path extrusionOk="0" h="7342" w="46635">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3224150" y="1555175"/>
                  <a:ext cx="1126650" cy="386900"/>
                </a:xfrm>
                <a:custGeom>
                  <a:rect b="b" l="l" r="r" t="t"/>
                  <a:pathLst>
                    <a:path extrusionOk="0" h="15476" w="45066">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38"/>
              <p:cNvSpPr/>
              <p:nvPr/>
            </p:nvSpPr>
            <p:spPr>
              <a:xfrm>
                <a:off x="3157425" y="1796725"/>
                <a:ext cx="72575" cy="130950"/>
              </a:xfrm>
              <a:custGeom>
                <a:rect b="b" l="l" r="r" t="t"/>
                <a:pathLst>
                  <a:path extrusionOk="0" h="5238" w="2903">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3" name="Google Shape;883;p38"/>
          <p:cNvGrpSpPr/>
          <p:nvPr/>
        </p:nvGrpSpPr>
        <p:grpSpPr>
          <a:xfrm>
            <a:off x="1050887" y="869518"/>
            <a:ext cx="1180303" cy="975206"/>
            <a:chOff x="508692" y="536283"/>
            <a:chExt cx="1108683" cy="916030"/>
          </a:xfrm>
        </p:grpSpPr>
        <p:grpSp>
          <p:nvGrpSpPr>
            <p:cNvPr id="884" name="Google Shape;884;p38"/>
            <p:cNvGrpSpPr/>
            <p:nvPr/>
          </p:nvGrpSpPr>
          <p:grpSpPr>
            <a:xfrm>
              <a:off x="508692" y="536283"/>
              <a:ext cx="1108683" cy="916030"/>
              <a:chOff x="3371750" y="3533800"/>
              <a:chExt cx="713025" cy="589125"/>
            </a:xfrm>
          </p:grpSpPr>
          <p:sp>
            <p:nvSpPr>
              <p:cNvPr id="885" name="Google Shape;885;p38"/>
              <p:cNvSpPr/>
              <p:nvPr/>
            </p:nvSpPr>
            <p:spPr>
              <a:xfrm>
                <a:off x="3617750" y="3533800"/>
                <a:ext cx="467025" cy="487875"/>
              </a:xfrm>
              <a:custGeom>
                <a:rect b="b" l="l" r="r" t="t"/>
                <a:pathLst>
                  <a:path extrusionOk="0" h="19515" w="18681">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a:off x="3371750" y="3559650"/>
                <a:ext cx="541250" cy="563275"/>
              </a:xfrm>
              <a:custGeom>
                <a:rect b="b" l="l" r="r" t="t"/>
                <a:pathLst>
                  <a:path extrusionOk="0" h="22531" w="2165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38"/>
            <p:cNvGrpSpPr/>
            <p:nvPr/>
          </p:nvGrpSpPr>
          <p:grpSpPr>
            <a:xfrm>
              <a:off x="508692" y="536283"/>
              <a:ext cx="1108683" cy="916030"/>
              <a:chOff x="3371750" y="3533800"/>
              <a:chExt cx="713025" cy="589125"/>
            </a:xfrm>
          </p:grpSpPr>
          <p:sp>
            <p:nvSpPr>
              <p:cNvPr id="888" name="Google Shape;888;p38"/>
              <p:cNvSpPr/>
              <p:nvPr/>
            </p:nvSpPr>
            <p:spPr>
              <a:xfrm>
                <a:off x="3617750" y="3533800"/>
                <a:ext cx="467025" cy="487875"/>
              </a:xfrm>
              <a:custGeom>
                <a:rect b="b" l="l" r="r" t="t"/>
                <a:pathLst>
                  <a:path extrusionOk="0" h="19515" w="18681">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3371750" y="3559650"/>
                <a:ext cx="541250" cy="563275"/>
              </a:xfrm>
              <a:custGeom>
                <a:rect b="b" l="l" r="r" t="t"/>
                <a:pathLst>
                  <a:path extrusionOk="0" h="22531" w="2165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56"/>
          <p:cNvSpPr txBox="1"/>
          <p:nvPr>
            <p:ph idx="1" type="body"/>
          </p:nvPr>
        </p:nvSpPr>
        <p:spPr>
          <a:xfrm>
            <a:off x="2549250" y="1876027"/>
            <a:ext cx="4045500" cy="233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1203" name="Google Shape;1203;p56"/>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04" name="Google Shape;1204;p56"/>
          <p:cNvPicPr preferRelativeResize="0"/>
          <p:nvPr/>
        </p:nvPicPr>
        <p:blipFill>
          <a:blip r:embed="rId3">
            <a:alphaModFix/>
          </a:blip>
          <a:stretch>
            <a:fillRect/>
          </a:stretch>
        </p:blipFill>
        <p:spPr>
          <a:xfrm>
            <a:off x="156800" y="260481"/>
            <a:ext cx="9144003" cy="1214438"/>
          </a:xfrm>
          <a:prstGeom prst="rect">
            <a:avLst/>
          </a:prstGeom>
          <a:noFill/>
          <a:ln>
            <a:noFill/>
          </a:ln>
        </p:spPr>
      </p:pic>
      <p:pic>
        <p:nvPicPr>
          <p:cNvPr id="1205" name="Google Shape;1205;p56"/>
          <p:cNvPicPr preferRelativeResize="0"/>
          <p:nvPr/>
        </p:nvPicPr>
        <p:blipFill>
          <a:blip r:embed="rId4">
            <a:alphaModFix/>
          </a:blip>
          <a:stretch>
            <a:fillRect/>
          </a:stretch>
        </p:blipFill>
        <p:spPr>
          <a:xfrm>
            <a:off x="39350" y="1626700"/>
            <a:ext cx="9065298" cy="3422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57"/>
          <p:cNvSpPr txBox="1"/>
          <p:nvPr>
            <p:ph idx="6" type="title"/>
          </p:nvPr>
        </p:nvSpPr>
        <p:spPr>
          <a:xfrm>
            <a:off x="330900" y="1094900"/>
            <a:ext cx="8482200" cy="36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lt1"/>
                </a:solidFill>
                <a:latin typeface="Arial"/>
                <a:ea typeface="Arial"/>
                <a:cs typeface="Arial"/>
                <a:sym typeface="Arial"/>
              </a:rPr>
              <a:t>This graph highlights the number of boundaries (4s and 6s) scored by the two dominating teams, Australia and India. Australia has a slight dominance over India in the number of 6s scored. </a:t>
            </a:r>
            <a:endParaRPr sz="21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2100">
              <a:solidFill>
                <a:schemeClr val="lt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2100">
              <a:solidFill>
                <a:schemeClr val="lt1"/>
              </a:solidFill>
              <a:latin typeface="Arial"/>
              <a:ea typeface="Arial"/>
              <a:cs typeface="Arial"/>
              <a:sym typeface="Arial"/>
            </a:endParaRPr>
          </a:p>
          <a:p>
            <a:pPr indent="0" lvl="0" marL="0" rtl="0" algn="ctr">
              <a:spcBef>
                <a:spcPts val="0"/>
              </a:spcBef>
              <a:spcAft>
                <a:spcPts val="0"/>
              </a:spcAft>
              <a:buNone/>
            </a:pPr>
            <a:r>
              <a:rPr lang="en" sz="2100">
                <a:solidFill>
                  <a:schemeClr val="lt1"/>
                </a:solidFill>
                <a:latin typeface="Arial"/>
                <a:ea typeface="Arial"/>
                <a:cs typeface="Arial"/>
                <a:sym typeface="Arial"/>
              </a:rPr>
              <a:t>This can be influenced by the pitch conditions during the game ,the batting style</a:t>
            </a:r>
            <a:endParaRPr sz="2100">
              <a:solidFill>
                <a:schemeClr val="lt1"/>
              </a:solidFill>
              <a:latin typeface="Arial"/>
              <a:ea typeface="Arial"/>
              <a:cs typeface="Arial"/>
              <a:sym typeface="Arial"/>
            </a:endParaRPr>
          </a:p>
          <a:p>
            <a:pPr indent="0" lvl="0" marL="0" rtl="0" algn="ctr">
              <a:spcBef>
                <a:spcPts val="0"/>
              </a:spcBef>
              <a:spcAft>
                <a:spcPts val="0"/>
              </a:spcAft>
              <a:buNone/>
            </a:pPr>
            <a:r>
              <a:rPr lang="en" sz="2100">
                <a:solidFill>
                  <a:schemeClr val="lt1"/>
                </a:solidFill>
                <a:latin typeface="Arial"/>
                <a:ea typeface="Arial"/>
                <a:cs typeface="Arial"/>
                <a:sym typeface="Arial"/>
              </a:rPr>
              <a:t>of the teams and general game stratergy.</a:t>
            </a:r>
            <a:endParaRPr sz="20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pic>
        <p:nvPicPr>
          <p:cNvPr id="1215" name="Google Shape;1215;p58"/>
          <p:cNvPicPr preferRelativeResize="0"/>
          <p:nvPr/>
        </p:nvPicPr>
        <p:blipFill>
          <a:blip r:embed="rId3">
            <a:alphaModFix/>
          </a:blip>
          <a:stretch>
            <a:fillRect/>
          </a:stretch>
        </p:blipFill>
        <p:spPr>
          <a:xfrm>
            <a:off x="611025" y="165525"/>
            <a:ext cx="7921974" cy="523675"/>
          </a:xfrm>
          <a:prstGeom prst="rect">
            <a:avLst/>
          </a:prstGeom>
          <a:noFill/>
          <a:ln>
            <a:noFill/>
          </a:ln>
        </p:spPr>
      </p:pic>
      <p:pic>
        <p:nvPicPr>
          <p:cNvPr id="1216" name="Google Shape;1216;p58"/>
          <p:cNvPicPr preferRelativeResize="0"/>
          <p:nvPr/>
        </p:nvPicPr>
        <p:blipFill>
          <a:blip r:embed="rId4">
            <a:alphaModFix/>
          </a:blip>
          <a:stretch>
            <a:fillRect/>
          </a:stretch>
        </p:blipFill>
        <p:spPr>
          <a:xfrm>
            <a:off x="2105313" y="778325"/>
            <a:ext cx="4933375" cy="4365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59"/>
          <p:cNvSpPr txBox="1"/>
          <p:nvPr/>
        </p:nvSpPr>
        <p:spPr>
          <a:xfrm>
            <a:off x="1247675" y="1018500"/>
            <a:ext cx="6849600" cy="33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Travis Head was Australia's man for the big moments this year, piling up runs whenever he mattered the most.</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rPr lang="en" sz="1800">
                <a:solidFill>
                  <a:schemeClr val="lt1"/>
                </a:solidFill>
              </a:rPr>
              <a:t>He gave Team India and its fans sleepless nights with his performance in the ICC Cricket World Cup. He had an upward slope and is considered a </a:t>
            </a:r>
            <a:r>
              <a:rPr lang="en" sz="1800">
                <a:solidFill>
                  <a:schemeClr val="lt1"/>
                </a:solidFill>
              </a:rPr>
              <a:t>steady</a:t>
            </a:r>
            <a:r>
              <a:rPr lang="en" sz="1800">
                <a:solidFill>
                  <a:schemeClr val="lt1"/>
                </a:solidFill>
              </a:rPr>
              <a:t> player.</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rPr lang="en" sz="1800">
                <a:solidFill>
                  <a:schemeClr val="lt1"/>
                </a:solidFill>
              </a:rPr>
              <a:t>Virat did not have a consistent tournament, but he did have a increasing slope which can be seen in the graph. There are irregularities in between, especially compared to Travis Head. </a:t>
            </a:r>
            <a:endParaRPr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pic>
        <p:nvPicPr>
          <p:cNvPr id="1226" name="Google Shape;1226;p60"/>
          <p:cNvPicPr preferRelativeResize="0"/>
          <p:nvPr/>
        </p:nvPicPr>
        <p:blipFill>
          <a:blip r:embed="rId3">
            <a:alphaModFix/>
          </a:blip>
          <a:stretch>
            <a:fillRect/>
          </a:stretch>
        </p:blipFill>
        <p:spPr>
          <a:xfrm>
            <a:off x="0" y="0"/>
            <a:ext cx="5391150" cy="2409825"/>
          </a:xfrm>
          <a:prstGeom prst="rect">
            <a:avLst/>
          </a:prstGeom>
          <a:noFill/>
          <a:ln>
            <a:noFill/>
          </a:ln>
        </p:spPr>
      </p:pic>
      <p:pic>
        <p:nvPicPr>
          <p:cNvPr id="1227" name="Google Shape;1227;p60"/>
          <p:cNvPicPr preferRelativeResize="0"/>
          <p:nvPr/>
        </p:nvPicPr>
        <p:blipFill>
          <a:blip r:embed="rId4">
            <a:alphaModFix/>
          </a:blip>
          <a:stretch>
            <a:fillRect/>
          </a:stretch>
        </p:blipFill>
        <p:spPr>
          <a:xfrm>
            <a:off x="3805596" y="1702668"/>
            <a:ext cx="5391151" cy="34408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61"/>
          <p:cNvSpPr txBox="1"/>
          <p:nvPr/>
        </p:nvSpPr>
        <p:spPr>
          <a:xfrm>
            <a:off x="394475" y="1177000"/>
            <a:ext cx="7631700" cy="3587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300"/>
              </a:spcBef>
              <a:spcAft>
                <a:spcPts val="0"/>
              </a:spcAft>
              <a:buNone/>
            </a:pPr>
            <a:r>
              <a:rPr lang="en" sz="2000">
                <a:solidFill>
                  <a:schemeClr val="lt1"/>
                </a:solidFill>
              </a:rPr>
              <a:t>Virat Kohli’s performance in the ICC Cricket World Cup this year can be said to be one of the best in his entire career. </a:t>
            </a:r>
            <a:endParaRPr sz="2000">
              <a:solidFill>
                <a:schemeClr val="lt1"/>
              </a:solidFill>
            </a:endParaRPr>
          </a:p>
          <a:p>
            <a:pPr indent="0" lvl="0" marL="457200" rtl="0" algn="ctr">
              <a:lnSpc>
                <a:spcPct val="115000"/>
              </a:lnSpc>
              <a:spcBef>
                <a:spcPts val="1100"/>
              </a:spcBef>
              <a:spcAft>
                <a:spcPts val="0"/>
              </a:spcAft>
              <a:buNone/>
            </a:pPr>
            <a:r>
              <a:rPr lang="en" sz="2000">
                <a:solidFill>
                  <a:schemeClr val="lt1"/>
                </a:solidFill>
              </a:rPr>
              <a:t>He either broke or has reached several cricket records.</a:t>
            </a:r>
            <a:endParaRPr sz="2000">
              <a:solidFill>
                <a:schemeClr val="lt1"/>
              </a:solidFill>
            </a:endParaRPr>
          </a:p>
          <a:p>
            <a:pPr indent="0" lvl="0" marL="457200" rtl="0" algn="ctr">
              <a:lnSpc>
                <a:spcPct val="115000"/>
              </a:lnSpc>
              <a:spcBef>
                <a:spcPts val="1100"/>
              </a:spcBef>
              <a:spcAft>
                <a:spcPts val="0"/>
              </a:spcAft>
              <a:buNone/>
            </a:pPr>
            <a:r>
              <a:rPr lang="en" sz="2000">
                <a:solidFill>
                  <a:schemeClr val="lt1"/>
                </a:solidFill>
              </a:rPr>
              <a:t>711 runs in 9 innings, the highest ever in a single ODI World Cup, surpassing Sachin Tendulkar's 673 in 2003.</a:t>
            </a:r>
            <a:endParaRPr sz="2000">
              <a:solidFill>
                <a:schemeClr val="lt1"/>
              </a:solidFill>
            </a:endParaRPr>
          </a:p>
          <a:p>
            <a:pPr indent="0" lvl="0" marL="457200" rtl="0" algn="ctr">
              <a:lnSpc>
                <a:spcPct val="115000"/>
              </a:lnSpc>
              <a:spcBef>
                <a:spcPts val="1100"/>
              </a:spcBef>
              <a:spcAft>
                <a:spcPts val="0"/>
              </a:spcAft>
              <a:buNone/>
            </a:pPr>
            <a:r>
              <a:rPr lang="en" sz="2000">
                <a:solidFill>
                  <a:schemeClr val="lt1"/>
                </a:solidFill>
              </a:rPr>
              <a:t>While his </a:t>
            </a:r>
            <a:r>
              <a:rPr lang="en" sz="2000">
                <a:solidFill>
                  <a:schemeClr val="lt1"/>
                </a:solidFill>
              </a:rPr>
              <a:t>performance</a:t>
            </a:r>
            <a:r>
              <a:rPr lang="en" sz="2000">
                <a:solidFill>
                  <a:schemeClr val="lt1"/>
                </a:solidFill>
              </a:rPr>
              <a:t> was phenomenal, scoring 54 runs, they were a leg short in the final against Australia and lost.</a:t>
            </a:r>
            <a:endParaRPr sz="2000">
              <a:solidFill>
                <a:schemeClr val="lt1"/>
              </a:solidFill>
            </a:endParaRPr>
          </a:p>
          <a:p>
            <a:pPr indent="0" lvl="0" marL="457200" rtl="0" algn="ctr">
              <a:lnSpc>
                <a:spcPct val="115000"/>
              </a:lnSpc>
              <a:spcBef>
                <a:spcPts val="1100"/>
              </a:spcBef>
              <a:spcAft>
                <a:spcPts val="0"/>
              </a:spcAft>
              <a:buNone/>
            </a:pPr>
            <a:r>
              <a:t/>
            </a:r>
            <a:endParaRPr sz="2000">
              <a:solidFill>
                <a:schemeClr val="lt1"/>
              </a:solidFill>
            </a:endParaRPr>
          </a:p>
          <a:p>
            <a:pPr indent="0" lvl="0" marL="0" rtl="0" algn="l">
              <a:spcBef>
                <a:spcPts val="110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pic>
        <p:nvPicPr>
          <p:cNvPr id="1237" name="Google Shape;1237;p62"/>
          <p:cNvPicPr preferRelativeResize="0"/>
          <p:nvPr/>
        </p:nvPicPr>
        <p:blipFill>
          <a:blip r:embed="rId3">
            <a:alphaModFix/>
          </a:blip>
          <a:stretch>
            <a:fillRect/>
          </a:stretch>
        </p:blipFill>
        <p:spPr>
          <a:xfrm>
            <a:off x="0" y="0"/>
            <a:ext cx="5232625" cy="1766175"/>
          </a:xfrm>
          <a:prstGeom prst="rect">
            <a:avLst/>
          </a:prstGeom>
          <a:noFill/>
          <a:ln>
            <a:noFill/>
          </a:ln>
        </p:spPr>
      </p:pic>
      <p:pic>
        <p:nvPicPr>
          <p:cNvPr id="1238" name="Google Shape;1238;p62"/>
          <p:cNvPicPr preferRelativeResize="0"/>
          <p:nvPr/>
        </p:nvPicPr>
        <p:blipFill>
          <a:blip r:embed="rId4">
            <a:alphaModFix/>
          </a:blip>
          <a:stretch>
            <a:fillRect/>
          </a:stretch>
        </p:blipFill>
        <p:spPr>
          <a:xfrm>
            <a:off x="2800921" y="1100200"/>
            <a:ext cx="6343076" cy="4043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pic>
        <p:nvPicPr>
          <p:cNvPr id="1243" name="Google Shape;1243;p63"/>
          <p:cNvPicPr preferRelativeResize="0"/>
          <p:nvPr/>
        </p:nvPicPr>
        <p:blipFill>
          <a:blip r:embed="rId3">
            <a:alphaModFix/>
          </a:blip>
          <a:stretch>
            <a:fillRect/>
          </a:stretch>
        </p:blipFill>
        <p:spPr>
          <a:xfrm>
            <a:off x="558850" y="0"/>
            <a:ext cx="8026301" cy="1358950"/>
          </a:xfrm>
          <a:prstGeom prst="rect">
            <a:avLst/>
          </a:prstGeom>
          <a:noFill/>
          <a:ln>
            <a:noFill/>
          </a:ln>
        </p:spPr>
      </p:pic>
      <p:pic>
        <p:nvPicPr>
          <p:cNvPr id="1244" name="Google Shape;1244;p63"/>
          <p:cNvPicPr preferRelativeResize="0"/>
          <p:nvPr/>
        </p:nvPicPr>
        <p:blipFill>
          <a:blip r:embed="rId4">
            <a:alphaModFix/>
          </a:blip>
          <a:stretch>
            <a:fillRect/>
          </a:stretch>
        </p:blipFill>
        <p:spPr>
          <a:xfrm>
            <a:off x="2239221" y="1358950"/>
            <a:ext cx="4665554" cy="378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248" name="Shape 1248"/>
        <p:cNvGrpSpPr/>
        <p:nvPr/>
      </p:nvGrpSpPr>
      <p:grpSpPr>
        <a:xfrm>
          <a:off x="0" y="0"/>
          <a:ext cx="0" cy="0"/>
          <a:chOff x="0" y="0"/>
          <a:chExt cx="0" cy="0"/>
        </a:xfrm>
      </p:grpSpPr>
      <p:sp>
        <p:nvSpPr>
          <p:cNvPr id="1249" name="Google Shape;1249;p64"/>
          <p:cNvSpPr/>
          <p:nvPr/>
        </p:nvSpPr>
        <p:spPr>
          <a:xfrm>
            <a:off x="1149325" y="2126175"/>
            <a:ext cx="5822102" cy="1022134"/>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lt1"/>
                </a:solidFill>
                <a:latin typeface="Inter;900"/>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93" name="Shape 893"/>
        <p:cNvGrpSpPr/>
        <p:nvPr/>
      </p:nvGrpSpPr>
      <p:grpSpPr>
        <a:xfrm>
          <a:off x="0" y="0"/>
          <a:ext cx="0" cy="0"/>
          <a:chOff x="0" y="0"/>
          <a:chExt cx="0" cy="0"/>
        </a:xfrm>
      </p:grpSpPr>
      <p:sp>
        <p:nvSpPr>
          <p:cNvPr id="894" name="Google Shape;894;p39"/>
          <p:cNvSpPr txBox="1"/>
          <p:nvPr>
            <p:ph type="title"/>
          </p:nvPr>
        </p:nvSpPr>
        <p:spPr>
          <a:xfrm>
            <a:off x="1428750" y="1097875"/>
            <a:ext cx="6136200" cy="9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Problem Statement</a:t>
            </a:r>
            <a:endParaRPr>
              <a:solidFill>
                <a:schemeClr val="lt1"/>
              </a:solidFill>
            </a:endParaRPr>
          </a:p>
        </p:txBody>
      </p:sp>
      <p:sp>
        <p:nvSpPr>
          <p:cNvPr id="895" name="Google Shape;895;p39"/>
          <p:cNvSpPr txBox="1"/>
          <p:nvPr>
            <p:ph idx="1" type="subTitle"/>
          </p:nvPr>
        </p:nvSpPr>
        <p:spPr>
          <a:xfrm>
            <a:off x="1428750" y="2390000"/>
            <a:ext cx="61362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Analysing the batting statistics of the ICC Cricket world cup 2023</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99" name="Shape 899"/>
        <p:cNvGrpSpPr/>
        <p:nvPr/>
      </p:nvGrpSpPr>
      <p:grpSpPr>
        <a:xfrm>
          <a:off x="0" y="0"/>
          <a:ext cx="0" cy="0"/>
          <a:chOff x="0" y="0"/>
          <a:chExt cx="0" cy="0"/>
        </a:xfrm>
      </p:grpSpPr>
      <p:grpSp>
        <p:nvGrpSpPr>
          <p:cNvPr id="900" name="Google Shape;900;p40"/>
          <p:cNvGrpSpPr/>
          <p:nvPr/>
        </p:nvGrpSpPr>
        <p:grpSpPr>
          <a:xfrm>
            <a:off x="411694" y="2894051"/>
            <a:ext cx="1884427" cy="1882365"/>
            <a:chOff x="1935694" y="2741651"/>
            <a:chExt cx="1884427" cy="1882365"/>
          </a:xfrm>
        </p:grpSpPr>
        <p:sp>
          <p:nvSpPr>
            <p:cNvPr id="901" name="Google Shape;901;p40"/>
            <p:cNvSpPr/>
            <p:nvPr/>
          </p:nvSpPr>
          <p:spPr>
            <a:xfrm rot="-410173">
              <a:off x="2831731" y="3243901"/>
              <a:ext cx="97343" cy="116611"/>
            </a:xfrm>
            <a:custGeom>
              <a:rect b="b" l="l" r="r" t="t"/>
              <a:pathLst>
                <a:path extrusionOk="0" h="3837" w="3203">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rot="-410173">
              <a:off x="3705418" y="3139160"/>
              <a:ext cx="97343" cy="116611"/>
            </a:xfrm>
            <a:custGeom>
              <a:rect b="b" l="l" r="r" t="t"/>
              <a:pathLst>
                <a:path extrusionOk="0" h="3837" w="3203">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rot="-410173">
              <a:off x="2946779" y="3599245"/>
              <a:ext cx="88225" cy="116611"/>
            </a:xfrm>
            <a:custGeom>
              <a:rect b="b" l="l" r="r" t="t"/>
              <a:pathLst>
                <a:path extrusionOk="0" h="3837" w="2903">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rot="-410173">
              <a:off x="3686610" y="3510551"/>
              <a:ext cx="88225" cy="116611"/>
            </a:xfrm>
            <a:custGeom>
              <a:rect b="b" l="l" r="r" t="t"/>
              <a:pathLst>
                <a:path extrusionOk="0" h="3837" w="2903">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rot="-410173">
              <a:off x="2897533" y="3153238"/>
              <a:ext cx="831317" cy="125819"/>
            </a:xfrm>
            <a:custGeom>
              <a:rect b="b" l="l" r="r" t="t"/>
              <a:pathLst>
                <a:path extrusionOk="0" h="4140" w="27354">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rot="-410173">
              <a:off x="3036904" y="3410169"/>
              <a:ext cx="121686" cy="1076634"/>
            </a:xfrm>
            <a:custGeom>
              <a:rect b="b" l="l" r="r" t="t"/>
              <a:pathLst>
                <a:path extrusionOk="0" h="35426" w="4004">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rot="-410173">
              <a:off x="2920652" y="3261961"/>
              <a:ext cx="811046" cy="124725"/>
            </a:xfrm>
            <a:custGeom>
              <a:rect b="b" l="l" r="r" t="t"/>
              <a:pathLst>
                <a:path extrusionOk="0" h="4104" w="26687">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rot="-410173">
              <a:off x="3176944" y="3411130"/>
              <a:ext cx="97343" cy="1061438"/>
            </a:xfrm>
            <a:custGeom>
              <a:rect b="b" l="l" r="r" t="t"/>
              <a:pathLst>
                <a:path extrusionOk="0" h="34926" w="3203">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rot="-410173">
              <a:off x="3636942" y="3340399"/>
              <a:ext cx="119650" cy="1074598"/>
            </a:xfrm>
            <a:custGeom>
              <a:rect b="b" l="l" r="r" t="t"/>
              <a:pathLst>
                <a:path extrusionOk="0" h="35359" w="3937">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rot="-410173">
              <a:off x="3273149" y="3406595"/>
              <a:ext cx="96340" cy="716743"/>
            </a:xfrm>
            <a:custGeom>
              <a:rect b="b" l="l" r="r" t="t"/>
              <a:pathLst>
                <a:path extrusionOk="0" h="23584" w="317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rot="-410173">
              <a:off x="3522301" y="3371740"/>
              <a:ext cx="97343" cy="1059524"/>
            </a:xfrm>
            <a:custGeom>
              <a:rect b="b" l="l" r="r" t="t"/>
              <a:pathLst>
                <a:path extrusionOk="0" h="34863" w="3203">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rot="-410173">
              <a:off x="3286451" y="2753119"/>
              <a:ext cx="96340" cy="304154"/>
            </a:xfrm>
            <a:custGeom>
              <a:rect b="b" l="l" r="r" t="t"/>
              <a:pathLst>
                <a:path extrusionOk="0" h="10008" w="317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rot="-410173">
              <a:off x="3387994" y="3393837"/>
              <a:ext cx="96340" cy="716743"/>
            </a:xfrm>
            <a:custGeom>
              <a:rect b="b" l="l" r="r" t="t"/>
              <a:pathLst>
                <a:path extrusionOk="0" h="23584" w="317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rot="-410173">
              <a:off x="3519222" y="2774555"/>
              <a:ext cx="104454" cy="243311"/>
            </a:xfrm>
            <a:custGeom>
              <a:rect b="b" l="l" r="r" t="t"/>
              <a:pathLst>
                <a:path extrusionOk="0" h="8006" w="3437">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rot="-410173">
              <a:off x="3401505" y="2746396"/>
              <a:ext cx="97343" cy="295006"/>
            </a:xfrm>
            <a:custGeom>
              <a:rect b="b" l="l" r="r" t="t"/>
              <a:pathLst>
                <a:path extrusionOk="0" h="9707" w="3203">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rot="-410173">
              <a:off x="2935184" y="2843524"/>
              <a:ext cx="104454" cy="241305"/>
            </a:xfrm>
            <a:custGeom>
              <a:rect b="b" l="l" r="r" t="t"/>
              <a:pathLst>
                <a:path extrusionOk="0" h="7940" w="3437">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rot="-410173">
              <a:off x="3057153" y="2787731"/>
              <a:ext cx="96340" cy="293000"/>
            </a:xfrm>
            <a:custGeom>
              <a:rect b="b" l="l" r="r" t="t"/>
              <a:pathLst>
                <a:path extrusionOk="0" h="9641" w="317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rot="-410173">
              <a:off x="3171825" y="2767505"/>
              <a:ext cx="96340" cy="304549"/>
            </a:xfrm>
            <a:custGeom>
              <a:rect b="b" l="l" r="r" t="t"/>
              <a:pathLst>
                <a:path extrusionOk="0" h="10021" w="317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rot="-410173">
              <a:off x="2897248" y="3052567"/>
              <a:ext cx="807977" cy="119042"/>
            </a:xfrm>
            <a:custGeom>
              <a:rect b="b" l="l" r="r" t="t"/>
              <a:pathLst>
                <a:path extrusionOk="0" h="3917" w="26586">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rot="-410173">
              <a:off x="3286313" y="4121829"/>
              <a:ext cx="310232" cy="327494"/>
            </a:xfrm>
            <a:custGeom>
              <a:rect b="b" l="l" r="r" t="t"/>
              <a:pathLst>
                <a:path extrusionOk="0" h="10776" w="10208">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rot="-410173">
              <a:off x="3705418" y="3139160"/>
              <a:ext cx="97343" cy="116611"/>
            </a:xfrm>
            <a:custGeom>
              <a:rect b="b" l="l" r="r" t="t"/>
              <a:pathLst>
                <a:path extrusionOk="0" h="3837" w="3203">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rot="-410173">
              <a:off x="2949966" y="3599245"/>
              <a:ext cx="88225" cy="116611"/>
            </a:xfrm>
            <a:custGeom>
              <a:rect b="b" l="l" r="r" t="t"/>
              <a:pathLst>
                <a:path extrusionOk="0" h="3837" w="2903">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rot="-410173">
              <a:off x="3683423" y="3510551"/>
              <a:ext cx="88225" cy="116611"/>
            </a:xfrm>
            <a:custGeom>
              <a:rect b="b" l="l" r="r" t="t"/>
              <a:pathLst>
                <a:path extrusionOk="0" h="3837" w="2903">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0"/>
            <p:cNvSpPr/>
            <p:nvPr/>
          </p:nvSpPr>
          <p:spPr>
            <a:xfrm rot="-410173">
              <a:off x="2897533" y="3153238"/>
              <a:ext cx="831317" cy="125819"/>
            </a:xfrm>
            <a:custGeom>
              <a:rect b="b" l="l" r="r" t="t"/>
              <a:pathLst>
                <a:path extrusionOk="0" h="4140" w="27354">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0"/>
            <p:cNvSpPr/>
            <p:nvPr/>
          </p:nvSpPr>
          <p:spPr>
            <a:xfrm rot="-410173">
              <a:off x="3036904" y="3410169"/>
              <a:ext cx="121686" cy="1076634"/>
            </a:xfrm>
            <a:custGeom>
              <a:rect b="b" l="l" r="r" t="t"/>
              <a:pathLst>
                <a:path extrusionOk="0" h="35426" w="4004">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rot="-410173">
              <a:off x="2920652" y="3261961"/>
              <a:ext cx="811046" cy="124725"/>
            </a:xfrm>
            <a:custGeom>
              <a:rect b="b" l="l" r="r" t="t"/>
              <a:pathLst>
                <a:path extrusionOk="0" h="4104" w="26687">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rot="-410173">
              <a:off x="3176944" y="3411130"/>
              <a:ext cx="97343" cy="1061438"/>
            </a:xfrm>
            <a:custGeom>
              <a:rect b="b" l="l" r="r" t="t"/>
              <a:pathLst>
                <a:path extrusionOk="0" h="34926" w="3203">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rot="-410173">
              <a:off x="3636942" y="3340399"/>
              <a:ext cx="119650" cy="1074598"/>
            </a:xfrm>
            <a:custGeom>
              <a:rect b="b" l="l" r="r" t="t"/>
              <a:pathLst>
                <a:path extrusionOk="0" h="35359" w="3937">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rot="-410173">
              <a:off x="3273149" y="3406595"/>
              <a:ext cx="96340" cy="716743"/>
            </a:xfrm>
            <a:custGeom>
              <a:rect b="b" l="l" r="r" t="t"/>
              <a:pathLst>
                <a:path extrusionOk="0" h="23584" w="317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rot="-410173">
              <a:off x="3522301" y="3371740"/>
              <a:ext cx="97343" cy="1059524"/>
            </a:xfrm>
            <a:custGeom>
              <a:rect b="b" l="l" r="r" t="t"/>
              <a:pathLst>
                <a:path extrusionOk="0" h="34863" w="3203">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rot="-410173">
              <a:off x="3286451" y="2753119"/>
              <a:ext cx="96340" cy="304154"/>
            </a:xfrm>
            <a:custGeom>
              <a:rect b="b" l="l" r="r" t="t"/>
              <a:pathLst>
                <a:path extrusionOk="0" h="10008" w="317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rot="-410173">
              <a:off x="3387994" y="3393837"/>
              <a:ext cx="96340" cy="716743"/>
            </a:xfrm>
            <a:custGeom>
              <a:rect b="b" l="l" r="r" t="t"/>
              <a:pathLst>
                <a:path extrusionOk="0" h="23584" w="317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rot="-410173">
              <a:off x="3519222" y="2774555"/>
              <a:ext cx="104454" cy="243311"/>
            </a:xfrm>
            <a:custGeom>
              <a:rect b="b" l="l" r="r" t="t"/>
              <a:pathLst>
                <a:path extrusionOk="0" h="8006" w="3437">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rot="-410173">
              <a:off x="3401505" y="2746396"/>
              <a:ext cx="97343" cy="295006"/>
            </a:xfrm>
            <a:custGeom>
              <a:rect b="b" l="l" r="r" t="t"/>
              <a:pathLst>
                <a:path extrusionOk="0" h="9707" w="3203">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rot="-410173">
              <a:off x="2935184" y="2843524"/>
              <a:ext cx="104454" cy="241305"/>
            </a:xfrm>
            <a:custGeom>
              <a:rect b="b" l="l" r="r" t="t"/>
              <a:pathLst>
                <a:path extrusionOk="0" h="7940" w="3437">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rot="-410173">
              <a:off x="3057153" y="2787731"/>
              <a:ext cx="96340" cy="293000"/>
            </a:xfrm>
            <a:custGeom>
              <a:rect b="b" l="l" r="r" t="t"/>
              <a:pathLst>
                <a:path extrusionOk="0" h="9641" w="317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rot="-410173">
              <a:off x="3171825" y="2767505"/>
              <a:ext cx="96340" cy="304549"/>
            </a:xfrm>
            <a:custGeom>
              <a:rect b="b" l="l" r="r" t="t"/>
              <a:pathLst>
                <a:path extrusionOk="0" h="10021" w="317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rot="-410173">
              <a:off x="2897248" y="3052567"/>
              <a:ext cx="807977" cy="119042"/>
            </a:xfrm>
            <a:custGeom>
              <a:rect b="b" l="l" r="r" t="t"/>
              <a:pathLst>
                <a:path extrusionOk="0" h="3917" w="26586">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rot="-410173">
              <a:off x="3286313" y="4121829"/>
              <a:ext cx="310232" cy="327494"/>
            </a:xfrm>
            <a:custGeom>
              <a:rect b="b" l="l" r="r" t="t"/>
              <a:pathLst>
                <a:path extrusionOk="0" h="10776" w="10208">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rot="-410173">
              <a:off x="1942817" y="3530377"/>
              <a:ext cx="128767" cy="127369"/>
            </a:xfrm>
            <a:custGeom>
              <a:rect b="b" l="l" r="r" t="t"/>
              <a:pathLst>
                <a:path extrusionOk="0" h="4191" w="4237">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0"/>
            <p:cNvSpPr/>
            <p:nvPr/>
          </p:nvSpPr>
          <p:spPr>
            <a:xfrm rot="-410173">
              <a:off x="2735521" y="3112811"/>
              <a:ext cx="107493" cy="136030"/>
            </a:xfrm>
            <a:custGeom>
              <a:rect b="b" l="l" r="r" t="t"/>
              <a:pathLst>
                <a:path extrusionOk="0" h="4476" w="3537">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0"/>
            <p:cNvSpPr/>
            <p:nvPr/>
          </p:nvSpPr>
          <p:spPr>
            <a:xfrm rot="-410173">
              <a:off x="2179201" y="3813984"/>
              <a:ext cx="119650" cy="131988"/>
            </a:xfrm>
            <a:custGeom>
              <a:rect b="b" l="l" r="r" t="t"/>
              <a:pathLst>
                <a:path extrusionOk="0" h="4343" w="3937">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0"/>
            <p:cNvSpPr/>
            <p:nvPr/>
          </p:nvSpPr>
          <p:spPr>
            <a:xfrm rot="-410173">
              <a:off x="2833204" y="3468949"/>
              <a:ext cx="119680" cy="132991"/>
            </a:xfrm>
            <a:custGeom>
              <a:rect b="b" l="l" r="r" t="t"/>
              <a:pathLst>
                <a:path extrusionOk="0" h="4376" w="3938">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0"/>
            <p:cNvSpPr/>
            <p:nvPr/>
          </p:nvSpPr>
          <p:spPr>
            <a:xfrm rot="-410173">
              <a:off x="1970831" y="3147947"/>
              <a:ext cx="795851" cy="383231"/>
            </a:xfrm>
            <a:custGeom>
              <a:rect b="b" l="l" r="r" t="t"/>
              <a:pathLst>
                <a:path extrusionOk="0" h="12610" w="26187">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0"/>
            <p:cNvSpPr/>
            <p:nvPr/>
          </p:nvSpPr>
          <p:spPr>
            <a:xfrm rot="-410173">
              <a:off x="2188857" y="3606923"/>
              <a:ext cx="505890" cy="990506"/>
            </a:xfrm>
            <a:custGeom>
              <a:rect b="b" l="l" r="r" t="t"/>
              <a:pathLst>
                <a:path extrusionOk="0" h="32592" w="16646">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rot="-410173">
              <a:off x="2026086" y="3249651"/>
              <a:ext cx="759321" cy="371045"/>
            </a:xfrm>
            <a:custGeom>
              <a:rect b="b" l="l" r="r" t="t"/>
              <a:pathLst>
                <a:path extrusionOk="0" h="12209" w="24985">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rot="-410173">
              <a:off x="2728244" y="3311248"/>
              <a:ext cx="479541" cy="1043204"/>
            </a:xfrm>
            <a:custGeom>
              <a:rect b="b" l="l" r="r" t="t"/>
              <a:pathLst>
                <a:path extrusionOk="0" h="34326" w="15779">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rot="-410173">
              <a:off x="2409012" y="3515536"/>
              <a:ext cx="346732" cy="699511"/>
            </a:xfrm>
            <a:custGeom>
              <a:rect b="b" l="l" r="r" t="t"/>
              <a:pathLst>
                <a:path extrusionOk="0" h="23017" w="11409">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rot="-410173">
              <a:off x="2629837" y="3388550"/>
              <a:ext cx="474465" cy="1001750"/>
            </a:xfrm>
            <a:custGeom>
              <a:rect b="b" l="l" r="r" t="t"/>
              <a:pathLst>
                <a:path extrusionOk="0" h="32962" w="15612">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rot="-410173">
              <a:off x="2183398" y="2903714"/>
              <a:ext cx="199730" cy="314274"/>
            </a:xfrm>
            <a:custGeom>
              <a:rect b="b" l="l" r="r" t="t"/>
              <a:pathLst>
                <a:path extrusionOk="0" h="10341" w="6572">
                  <a:moveTo>
                    <a:pt x="3003" y="0"/>
                  </a:moveTo>
                  <a:cubicBezTo>
                    <a:pt x="1969" y="267"/>
                    <a:pt x="968" y="601"/>
                    <a:pt x="0" y="1034"/>
                  </a:cubicBezTo>
                  <a:lnTo>
                    <a:pt x="3670" y="10341"/>
                  </a:lnTo>
                  <a:cubicBezTo>
                    <a:pt x="4604" y="9974"/>
                    <a:pt x="5604" y="9574"/>
                    <a:pt x="6572" y="9140"/>
                  </a:cubicBezTo>
                  <a:lnTo>
                    <a:pt x="3003"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rot="-410173">
              <a:off x="2510780" y="3458122"/>
              <a:ext cx="350804" cy="689391"/>
            </a:xfrm>
            <a:custGeom>
              <a:rect b="b" l="l" r="r" t="t"/>
              <a:pathLst>
                <a:path extrusionOk="0" h="22684" w="11543">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rot="-410173">
              <a:off x="2409871" y="2870239"/>
              <a:ext cx="180493" cy="226110"/>
            </a:xfrm>
            <a:custGeom>
              <a:rect b="b" l="l" r="r" t="t"/>
              <a:pathLst>
                <a:path extrusionOk="0" h="7440" w="5939">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rot="-410173">
              <a:off x="2289647" y="2877091"/>
              <a:ext cx="194655" cy="283670"/>
            </a:xfrm>
            <a:custGeom>
              <a:rect b="b" l="l" r="r" t="t"/>
              <a:pathLst>
                <a:path extrusionOk="0" h="9334" w="6405">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rot="-410173">
              <a:off x="1970430" y="3104267"/>
              <a:ext cx="103421" cy="249419"/>
            </a:xfrm>
            <a:custGeom>
              <a:rect b="b" l="l" r="r" t="t"/>
              <a:pathLst>
                <a:path extrusionOk="0" h="8207" w="3403">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rot="-410173">
              <a:off x="1991680" y="3015224"/>
              <a:ext cx="186540" cy="300112"/>
            </a:xfrm>
            <a:custGeom>
              <a:rect b="b" l="l" r="r" t="t"/>
              <a:pathLst>
                <a:path extrusionOk="0" h="9875" w="6138">
                  <a:moveTo>
                    <a:pt x="2602" y="1"/>
                  </a:moveTo>
                  <a:cubicBezTo>
                    <a:pt x="1635" y="501"/>
                    <a:pt x="734" y="1202"/>
                    <a:pt x="0" y="2036"/>
                  </a:cubicBezTo>
                  <a:lnTo>
                    <a:pt x="3069" y="9875"/>
                  </a:lnTo>
                  <a:cubicBezTo>
                    <a:pt x="4036" y="9608"/>
                    <a:pt x="5037" y="9307"/>
                    <a:pt x="6138" y="8974"/>
                  </a:cubicBezTo>
                  <a:lnTo>
                    <a:pt x="2602"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rot="-410173">
              <a:off x="2082343" y="2954674"/>
              <a:ext cx="198727" cy="315307"/>
            </a:xfrm>
            <a:custGeom>
              <a:rect b="b" l="l" r="r" t="t"/>
              <a:pathLst>
                <a:path extrusionOk="0" h="10375" w="6539">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rot="-410173">
              <a:off x="1956466" y="3078532"/>
              <a:ext cx="754245" cy="352810"/>
            </a:xfrm>
            <a:custGeom>
              <a:rect b="b" l="l" r="r" t="t"/>
              <a:pathLst>
                <a:path extrusionOk="0" h="11609" w="24818">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rot="-410173">
              <a:off x="2700550" y="4126580"/>
              <a:ext cx="371045" cy="353600"/>
            </a:xfrm>
            <a:custGeom>
              <a:rect b="b" l="l" r="r" t="t"/>
              <a:pathLst>
                <a:path extrusionOk="0" h="11635" w="12209">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rot="-410173">
              <a:off x="2322366" y="3559095"/>
              <a:ext cx="459270" cy="1016855"/>
            </a:xfrm>
            <a:custGeom>
              <a:rect b="b" l="l" r="r" t="t"/>
              <a:pathLst>
                <a:path extrusionOk="0" h="33459" w="15112">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lt1"/>
            </a:solid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rot="-410173">
              <a:off x="2831731" y="3243901"/>
              <a:ext cx="97343" cy="116611"/>
            </a:xfrm>
            <a:custGeom>
              <a:rect b="b" l="l" r="r" t="t"/>
              <a:pathLst>
                <a:path extrusionOk="0" h="3837" w="3203">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rot="-410173">
              <a:off x="1942817" y="3530377"/>
              <a:ext cx="128767" cy="127369"/>
            </a:xfrm>
            <a:custGeom>
              <a:rect b="b" l="l" r="r" t="t"/>
              <a:pathLst>
                <a:path extrusionOk="0" h="4191" w="4237">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rot="-410173">
              <a:off x="2735521" y="3112811"/>
              <a:ext cx="107493" cy="136030"/>
            </a:xfrm>
            <a:custGeom>
              <a:rect b="b" l="l" r="r" t="t"/>
              <a:pathLst>
                <a:path extrusionOk="0" h="4476" w="3537">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rot="-410173">
              <a:off x="2833204" y="3468949"/>
              <a:ext cx="119680" cy="132991"/>
            </a:xfrm>
            <a:custGeom>
              <a:rect b="b" l="l" r="r" t="t"/>
              <a:pathLst>
                <a:path extrusionOk="0" h="4376" w="3938">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rot="-410173">
              <a:off x="1970831" y="3147947"/>
              <a:ext cx="795851" cy="383231"/>
            </a:xfrm>
            <a:custGeom>
              <a:rect b="b" l="l" r="r" t="t"/>
              <a:pathLst>
                <a:path extrusionOk="0" h="12610" w="26187">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rot="-410173">
              <a:off x="2026086" y="3249651"/>
              <a:ext cx="759321" cy="371045"/>
            </a:xfrm>
            <a:custGeom>
              <a:rect b="b" l="l" r="r" t="t"/>
              <a:pathLst>
                <a:path extrusionOk="0" h="12209" w="24985">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rot="-410173">
              <a:off x="2183398" y="2903714"/>
              <a:ext cx="199730" cy="314274"/>
            </a:xfrm>
            <a:custGeom>
              <a:rect b="b" l="l" r="r" t="t"/>
              <a:pathLst>
                <a:path extrusionOk="0" h="10341" w="6572">
                  <a:moveTo>
                    <a:pt x="3003" y="0"/>
                  </a:moveTo>
                  <a:cubicBezTo>
                    <a:pt x="1969" y="267"/>
                    <a:pt x="968" y="601"/>
                    <a:pt x="0" y="1034"/>
                  </a:cubicBezTo>
                  <a:lnTo>
                    <a:pt x="3670" y="10341"/>
                  </a:lnTo>
                  <a:cubicBezTo>
                    <a:pt x="4604" y="9974"/>
                    <a:pt x="5604" y="9574"/>
                    <a:pt x="6572" y="9140"/>
                  </a:cubicBez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rot="-410173">
              <a:off x="2409871" y="2870239"/>
              <a:ext cx="180493" cy="226110"/>
            </a:xfrm>
            <a:custGeom>
              <a:rect b="b" l="l" r="r" t="t"/>
              <a:pathLst>
                <a:path extrusionOk="0" h="7440" w="5939">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rot="-410173">
              <a:off x="2289647" y="2877091"/>
              <a:ext cx="194655" cy="283670"/>
            </a:xfrm>
            <a:custGeom>
              <a:rect b="b" l="l" r="r" t="t"/>
              <a:pathLst>
                <a:path extrusionOk="0" h="9334" w="6405">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rot="-410173">
              <a:off x="1970430" y="3104267"/>
              <a:ext cx="103421" cy="249419"/>
            </a:xfrm>
            <a:custGeom>
              <a:rect b="b" l="l" r="r" t="t"/>
              <a:pathLst>
                <a:path extrusionOk="0" h="8207" w="3403">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rot="-410173">
              <a:off x="1991680" y="3015224"/>
              <a:ext cx="186540" cy="300112"/>
            </a:xfrm>
            <a:custGeom>
              <a:rect b="b" l="l" r="r" t="t"/>
              <a:pathLst>
                <a:path extrusionOk="0" h="9875" w="6138">
                  <a:moveTo>
                    <a:pt x="2602" y="1"/>
                  </a:moveTo>
                  <a:cubicBezTo>
                    <a:pt x="1635" y="501"/>
                    <a:pt x="734" y="1202"/>
                    <a:pt x="0" y="2036"/>
                  </a:cubicBezTo>
                  <a:lnTo>
                    <a:pt x="3069" y="9875"/>
                  </a:lnTo>
                  <a:cubicBezTo>
                    <a:pt x="4036" y="9608"/>
                    <a:pt x="5037" y="9307"/>
                    <a:pt x="6138" y="8974"/>
                  </a:cubicBez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rot="-410173">
              <a:off x="2082343" y="2954674"/>
              <a:ext cx="198727" cy="315307"/>
            </a:xfrm>
            <a:custGeom>
              <a:rect b="b" l="l" r="r" t="t"/>
              <a:pathLst>
                <a:path extrusionOk="0" h="10375" w="6539">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rot="-410173">
              <a:off x="1956466" y="3078532"/>
              <a:ext cx="754245" cy="352810"/>
            </a:xfrm>
            <a:custGeom>
              <a:rect b="b" l="l" r="r" t="t"/>
              <a:pathLst>
                <a:path extrusionOk="0" h="11609" w="24818">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rot="-410173">
              <a:off x="2179201" y="3813984"/>
              <a:ext cx="119650" cy="131988"/>
            </a:xfrm>
            <a:custGeom>
              <a:rect b="b" l="l" r="r" t="t"/>
              <a:pathLst>
                <a:path extrusionOk="0" h="4343" w="3937">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rot="-410173">
              <a:off x="2188857" y="3606923"/>
              <a:ext cx="505890" cy="990506"/>
            </a:xfrm>
            <a:custGeom>
              <a:rect b="b" l="l" r="r" t="t"/>
              <a:pathLst>
                <a:path extrusionOk="0" h="32592" w="16646">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rot="-410173">
              <a:off x="2728244" y="3311248"/>
              <a:ext cx="479541" cy="1043204"/>
            </a:xfrm>
            <a:custGeom>
              <a:rect b="b" l="l" r="r" t="t"/>
              <a:pathLst>
                <a:path extrusionOk="0" h="34326" w="15779">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rot="-410173">
              <a:off x="2409012" y="3515536"/>
              <a:ext cx="346732" cy="699511"/>
            </a:xfrm>
            <a:custGeom>
              <a:rect b="b" l="l" r="r" t="t"/>
              <a:pathLst>
                <a:path extrusionOk="0" h="23017" w="11409">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rot="-410173">
              <a:off x="2629837" y="3388550"/>
              <a:ext cx="474465" cy="1001750"/>
            </a:xfrm>
            <a:custGeom>
              <a:rect b="b" l="l" r="r" t="t"/>
              <a:pathLst>
                <a:path extrusionOk="0" h="32962" w="15612">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rot="-410173">
              <a:off x="2510780" y="3458122"/>
              <a:ext cx="350804" cy="689391"/>
            </a:xfrm>
            <a:custGeom>
              <a:rect b="b" l="l" r="r" t="t"/>
              <a:pathLst>
                <a:path extrusionOk="0" h="22684" w="11543">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rot="-410173">
              <a:off x="2700550" y="4126580"/>
              <a:ext cx="371045" cy="353600"/>
            </a:xfrm>
            <a:custGeom>
              <a:rect b="b" l="l" r="r" t="t"/>
              <a:pathLst>
                <a:path extrusionOk="0" h="11635" w="12209">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410173">
              <a:off x="2322366" y="3559095"/>
              <a:ext cx="459270" cy="1016855"/>
            </a:xfrm>
            <a:custGeom>
              <a:rect b="b" l="l" r="r" t="t"/>
              <a:pathLst>
                <a:path extrusionOk="0" h="33459" w="15112">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1" name="Google Shape;981;p40"/>
          <p:cNvPicPr preferRelativeResize="0"/>
          <p:nvPr/>
        </p:nvPicPr>
        <p:blipFill>
          <a:blip r:embed="rId3">
            <a:alphaModFix/>
          </a:blip>
          <a:stretch>
            <a:fillRect/>
          </a:stretch>
        </p:blipFill>
        <p:spPr>
          <a:xfrm>
            <a:off x="1448300" y="806876"/>
            <a:ext cx="3259075" cy="1629525"/>
          </a:xfrm>
          <a:prstGeom prst="rect">
            <a:avLst/>
          </a:prstGeom>
          <a:noFill/>
          <a:ln>
            <a:noFill/>
          </a:ln>
        </p:spPr>
      </p:pic>
      <p:pic>
        <p:nvPicPr>
          <p:cNvPr id="982" name="Google Shape;982;p40"/>
          <p:cNvPicPr preferRelativeResize="0"/>
          <p:nvPr/>
        </p:nvPicPr>
        <p:blipFill>
          <a:blip r:embed="rId4">
            <a:alphaModFix/>
          </a:blip>
          <a:stretch>
            <a:fillRect/>
          </a:stretch>
        </p:blipFill>
        <p:spPr>
          <a:xfrm>
            <a:off x="4931700" y="1865675"/>
            <a:ext cx="2931950" cy="195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41"/>
          <p:cNvSpPr txBox="1"/>
          <p:nvPr>
            <p:ph type="title"/>
          </p:nvPr>
        </p:nvSpPr>
        <p:spPr>
          <a:xfrm>
            <a:off x="714375" y="119775"/>
            <a:ext cx="77151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solidFill>
                  <a:srgbClr val="4A86E8"/>
                </a:solidFill>
              </a:rPr>
              <a:t>Importing</a:t>
            </a:r>
            <a:endParaRPr sz="4700">
              <a:solidFill>
                <a:srgbClr val="4A86E8"/>
              </a:solidFill>
            </a:endParaRPr>
          </a:p>
        </p:txBody>
      </p:sp>
      <p:pic>
        <p:nvPicPr>
          <p:cNvPr id="988" name="Google Shape;988;p41"/>
          <p:cNvPicPr preferRelativeResize="0"/>
          <p:nvPr/>
        </p:nvPicPr>
        <p:blipFill>
          <a:blip r:embed="rId3">
            <a:alphaModFix/>
          </a:blip>
          <a:stretch>
            <a:fillRect/>
          </a:stretch>
        </p:blipFill>
        <p:spPr>
          <a:xfrm>
            <a:off x="824500" y="2725525"/>
            <a:ext cx="7495000" cy="162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2"/>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Checking for Null values </a:t>
            </a:r>
            <a:endParaRPr>
              <a:solidFill>
                <a:srgbClr val="4A86E8"/>
              </a:solidFill>
            </a:endParaRPr>
          </a:p>
          <a:p>
            <a:pPr indent="0" lvl="0" marL="0" rtl="0" algn="ctr">
              <a:spcBef>
                <a:spcPts val="0"/>
              </a:spcBef>
              <a:spcAft>
                <a:spcPts val="0"/>
              </a:spcAft>
              <a:buNone/>
            </a:pPr>
            <a:r>
              <a:t/>
            </a:r>
            <a:endParaRPr>
              <a:solidFill>
                <a:srgbClr val="4A86E8"/>
              </a:solidFill>
            </a:endParaRPr>
          </a:p>
        </p:txBody>
      </p:sp>
      <p:pic>
        <p:nvPicPr>
          <p:cNvPr id="994" name="Google Shape;994;p42"/>
          <p:cNvPicPr preferRelativeResize="0"/>
          <p:nvPr/>
        </p:nvPicPr>
        <p:blipFill>
          <a:blip r:embed="rId3">
            <a:alphaModFix/>
          </a:blip>
          <a:stretch>
            <a:fillRect/>
          </a:stretch>
        </p:blipFill>
        <p:spPr>
          <a:xfrm>
            <a:off x="3079600" y="1174000"/>
            <a:ext cx="5296376" cy="3607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3"/>
          <p:cNvSpPr txBox="1"/>
          <p:nvPr>
            <p:ph type="title"/>
          </p:nvPr>
        </p:nvSpPr>
        <p:spPr>
          <a:xfrm>
            <a:off x="714375" y="195975"/>
            <a:ext cx="77151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solidFill>
                  <a:srgbClr val="4A86E8"/>
                </a:solidFill>
              </a:rPr>
              <a:t>Reading the file</a:t>
            </a:r>
            <a:endParaRPr sz="4700">
              <a:solidFill>
                <a:srgbClr val="4A86E8"/>
              </a:solidFill>
            </a:endParaRPr>
          </a:p>
        </p:txBody>
      </p:sp>
      <p:pic>
        <p:nvPicPr>
          <p:cNvPr id="1000" name="Google Shape;1000;p43"/>
          <p:cNvPicPr preferRelativeResize="0"/>
          <p:nvPr/>
        </p:nvPicPr>
        <p:blipFill>
          <a:blip r:embed="rId3">
            <a:alphaModFix/>
          </a:blip>
          <a:stretch>
            <a:fillRect/>
          </a:stretch>
        </p:blipFill>
        <p:spPr>
          <a:xfrm>
            <a:off x="76200" y="1187475"/>
            <a:ext cx="4752975" cy="628650"/>
          </a:xfrm>
          <a:prstGeom prst="rect">
            <a:avLst/>
          </a:prstGeom>
          <a:noFill/>
          <a:ln>
            <a:noFill/>
          </a:ln>
        </p:spPr>
      </p:pic>
      <p:pic>
        <p:nvPicPr>
          <p:cNvPr id="1001" name="Google Shape;1001;p43"/>
          <p:cNvPicPr preferRelativeResize="0"/>
          <p:nvPr/>
        </p:nvPicPr>
        <p:blipFill>
          <a:blip r:embed="rId4">
            <a:alphaModFix/>
          </a:blip>
          <a:stretch>
            <a:fillRect/>
          </a:stretch>
        </p:blipFill>
        <p:spPr>
          <a:xfrm>
            <a:off x="392025" y="2750575"/>
            <a:ext cx="8570500" cy="207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4"/>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Checking Data Types</a:t>
            </a:r>
            <a:endParaRPr>
              <a:solidFill>
                <a:srgbClr val="4A86E8"/>
              </a:solidFill>
            </a:endParaRPr>
          </a:p>
        </p:txBody>
      </p:sp>
      <p:pic>
        <p:nvPicPr>
          <p:cNvPr id="1007" name="Google Shape;1007;p44"/>
          <p:cNvPicPr preferRelativeResize="0"/>
          <p:nvPr/>
        </p:nvPicPr>
        <p:blipFill>
          <a:blip r:embed="rId3">
            <a:alphaModFix/>
          </a:blip>
          <a:stretch>
            <a:fillRect/>
          </a:stretch>
        </p:blipFill>
        <p:spPr>
          <a:xfrm>
            <a:off x="2451725" y="1187550"/>
            <a:ext cx="5593507" cy="387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5"/>
          <p:cNvSpPr txBox="1"/>
          <p:nvPr>
            <p:ph type="title"/>
          </p:nvPr>
        </p:nvSpPr>
        <p:spPr>
          <a:xfrm>
            <a:off x="714375" y="348375"/>
            <a:ext cx="77151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Describing the Dataset</a:t>
            </a:r>
            <a:endParaRPr>
              <a:solidFill>
                <a:srgbClr val="4A86E8"/>
              </a:solidFill>
            </a:endParaRPr>
          </a:p>
        </p:txBody>
      </p:sp>
      <p:pic>
        <p:nvPicPr>
          <p:cNvPr id="1013" name="Google Shape;1013;p45"/>
          <p:cNvPicPr preferRelativeResize="0"/>
          <p:nvPr/>
        </p:nvPicPr>
        <p:blipFill>
          <a:blip r:embed="rId3">
            <a:alphaModFix/>
          </a:blip>
          <a:stretch>
            <a:fillRect/>
          </a:stretch>
        </p:blipFill>
        <p:spPr>
          <a:xfrm>
            <a:off x="2181626" y="1111275"/>
            <a:ext cx="6181400" cy="3879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icket Sport Center by Slidesgo">
  <a:themeElements>
    <a:clrScheme name="Simple Light">
      <a:dk1>
        <a:srgbClr val="000000"/>
      </a:dk1>
      <a:lt1>
        <a:srgbClr val="FFFFFF"/>
      </a:lt1>
      <a:dk2>
        <a:srgbClr val="232323"/>
      </a:dk2>
      <a:lt2>
        <a:srgbClr val="9B9B9B"/>
      </a:lt2>
      <a:accent1>
        <a:srgbClr val="CBEF5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