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sh mittal" initials="ym" lastIdx="1" clrIdx="0">
    <p:extLst>
      <p:ext uri="{19B8F6BF-5375-455C-9EA6-DF929625EA0E}">
        <p15:presenceInfo xmlns:p15="http://schemas.microsoft.com/office/powerpoint/2012/main" userId="yash mitta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06T12:11:51.085" idx="1">
    <p:pos x="1893" y="2970"/>
    <p:text>sasa</p:text>
    <p:extLst>
      <p:ext uri="{C676402C-5697-4E1C-873F-D02D1690AC5C}">
        <p15:threadingInfo xmlns:p15="http://schemas.microsoft.com/office/powerpoint/2012/main" timeZoneBias="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comments" Target="../comments/comment1.xml"/><Relationship Id="rId4" Type="http://schemas.openxmlformats.org/officeDocument/2006/relationships/image" Target="../media/image4.jp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668F1A4-6DBB-4F0B-A679-6EE548363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B8DBF1C0-B8F1-4AAC-8704-256BA0E9D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pic>
        <p:nvPicPr>
          <p:cNvPr id="5" name="Picture 4" descr="A close up of a toy&#10;&#10;Description generated with high confidence">
            <a:extLst>
              <a:ext uri="{FF2B5EF4-FFF2-40B4-BE49-F238E27FC236}">
                <a16:creationId xmlns:a16="http://schemas.microsoft.com/office/drawing/2014/main" id="{3A7DF46A-8D46-450F-8EA4-9228BC82AD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/>
          </a:blip>
          <a:srcRect t="15148" r="-1" b="6109"/>
          <a:stretch/>
        </p:blipFill>
        <p:spPr>
          <a:xfrm>
            <a:off x="0" y="432563"/>
            <a:ext cx="12192000" cy="64254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4BAC9C-DCF6-4E64-8AE7-54965092E2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3227136"/>
            <a:ext cx="8827245" cy="116993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IPEC CHATBOT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5F1397-8298-4ABD-BF84-18796EC6C6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3915" y="4468865"/>
            <a:ext cx="6249724" cy="844673"/>
          </a:xfrm>
        </p:spPr>
        <p:txBody>
          <a:bodyPr>
            <a:normAutofit fontScale="92500" lnSpcReduction="20000"/>
          </a:bodyPr>
          <a:lstStyle/>
          <a:p>
            <a:r>
              <a:rPr lang="en-US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simple  question-answering computer system for institutes  </a:t>
            </a:r>
          </a:p>
          <a:p>
            <a:r>
              <a:rPr lang="en-US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IBM WATSON ,NODE.JS &amp; EXPRESS.JS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0F7E59-C971-4F55-8E3A-1E583B65F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5032A3-2C7F-4F0A-BDAA-37499140B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41" y="508361"/>
            <a:ext cx="1686560" cy="16865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248AEA-26DD-4651-9491-407E73F36D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0535" y="5120640"/>
            <a:ext cx="1337331" cy="1237210"/>
          </a:xfrm>
          <a:prstGeom prst="rect">
            <a:avLst/>
          </a:prstGeom>
        </p:spPr>
      </p:pic>
      <p:pic>
        <p:nvPicPr>
          <p:cNvPr id="13" name="Graphic 12" descr="Play">
            <a:extLst>
              <a:ext uri="{FF2B5EF4-FFF2-40B4-BE49-F238E27FC236}">
                <a16:creationId xmlns:a16="http://schemas.microsoft.com/office/drawing/2014/main" id="{1BF53C25-1A65-46DF-A11E-6C74FE061E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8942" y="3601219"/>
            <a:ext cx="657338" cy="657338"/>
          </a:xfrm>
          <a:prstGeom prst="rect">
            <a:avLst/>
          </a:prstGeom>
        </p:spPr>
      </p:pic>
      <p:pic>
        <p:nvPicPr>
          <p:cNvPr id="16" name="Graphic 15" descr="Pencil">
            <a:extLst>
              <a:ext uri="{FF2B5EF4-FFF2-40B4-BE49-F238E27FC236}">
                <a16:creationId xmlns:a16="http://schemas.microsoft.com/office/drawing/2014/main" id="{45F99349-8F48-456B-BBB6-63B54BA4B6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84434" y="5314331"/>
            <a:ext cx="374093" cy="37409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C8EC064-F7AE-4FF2-A218-11BF0DDC0789}"/>
              </a:ext>
            </a:extLst>
          </p:cNvPr>
          <p:cNvSpPr txBox="1"/>
          <p:nvPr/>
        </p:nvSpPr>
        <p:spPr>
          <a:xfrm>
            <a:off x="8539701" y="4378850"/>
            <a:ext cx="19019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>
                <a:solidFill>
                  <a:schemeClr val="bg1"/>
                </a:solidFill>
              </a:rPr>
              <a:t>Developed by:</a:t>
            </a:r>
          </a:p>
          <a:p>
            <a:r>
              <a:rPr lang="en-US" i="1" dirty="0" err="1">
                <a:solidFill>
                  <a:schemeClr val="bg1"/>
                </a:solidFill>
                <a:latin typeface="Agency FB" panose="020B0503020202020204" pitchFamily="34" charset="0"/>
              </a:rPr>
              <a:t>Himanshi</a:t>
            </a:r>
            <a:r>
              <a:rPr lang="en-US" i="1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i="1" dirty="0" err="1">
                <a:solidFill>
                  <a:schemeClr val="bg1"/>
                </a:solidFill>
                <a:latin typeface="Agency FB" panose="020B0503020202020204" pitchFamily="34" charset="0"/>
              </a:rPr>
              <a:t>dhaiya</a:t>
            </a:r>
            <a:endParaRPr lang="en-US" i="1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r>
              <a:rPr lang="en-US" i="1" dirty="0" err="1">
                <a:solidFill>
                  <a:schemeClr val="bg1"/>
                </a:solidFill>
                <a:latin typeface="Agency FB" panose="020B0503020202020204" pitchFamily="34" charset="0"/>
              </a:rPr>
              <a:t>Nainish</a:t>
            </a:r>
            <a:r>
              <a:rPr lang="en-US" i="1" dirty="0">
                <a:solidFill>
                  <a:schemeClr val="bg1"/>
                </a:solidFill>
                <a:latin typeface="Agency FB" panose="020B0503020202020204" pitchFamily="34" charset="0"/>
              </a:rPr>
              <a:t> Aggarwal</a:t>
            </a:r>
          </a:p>
          <a:p>
            <a:r>
              <a:rPr lang="en-US" i="1" dirty="0">
                <a:solidFill>
                  <a:schemeClr val="bg1"/>
                </a:solidFill>
                <a:latin typeface="Agency FB" panose="020B0503020202020204" pitchFamily="34" charset="0"/>
              </a:rPr>
              <a:t>Yash Mittal</a:t>
            </a:r>
          </a:p>
          <a:p>
            <a:r>
              <a:rPr lang="en-US" i="1" dirty="0">
                <a:solidFill>
                  <a:schemeClr val="bg1"/>
                </a:solidFill>
                <a:latin typeface="Agency FB" panose="020B0503020202020204" pitchFamily="34" charset="0"/>
              </a:rPr>
              <a:t>Ujjwal Jain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1EB9C0-F473-48B9-8021-FE87089DCAC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77392" y="3668413"/>
            <a:ext cx="1348720" cy="134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5848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20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Agency FB</vt:lpstr>
      <vt:lpstr>Arial</vt:lpstr>
      <vt:lpstr>Century Gothic</vt:lpstr>
      <vt:lpstr>Times New Roman</vt:lpstr>
      <vt:lpstr>Wingdings 3</vt:lpstr>
      <vt:lpstr>Ion Boardroom</vt:lpstr>
      <vt:lpstr>IPEC CHATBOT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IPEC CHATBOT</dc:title>
  <dc:creator>yash mittal</dc:creator>
  <cp:lastModifiedBy>yash mittal</cp:lastModifiedBy>
  <cp:revision>6</cp:revision>
  <dcterms:created xsi:type="dcterms:W3CDTF">2018-09-06T18:48:10Z</dcterms:created>
  <dcterms:modified xsi:type="dcterms:W3CDTF">2018-09-06T19:17:46Z</dcterms:modified>
</cp:coreProperties>
</file>