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46"/>
    <p:restoredTop sz="94686"/>
  </p:normalViewPr>
  <p:slideViewPr>
    <p:cSldViewPr snapToGrid="0" snapToObjects="1">
      <p:cViewPr varScale="1">
        <p:scale>
          <a:sx n="147" d="100"/>
          <a:sy n="147" d="100"/>
        </p:scale>
        <p:origin x="31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F44E-CE70-9A42-A127-2B0E8D5A0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7E3DC-472C-0449-83AB-A2BE8F0D3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98DC-90AA-BA4E-B232-97826C5C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413FB-22EC-914F-A105-E3A53ACE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915F-2BB7-444F-807B-8B1B313B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51DD-816D-2D4B-A144-D5A5032C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9A377-8A9F-9C4A-83B0-72B49FA92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434B-2F37-944B-8B59-AF3DE43C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FF87-9A6B-1442-AE6F-9F3931A1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0A2DF-FA21-264F-99B1-69F6BAEA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7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70204C-A3DD-374B-BDC1-1CD9BE1CE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2B56C-9BD7-0745-9DD0-9996F69B5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2CB0A-D0B8-6542-A73E-888CF498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DBA7-6172-AA4C-A7D1-1794DE2A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9C1A-7C08-3D43-9393-0A44EEB0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9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3974-517A-8740-88D7-F830EC4C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91F7-58FB-BE41-9DEA-7DA7EE921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83DCE-3238-B344-9D86-F47AAC59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3C3C-017D-C644-8A42-EED0D15D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BEAB-E5C4-C54F-A8B5-27449EB9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E502-F5E2-C34E-A840-93EDCCCC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A323F-1BE8-E547-B786-4D6D4AD3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5F623-8E7B-EA43-96C4-E6D8E805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0DB41-5F4C-CB4F-B0C6-7D430867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81C32-0C2E-8C41-8282-ABE37EF7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5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3DBC-E564-9243-9490-D50C52FE4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97BB-65A6-A949-A29A-1C1E650E7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CBFDB-FF83-A547-8E68-B42BD4010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C5606-556A-364B-BC48-A33E1D8A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5EDF8-9590-2548-93E7-4426AEDC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975DF-2790-5C41-AF9E-BB24ED46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1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4D68-3617-6E46-B642-162E1076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105A9-84C4-5F47-87DE-F771EE12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91C00-A4DC-B845-9ABD-53B647BEF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D7DF9-3F0B-FD4D-BBCD-02A2AC8E6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409CC-11AF-8945-96DA-B4C99A78D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C5B20A-FC3E-A148-8702-5676F63A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F5953-2030-9F44-AE0F-3250740D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24562-AC2C-B34B-BFDB-DD3659D4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9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2FA5-5058-F248-AB3D-C6DC8EFD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488C3-B4C2-D742-AF91-CC54BD56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FCA9-BAA7-6B48-9065-C19A51FE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F297A-81DD-8946-B0B7-5F6C7719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68715-31BF-5E48-834E-32F2CED1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F78D1-9D30-4746-BA74-6A2D72D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CA0F1-BE66-0D44-87C5-497BFA28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48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8AF4-FE03-E541-BBB9-B7E80A81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AEC71-05A9-4C4F-8F91-7B7E058E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A32E5-D284-6C45-B54A-99D994B43C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D67E3-DC4B-7E49-93D1-434A1E98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15C50-8A43-5D4F-91C2-0D5CE5FC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DC047-9135-BB4C-8240-3660F632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D210-EF98-C646-99E4-E1FBDECD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4A6A8-5099-8743-9170-C2D4A4930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9A2B1-776B-9B4B-AD09-00DEF9D6A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B1CDA-805C-3844-9605-6330C84B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5DEC2-E3A5-E841-B05C-6D0DF700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13A42-CCD1-9647-9EB9-6F497BCE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6D6EF-942B-F143-A085-9E4669FC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63CA5-71C2-A641-9A60-E343B045C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18531-8136-9248-B3CB-A62A8EADF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7647-8D9B-F24E-A786-CD619917E6A0}" type="datetimeFigureOut">
              <a:rPr lang="en-US" smtClean="0"/>
              <a:t>3/21/19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AFFF-E4D9-3C4C-82BB-72D6F4453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BFF93-A409-7440-A393-1AAC8156A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7BDDB-1FA6-764A-9775-F3843C6A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3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DB4F-7F4E-DE47-BD5C-B2E6B2F4E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BC148-FA49-3348-91B1-D903654F1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0EB0571-8466-7D49-A5FC-BE4439C1A128}"/>
              </a:ext>
            </a:extLst>
          </p:cNvPr>
          <p:cNvGrpSpPr/>
          <p:nvPr/>
        </p:nvGrpSpPr>
        <p:grpSpPr>
          <a:xfrm>
            <a:off x="5787025" y="2194231"/>
            <a:ext cx="2217107" cy="2277561"/>
            <a:chOff x="2217107" y="2256861"/>
            <a:chExt cx="2217107" cy="22775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5C68731-8B65-0E4B-84AC-612A58AED0CE}"/>
                </a:ext>
              </a:extLst>
            </p:cNvPr>
            <p:cNvSpPr/>
            <p:nvPr/>
          </p:nvSpPr>
          <p:spPr>
            <a:xfrm rot="10800000" flipH="1" flipV="1">
              <a:off x="2217107" y="2256861"/>
              <a:ext cx="2217107" cy="22775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57A06E8-0F75-5244-B024-7D95254D48E0}"/>
                </a:ext>
              </a:extLst>
            </p:cNvPr>
            <p:cNvSpPr/>
            <p:nvPr/>
          </p:nvSpPr>
          <p:spPr>
            <a:xfrm>
              <a:off x="2329841" y="2343458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8596C74-0E02-F044-9B54-6A455C712D39}"/>
                </a:ext>
              </a:extLst>
            </p:cNvPr>
            <p:cNvSpPr/>
            <p:nvPr/>
          </p:nvSpPr>
          <p:spPr>
            <a:xfrm>
              <a:off x="2329840" y="2890365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084DC9A-2375-E447-8360-D8785E0C28A9}"/>
                </a:ext>
              </a:extLst>
            </p:cNvPr>
            <p:cNvSpPr/>
            <p:nvPr/>
          </p:nvSpPr>
          <p:spPr>
            <a:xfrm>
              <a:off x="2329840" y="3435350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B18052A-B26B-ED4D-8796-9E5B57DA2FEB}"/>
                </a:ext>
              </a:extLst>
            </p:cNvPr>
            <p:cNvSpPr/>
            <p:nvPr/>
          </p:nvSpPr>
          <p:spPr>
            <a:xfrm>
              <a:off x="2329839" y="3980335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15F06F0-3D95-A041-80D4-422FE6DCE7ED}"/>
              </a:ext>
            </a:extLst>
          </p:cNvPr>
          <p:cNvSpPr/>
          <p:nvPr/>
        </p:nvSpPr>
        <p:spPr>
          <a:xfrm>
            <a:off x="3033386" y="3058921"/>
            <a:ext cx="1979111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1C949B-3E2C-5D47-8AF8-4A66E377EEAC}"/>
              </a:ext>
            </a:extLst>
          </p:cNvPr>
          <p:cNvCxnSpPr>
            <a:stCxn id="19" idx="3"/>
          </p:cNvCxnSpPr>
          <p:nvPr/>
        </p:nvCxnSpPr>
        <p:spPr>
          <a:xfrm flipV="1">
            <a:off x="5012497" y="2605414"/>
            <a:ext cx="774527" cy="68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4419E7-6065-D44F-9F12-4DD9BE64E5D6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5012497" y="3290107"/>
            <a:ext cx="774528" cy="4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5032D0-44F6-374E-8B09-EF7BABA6709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012497" y="3290107"/>
            <a:ext cx="774526" cy="59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07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15F06F0-3D95-A041-80D4-422FE6DCE7ED}"/>
              </a:ext>
            </a:extLst>
          </p:cNvPr>
          <p:cNvSpPr/>
          <p:nvPr/>
        </p:nvSpPr>
        <p:spPr>
          <a:xfrm>
            <a:off x="3033386" y="4791818"/>
            <a:ext cx="1979111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54B43F7-0052-8847-B656-036769230312}"/>
              </a:ext>
            </a:extLst>
          </p:cNvPr>
          <p:cNvSpPr/>
          <p:nvPr/>
        </p:nvSpPr>
        <p:spPr>
          <a:xfrm>
            <a:off x="5690991" y="4791818"/>
            <a:ext cx="1979111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5F1A39-74C0-3846-BDF0-2F5BA1F16D83}"/>
              </a:ext>
            </a:extLst>
          </p:cNvPr>
          <p:cNvSpPr/>
          <p:nvPr/>
        </p:nvSpPr>
        <p:spPr>
          <a:xfrm>
            <a:off x="4340267" y="3078065"/>
            <a:ext cx="1979111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2B4261A-45CD-BC49-9CEC-0C1FC6561582}"/>
              </a:ext>
            </a:extLst>
          </p:cNvPr>
          <p:cNvSpPr/>
          <p:nvPr/>
        </p:nvSpPr>
        <p:spPr>
          <a:xfrm>
            <a:off x="3033386" y="5418247"/>
            <a:ext cx="1979111" cy="4623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87EA6C-2A01-2747-9F45-4D35F4560414}"/>
              </a:ext>
            </a:extLst>
          </p:cNvPr>
          <p:cNvSpPr/>
          <p:nvPr/>
        </p:nvSpPr>
        <p:spPr>
          <a:xfrm>
            <a:off x="5690991" y="5433470"/>
            <a:ext cx="1979111" cy="4623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2" name="Snip Single Corner Rectangle 1">
            <a:extLst>
              <a:ext uri="{FF2B5EF4-FFF2-40B4-BE49-F238E27FC236}">
                <a16:creationId xmlns:a16="http://schemas.microsoft.com/office/drawing/2014/main" id="{0B5212B9-83BE-8945-B8E5-4BB8223E49A5}"/>
              </a:ext>
            </a:extLst>
          </p:cNvPr>
          <p:cNvSpPr/>
          <p:nvPr/>
        </p:nvSpPr>
        <p:spPr>
          <a:xfrm>
            <a:off x="6223346" y="6079430"/>
            <a:ext cx="914400" cy="406722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Question</a:t>
            </a:r>
          </a:p>
        </p:txBody>
      </p:sp>
      <p:sp>
        <p:nvSpPr>
          <p:cNvPr id="20" name="Snip Single Corner Rectangle 19">
            <a:extLst>
              <a:ext uri="{FF2B5EF4-FFF2-40B4-BE49-F238E27FC236}">
                <a16:creationId xmlns:a16="http://schemas.microsoft.com/office/drawing/2014/main" id="{D5AA5F11-05A2-E14A-9FD6-0C2A25D47FFD}"/>
              </a:ext>
            </a:extLst>
          </p:cNvPr>
          <p:cNvSpPr/>
          <p:nvPr/>
        </p:nvSpPr>
        <p:spPr>
          <a:xfrm>
            <a:off x="3565741" y="6079430"/>
            <a:ext cx="914400" cy="406722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18E28C7-2CA6-9A43-93CC-2A442CD581B3}"/>
              </a:ext>
            </a:extLst>
          </p:cNvPr>
          <p:cNvSpPr/>
          <p:nvPr/>
        </p:nvSpPr>
        <p:spPr>
          <a:xfrm>
            <a:off x="4340267" y="2176958"/>
            <a:ext cx="1979111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456D0AC-B7B9-4141-ABCB-2F6BA50F69AA}"/>
              </a:ext>
            </a:extLst>
          </p:cNvPr>
          <p:cNvSpPr/>
          <p:nvPr/>
        </p:nvSpPr>
        <p:spPr>
          <a:xfrm>
            <a:off x="4340267" y="1439743"/>
            <a:ext cx="1979111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9B6FEF8-8EE5-CC48-BB5C-1420178232AC}"/>
              </a:ext>
            </a:extLst>
          </p:cNvPr>
          <p:cNvSpPr/>
          <p:nvPr/>
        </p:nvSpPr>
        <p:spPr>
          <a:xfrm>
            <a:off x="4340267" y="3795875"/>
            <a:ext cx="1979111" cy="4623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Question-Context Attention</a:t>
            </a:r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5E1033A4-02D6-8D43-97CF-C6335C2CB78C}"/>
              </a:ext>
            </a:extLst>
          </p:cNvPr>
          <p:cNvSpPr/>
          <p:nvPr/>
        </p:nvSpPr>
        <p:spPr>
          <a:xfrm>
            <a:off x="4862183" y="809158"/>
            <a:ext cx="949893" cy="406722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Pointer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754D62-0176-5143-A0BE-26A89660DFD9}"/>
              </a:ext>
            </a:extLst>
          </p:cNvPr>
          <p:cNvCxnSpPr>
            <a:stCxn id="20" idx="3"/>
            <a:endCxn id="16" idx="2"/>
          </p:cNvCxnSpPr>
          <p:nvPr/>
        </p:nvCxnSpPr>
        <p:spPr>
          <a:xfrm flipV="1">
            <a:off x="4022941" y="5880619"/>
            <a:ext cx="1" cy="19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DFB42A-E7FF-B942-88E9-458CAA7B8FA5}"/>
              </a:ext>
            </a:extLst>
          </p:cNvPr>
          <p:cNvCxnSpPr>
            <a:stCxn id="16" idx="0"/>
            <a:endCxn id="19" idx="2"/>
          </p:cNvCxnSpPr>
          <p:nvPr/>
        </p:nvCxnSpPr>
        <p:spPr>
          <a:xfrm flipV="1">
            <a:off x="4022942" y="5254190"/>
            <a:ext cx="0" cy="16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ADC3DE-EB91-274D-A113-7B0B1AF0AC2A}"/>
              </a:ext>
            </a:extLst>
          </p:cNvPr>
          <p:cNvCxnSpPr>
            <a:stCxn id="2" idx="3"/>
            <a:endCxn id="18" idx="2"/>
          </p:cNvCxnSpPr>
          <p:nvPr/>
        </p:nvCxnSpPr>
        <p:spPr>
          <a:xfrm flipV="1">
            <a:off x="6680546" y="5895842"/>
            <a:ext cx="1" cy="18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9DA66E-5944-DC4E-AE48-C36DA0DD14AE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flipV="1">
            <a:off x="6680547" y="5254190"/>
            <a:ext cx="0" cy="17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782444-0A6C-0340-9C77-7B185A4E51C8}"/>
              </a:ext>
            </a:extLst>
          </p:cNvPr>
          <p:cNvCxnSpPr>
            <a:stCxn id="19" idx="0"/>
            <a:endCxn id="26" idx="2"/>
          </p:cNvCxnSpPr>
          <p:nvPr/>
        </p:nvCxnSpPr>
        <p:spPr>
          <a:xfrm flipV="1">
            <a:off x="4022942" y="4258247"/>
            <a:ext cx="1306881" cy="53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8C991E-B810-0D4A-ADE1-C8F54BA6A0E4}"/>
              </a:ext>
            </a:extLst>
          </p:cNvPr>
          <p:cNvCxnSpPr>
            <a:cxnSpLocks/>
            <a:stCxn id="14" idx="0"/>
            <a:endCxn id="26" idx="2"/>
          </p:cNvCxnSpPr>
          <p:nvPr/>
        </p:nvCxnSpPr>
        <p:spPr>
          <a:xfrm flipH="1" flipV="1">
            <a:off x="5329823" y="4258247"/>
            <a:ext cx="1350724" cy="53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29B61A-B533-E944-8B6D-93689322CF33}"/>
              </a:ext>
            </a:extLst>
          </p:cNvPr>
          <p:cNvCxnSpPr>
            <a:cxnSpLocks/>
            <a:stCxn id="26" idx="0"/>
            <a:endCxn id="15" idx="2"/>
          </p:cNvCxnSpPr>
          <p:nvPr/>
        </p:nvCxnSpPr>
        <p:spPr>
          <a:xfrm flipV="1">
            <a:off x="5329823" y="3540437"/>
            <a:ext cx="0" cy="25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76F76E-C1E4-A145-B7DF-0B2D87575D65}"/>
              </a:ext>
            </a:extLst>
          </p:cNvPr>
          <p:cNvCxnSpPr>
            <a:stCxn id="15" idx="0"/>
            <a:endCxn id="23" idx="2"/>
          </p:cNvCxnSpPr>
          <p:nvPr/>
        </p:nvCxnSpPr>
        <p:spPr>
          <a:xfrm flipV="1">
            <a:off x="5329823" y="2639330"/>
            <a:ext cx="0" cy="43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58E5D6-CD39-9A4B-B964-965CB090CFC6}"/>
              </a:ext>
            </a:extLst>
          </p:cNvPr>
          <p:cNvCxnSpPr>
            <a:stCxn id="23" idx="0"/>
            <a:endCxn id="24" idx="2"/>
          </p:cNvCxnSpPr>
          <p:nvPr/>
        </p:nvCxnSpPr>
        <p:spPr>
          <a:xfrm flipV="1">
            <a:off x="5329823" y="1902115"/>
            <a:ext cx="0" cy="27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7C6DBF9-36B3-B849-A214-9B3A79FD7FF9}"/>
              </a:ext>
            </a:extLst>
          </p:cNvPr>
          <p:cNvCxnSpPr>
            <a:cxnSpLocks/>
            <a:stCxn id="24" idx="0"/>
            <a:endCxn id="27" idx="1"/>
          </p:cNvCxnSpPr>
          <p:nvPr/>
        </p:nvCxnSpPr>
        <p:spPr>
          <a:xfrm flipV="1">
            <a:off x="5329823" y="1215880"/>
            <a:ext cx="7307" cy="22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31961C1-93F7-4344-A7A5-EB12D5F8386C}"/>
              </a:ext>
            </a:extLst>
          </p:cNvPr>
          <p:cNvCxnSpPr>
            <a:cxnSpLocks/>
          </p:cNvCxnSpPr>
          <p:nvPr/>
        </p:nvCxnSpPr>
        <p:spPr>
          <a:xfrm rot="5400000" flipH="1">
            <a:off x="4312003" y="1602260"/>
            <a:ext cx="1568002" cy="467638"/>
          </a:xfrm>
          <a:prstGeom prst="bentConnector5">
            <a:avLst>
              <a:gd name="adj1" fmla="val -14579"/>
              <a:gd name="adj2" fmla="val 260491"/>
              <a:gd name="adj3" fmla="val 99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891D98CA-D2D6-2845-9473-CB3F06E3B1EE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 flipH="1" flipV="1">
            <a:off x="4981328" y="1361014"/>
            <a:ext cx="1179243" cy="482254"/>
          </a:xfrm>
          <a:prstGeom prst="bentConnector4">
            <a:avLst>
              <a:gd name="adj1" fmla="val 10573"/>
              <a:gd name="adj2" fmla="val 256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0CF622C-D5BE-5E4F-A67C-D4B3A2C8D35A}"/>
              </a:ext>
            </a:extLst>
          </p:cNvPr>
          <p:cNvGrpSpPr/>
          <p:nvPr/>
        </p:nvGrpSpPr>
        <p:grpSpPr>
          <a:xfrm>
            <a:off x="9514199" y="2499533"/>
            <a:ext cx="2217107" cy="2277561"/>
            <a:chOff x="2217107" y="2256861"/>
            <a:chExt cx="2217107" cy="22775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CC62B2A-33AD-3642-87B6-315B83B2FEB7}"/>
                </a:ext>
              </a:extLst>
            </p:cNvPr>
            <p:cNvSpPr/>
            <p:nvPr/>
          </p:nvSpPr>
          <p:spPr>
            <a:xfrm rot="10800000" flipH="1" flipV="1">
              <a:off x="2217107" y="2256861"/>
              <a:ext cx="2217107" cy="22775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24BFAE9F-65D3-6242-932C-DA5B5DF20B85}"/>
                </a:ext>
              </a:extLst>
            </p:cNvPr>
            <p:cNvSpPr/>
            <p:nvPr/>
          </p:nvSpPr>
          <p:spPr>
            <a:xfrm>
              <a:off x="2329841" y="2343458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A722215-9C34-3C45-BD95-A439D10ED193}"/>
                </a:ext>
              </a:extLst>
            </p:cNvPr>
            <p:cNvSpPr/>
            <p:nvPr/>
          </p:nvSpPr>
          <p:spPr>
            <a:xfrm>
              <a:off x="2329840" y="2890365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17AAE75F-0B1C-694E-86C4-3DB78071E824}"/>
                </a:ext>
              </a:extLst>
            </p:cNvPr>
            <p:cNvSpPr/>
            <p:nvPr/>
          </p:nvSpPr>
          <p:spPr>
            <a:xfrm>
              <a:off x="2329840" y="3435350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965AF1B-0F48-A041-8800-39EAF5451CFE}"/>
                </a:ext>
              </a:extLst>
            </p:cNvPr>
            <p:cNvSpPr/>
            <p:nvPr/>
          </p:nvSpPr>
          <p:spPr>
            <a:xfrm>
              <a:off x="2329839" y="3980335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B5E8D3A6-0E14-F849-8E47-AA9A1383A4E7}"/>
              </a:ext>
            </a:extLst>
          </p:cNvPr>
          <p:cNvSpPr/>
          <p:nvPr/>
        </p:nvSpPr>
        <p:spPr>
          <a:xfrm>
            <a:off x="6760560" y="3364223"/>
            <a:ext cx="1979111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51B64-6349-3A4A-8F0A-82E36DACA657}"/>
              </a:ext>
            </a:extLst>
          </p:cNvPr>
          <p:cNvCxnSpPr>
            <a:stCxn id="50" idx="3"/>
          </p:cNvCxnSpPr>
          <p:nvPr/>
        </p:nvCxnSpPr>
        <p:spPr>
          <a:xfrm flipV="1">
            <a:off x="8739671" y="2910716"/>
            <a:ext cx="774527" cy="68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B1DFCD-CA66-7549-924E-1F281F69174B}"/>
              </a:ext>
            </a:extLst>
          </p:cNvPr>
          <p:cNvCxnSpPr>
            <a:cxnSpLocks/>
            <a:stCxn id="50" idx="3"/>
            <a:endCxn id="45" idx="1"/>
          </p:cNvCxnSpPr>
          <p:nvPr/>
        </p:nvCxnSpPr>
        <p:spPr>
          <a:xfrm>
            <a:off x="8739671" y="3595409"/>
            <a:ext cx="774528" cy="42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0BDDAC-435D-8A4C-A46B-736C2F5D689F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8739671" y="3595409"/>
            <a:ext cx="774526" cy="597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1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68DFEC-83B3-754D-936B-34C413A9B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6795"/>
            <a:ext cx="12192000" cy="208441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2AB1708-79C7-A54B-989D-61F9F513E229}"/>
              </a:ext>
            </a:extLst>
          </p:cNvPr>
          <p:cNvGrpSpPr/>
          <p:nvPr/>
        </p:nvGrpSpPr>
        <p:grpSpPr>
          <a:xfrm>
            <a:off x="10900603" y="2657608"/>
            <a:ext cx="1303923" cy="535331"/>
            <a:chOff x="2360430" y="4797469"/>
            <a:chExt cx="1303923" cy="535331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10BE10-7C5A-F245-8BB6-FC8F92A3A49D}"/>
                </a:ext>
              </a:extLst>
            </p:cNvPr>
            <p:cNvCxnSpPr/>
            <p:nvPr/>
          </p:nvCxnSpPr>
          <p:spPr>
            <a:xfrm>
              <a:off x="2360430" y="4905191"/>
              <a:ext cx="417443" cy="0"/>
            </a:xfrm>
            <a:prstGeom prst="line">
              <a:avLst/>
            </a:prstGeom>
            <a:ln>
              <a:solidFill>
                <a:srgbClr val="FF86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1716372-FBE8-D440-AA1B-A1DE07412F60}"/>
                </a:ext>
              </a:extLst>
            </p:cNvPr>
            <p:cNvCxnSpPr/>
            <p:nvPr/>
          </p:nvCxnSpPr>
          <p:spPr>
            <a:xfrm>
              <a:off x="2360430" y="5065135"/>
              <a:ext cx="417443" cy="0"/>
            </a:xfrm>
            <a:prstGeom prst="line">
              <a:avLst/>
            </a:prstGeom>
            <a:ln>
              <a:solidFill>
                <a:srgbClr val="2190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E179B0-7899-D747-B945-237A9241436F}"/>
                </a:ext>
              </a:extLst>
            </p:cNvPr>
            <p:cNvCxnSpPr/>
            <p:nvPr/>
          </p:nvCxnSpPr>
          <p:spPr>
            <a:xfrm>
              <a:off x="2360430" y="5225078"/>
              <a:ext cx="417443" cy="0"/>
            </a:xfrm>
            <a:prstGeom prst="line">
              <a:avLst/>
            </a:prstGeom>
            <a:ln>
              <a:solidFill>
                <a:srgbClr val="D139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3935B90-A698-8A46-9A5F-E2A5C0BDBAC3}"/>
                </a:ext>
              </a:extLst>
            </p:cNvPr>
            <p:cNvSpPr txBox="1"/>
            <p:nvPr/>
          </p:nvSpPr>
          <p:spPr>
            <a:xfrm>
              <a:off x="2780778" y="4797469"/>
              <a:ext cx="4331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BiDAF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5580AD-7220-C34C-ADB9-A70CFAA131B0}"/>
                </a:ext>
              </a:extLst>
            </p:cNvPr>
            <p:cNvSpPr txBox="1"/>
            <p:nvPr/>
          </p:nvSpPr>
          <p:spPr>
            <a:xfrm>
              <a:off x="2780778" y="4957413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QANet – 1 head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6BB18B-A9DF-CD44-BF5A-93709EFC8984}"/>
                </a:ext>
              </a:extLst>
            </p:cNvPr>
            <p:cNvSpPr txBox="1"/>
            <p:nvPr/>
          </p:nvSpPr>
          <p:spPr>
            <a:xfrm>
              <a:off x="2780778" y="5117356"/>
              <a:ext cx="8835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QANet – 4 heads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191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7AA6474-89E7-0B4D-9440-9FD6829DA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1524000"/>
            <a:ext cx="5384800" cy="3810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AF2F813-EC4F-8946-9C0F-9A2D531BA8D4}"/>
              </a:ext>
            </a:extLst>
          </p:cNvPr>
          <p:cNvGrpSpPr/>
          <p:nvPr/>
        </p:nvGrpSpPr>
        <p:grpSpPr>
          <a:xfrm>
            <a:off x="6674592" y="1718494"/>
            <a:ext cx="1263849" cy="375388"/>
            <a:chOff x="2360430" y="4797469"/>
            <a:chExt cx="1263849" cy="37538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21F62D-21AD-CF41-8BA8-94DBB0356492}"/>
                </a:ext>
              </a:extLst>
            </p:cNvPr>
            <p:cNvCxnSpPr/>
            <p:nvPr/>
          </p:nvCxnSpPr>
          <p:spPr>
            <a:xfrm>
              <a:off x="2360430" y="4905191"/>
              <a:ext cx="417443" cy="0"/>
            </a:xfrm>
            <a:prstGeom prst="line">
              <a:avLst/>
            </a:prstGeom>
            <a:ln>
              <a:solidFill>
                <a:srgbClr val="FF865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59DDD16-4A76-0B4A-AC1E-268E21C5AAB5}"/>
                </a:ext>
              </a:extLst>
            </p:cNvPr>
            <p:cNvCxnSpPr/>
            <p:nvPr/>
          </p:nvCxnSpPr>
          <p:spPr>
            <a:xfrm>
              <a:off x="2360430" y="5065135"/>
              <a:ext cx="417443" cy="0"/>
            </a:xfrm>
            <a:prstGeom prst="line">
              <a:avLst/>
            </a:prstGeom>
            <a:ln>
              <a:solidFill>
                <a:srgbClr val="2190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16B1A5-E258-D342-839F-1261C9B0E662}"/>
                </a:ext>
              </a:extLst>
            </p:cNvPr>
            <p:cNvSpPr txBox="1"/>
            <p:nvPr/>
          </p:nvSpPr>
          <p:spPr>
            <a:xfrm>
              <a:off x="2780778" y="4797469"/>
              <a:ext cx="4331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BiDAF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F85B6D-CA92-5E43-9FFD-86151C65B9A8}"/>
                </a:ext>
              </a:extLst>
            </p:cNvPr>
            <p:cNvSpPr txBox="1"/>
            <p:nvPr/>
          </p:nvSpPr>
          <p:spPr>
            <a:xfrm>
              <a:off x="2780778" y="4957413"/>
              <a:ext cx="84350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QANet – 1 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86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9BCC04-D73B-5B4F-99D7-7A07B3F6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61" y="1381781"/>
            <a:ext cx="4553763" cy="42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9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DC4F19-ADCC-0147-900E-6A367695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52" y="1029572"/>
            <a:ext cx="4889043" cy="445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8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9E32E69-47CD-48CB-9384-6F5C84CD9442}"/>
              </a:ext>
            </a:extLst>
          </p:cNvPr>
          <p:cNvGrpSpPr/>
          <p:nvPr/>
        </p:nvGrpSpPr>
        <p:grpSpPr>
          <a:xfrm>
            <a:off x="6213013" y="2519101"/>
            <a:ext cx="1743828" cy="2277561"/>
            <a:chOff x="2217107" y="2256861"/>
            <a:chExt cx="2217107" cy="22775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32EB49-27BC-4C55-9D07-97D52BC128C1}"/>
                </a:ext>
              </a:extLst>
            </p:cNvPr>
            <p:cNvSpPr/>
            <p:nvPr/>
          </p:nvSpPr>
          <p:spPr>
            <a:xfrm rot="10800000" flipH="1" flipV="1">
              <a:off x="2217107" y="2256861"/>
              <a:ext cx="2217107" cy="22775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" name="Rounded Rectangle 45">
              <a:extLst>
                <a:ext uri="{FF2B5EF4-FFF2-40B4-BE49-F238E27FC236}">
                  <a16:creationId xmlns:a16="http://schemas.microsoft.com/office/drawing/2014/main" id="{7012A7C8-BD28-4084-BEE3-863BBFDE561B}"/>
                </a:ext>
              </a:extLst>
            </p:cNvPr>
            <p:cNvSpPr/>
            <p:nvPr/>
          </p:nvSpPr>
          <p:spPr>
            <a:xfrm>
              <a:off x="2329841" y="2343458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04E903A4-F718-4ACC-9817-ADEB67C93566}"/>
                </a:ext>
              </a:extLst>
            </p:cNvPr>
            <p:cNvSpPr/>
            <p:nvPr/>
          </p:nvSpPr>
          <p:spPr>
            <a:xfrm>
              <a:off x="2329840" y="2890365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  <p:sp>
          <p:nvSpPr>
            <p:cNvPr id="9" name="Rounded Rectangle 47">
              <a:extLst>
                <a:ext uri="{FF2B5EF4-FFF2-40B4-BE49-F238E27FC236}">
                  <a16:creationId xmlns:a16="http://schemas.microsoft.com/office/drawing/2014/main" id="{1E8ECDA7-B22C-40C0-974B-4C548FEC2A70}"/>
                </a:ext>
              </a:extLst>
            </p:cNvPr>
            <p:cNvSpPr/>
            <p:nvPr/>
          </p:nvSpPr>
          <p:spPr>
            <a:xfrm>
              <a:off x="2329840" y="3435350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  <p:sp>
          <p:nvSpPr>
            <p:cNvPr id="10" name="Rounded Rectangle 48">
              <a:extLst>
                <a:ext uri="{FF2B5EF4-FFF2-40B4-BE49-F238E27FC236}">
                  <a16:creationId xmlns:a16="http://schemas.microsoft.com/office/drawing/2014/main" id="{EB1525D9-1A7F-4B3E-82C0-E4304C641E4F}"/>
                </a:ext>
              </a:extLst>
            </p:cNvPr>
            <p:cNvSpPr/>
            <p:nvPr/>
          </p:nvSpPr>
          <p:spPr>
            <a:xfrm>
              <a:off x="2329839" y="3980335"/>
              <a:ext cx="1979111" cy="462372"/>
            </a:xfrm>
            <a:prstGeom prst="roundRect">
              <a:avLst/>
            </a:prstGeom>
            <a:solidFill>
              <a:srgbClr val="CEFFFF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Encoder block</a:t>
              </a:r>
            </a:p>
          </p:txBody>
        </p:sp>
      </p:grp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A5EF2EFE-5D53-4557-A911-999B79657FA7}"/>
              </a:ext>
            </a:extLst>
          </p:cNvPr>
          <p:cNvSpPr/>
          <p:nvPr/>
        </p:nvSpPr>
        <p:spPr>
          <a:xfrm>
            <a:off x="499908" y="4791818"/>
            <a:ext cx="1757358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95ED15A2-048D-4EFF-A620-E162ABA67D27}"/>
              </a:ext>
            </a:extLst>
          </p:cNvPr>
          <p:cNvSpPr/>
          <p:nvPr/>
        </p:nvSpPr>
        <p:spPr>
          <a:xfrm>
            <a:off x="2859737" y="4791818"/>
            <a:ext cx="1757358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FE1BFFE8-01D1-459A-B239-7115DE7CD21A}"/>
              </a:ext>
            </a:extLst>
          </p:cNvPr>
          <p:cNvSpPr/>
          <p:nvPr/>
        </p:nvSpPr>
        <p:spPr>
          <a:xfrm>
            <a:off x="1660357" y="3078065"/>
            <a:ext cx="1757358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9E79428A-48C5-47E1-9000-19DBE3C2A0FE}"/>
              </a:ext>
            </a:extLst>
          </p:cNvPr>
          <p:cNvSpPr/>
          <p:nvPr/>
        </p:nvSpPr>
        <p:spPr>
          <a:xfrm>
            <a:off x="499908" y="5418247"/>
            <a:ext cx="1757358" cy="4623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16" name="Rounded Rectangle 17">
            <a:extLst>
              <a:ext uri="{FF2B5EF4-FFF2-40B4-BE49-F238E27FC236}">
                <a16:creationId xmlns:a16="http://schemas.microsoft.com/office/drawing/2014/main" id="{72EBC80B-6EA6-4C2F-ACF1-E71C66809E8A}"/>
              </a:ext>
            </a:extLst>
          </p:cNvPr>
          <p:cNvSpPr/>
          <p:nvPr/>
        </p:nvSpPr>
        <p:spPr>
          <a:xfrm>
            <a:off x="2859737" y="5433470"/>
            <a:ext cx="1757358" cy="4623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17" name="Snip Single Corner Rectangle 1">
            <a:extLst>
              <a:ext uri="{FF2B5EF4-FFF2-40B4-BE49-F238E27FC236}">
                <a16:creationId xmlns:a16="http://schemas.microsoft.com/office/drawing/2014/main" id="{AABE39FF-8BA3-4AE3-B3CC-85BD593B7ECF}"/>
              </a:ext>
            </a:extLst>
          </p:cNvPr>
          <p:cNvSpPr/>
          <p:nvPr/>
        </p:nvSpPr>
        <p:spPr>
          <a:xfrm>
            <a:off x="3332444" y="6079430"/>
            <a:ext cx="811945" cy="406722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Question</a:t>
            </a:r>
          </a:p>
        </p:txBody>
      </p:sp>
      <p:sp>
        <p:nvSpPr>
          <p:cNvPr id="18" name="Snip Single Corner Rectangle 19">
            <a:extLst>
              <a:ext uri="{FF2B5EF4-FFF2-40B4-BE49-F238E27FC236}">
                <a16:creationId xmlns:a16="http://schemas.microsoft.com/office/drawing/2014/main" id="{DC7F344F-1F8B-4740-A363-A1A34351A726}"/>
              </a:ext>
            </a:extLst>
          </p:cNvPr>
          <p:cNvSpPr/>
          <p:nvPr/>
        </p:nvSpPr>
        <p:spPr>
          <a:xfrm>
            <a:off x="972614" y="6079430"/>
            <a:ext cx="811945" cy="406722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19" name="Rounded Rectangle 22">
            <a:extLst>
              <a:ext uri="{FF2B5EF4-FFF2-40B4-BE49-F238E27FC236}">
                <a16:creationId xmlns:a16="http://schemas.microsoft.com/office/drawing/2014/main" id="{B98E92DA-1E9E-46EE-8A7E-37C72C6CA5C8}"/>
              </a:ext>
            </a:extLst>
          </p:cNvPr>
          <p:cNvSpPr/>
          <p:nvPr/>
        </p:nvSpPr>
        <p:spPr>
          <a:xfrm>
            <a:off x="1660357" y="2176958"/>
            <a:ext cx="1757358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B1D4FA48-2023-4EC2-9EC0-12E228854FDF}"/>
              </a:ext>
            </a:extLst>
          </p:cNvPr>
          <p:cNvSpPr/>
          <p:nvPr/>
        </p:nvSpPr>
        <p:spPr>
          <a:xfrm>
            <a:off x="1660357" y="1439743"/>
            <a:ext cx="1757358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sp>
        <p:nvSpPr>
          <p:cNvPr id="21" name="Rounded Rectangle 25">
            <a:extLst>
              <a:ext uri="{FF2B5EF4-FFF2-40B4-BE49-F238E27FC236}">
                <a16:creationId xmlns:a16="http://schemas.microsoft.com/office/drawing/2014/main" id="{7BA96B0F-C8E5-4536-B29E-22797F5E94CB}"/>
              </a:ext>
            </a:extLst>
          </p:cNvPr>
          <p:cNvSpPr/>
          <p:nvPr/>
        </p:nvSpPr>
        <p:spPr>
          <a:xfrm>
            <a:off x="1660357" y="3795875"/>
            <a:ext cx="1757358" cy="4623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mpd="sng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Question-Context Attention</a:t>
            </a:r>
          </a:p>
        </p:txBody>
      </p:sp>
      <p:sp>
        <p:nvSpPr>
          <p:cNvPr id="22" name="Snip Single Corner Rectangle 26">
            <a:extLst>
              <a:ext uri="{FF2B5EF4-FFF2-40B4-BE49-F238E27FC236}">
                <a16:creationId xmlns:a16="http://schemas.microsoft.com/office/drawing/2014/main" id="{D8184D9B-E1E3-469E-80D0-1C133DBE0781}"/>
              </a:ext>
            </a:extLst>
          </p:cNvPr>
          <p:cNvSpPr/>
          <p:nvPr/>
        </p:nvSpPr>
        <p:spPr>
          <a:xfrm>
            <a:off x="2123794" y="809158"/>
            <a:ext cx="843461" cy="406722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Pointer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E83777-7F12-4C8C-BAB6-4737B24C16FF}"/>
              </a:ext>
            </a:extLst>
          </p:cNvPr>
          <p:cNvCxnSpPr>
            <a:stCxn id="18" idx="3"/>
            <a:endCxn id="15" idx="2"/>
          </p:cNvCxnSpPr>
          <p:nvPr/>
        </p:nvCxnSpPr>
        <p:spPr>
          <a:xfrm flipV="1">
            <a:off x="1378587" y="5880619"/>
            <a:ext cx="1" cy="19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3304F2-CE96-4BC8-8715-F279C68B47F5}"/>
              </a:ext>
            </a:extLst>
          </p:cNvPr>
          <p:cNvCxnSpPr>
            <a:stCxn id="15" idx="0"/>
            <a:endCxn id="12" idx="2"/>
          </p:cNvCxnSpPr>
          <p:nvPr/>
        </p:nvCxnSpPr>
        <p:spPr>
          <a:xfrm flipV="1">
            <a:off x="1378588" y="5254190"/>
            <a:ext cx="0" cy="16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49418D-8B8C-4C40-AB60-2CB025300DB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3738416" y="5895842"/>
            <a:ext cx="1" cy="183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76803D-B35F-4A13-9C11-E1FAA1D0DFBD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flipV="1">
            <a:off x="3738417" y="5254190"/>
            <a:ext cx="0" cy="17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BBB2BD-8E50-4549-8D0E-6A2A4E89554A}"/>
              </a:ext>
            </a:extLst>
          </p:cNvPr>
          <p:cNvCxnSpPr>
            <a:stCxn id="12" idx="0"/>
            <a:endCxn id="21" idx="2"/>
          </p:cNvCxnSpPr>
          <p:nvPr/>
        </p:nvCxnSpPr>
        <p:spPr>
          <a:xfrm flipV="1">
            <a:off x="1378588" y="4258247"/>
            <a:ext cx="1160449" cy="53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1C063C-6753-40AD-8A24-96B23BA34B40}"/>
              </a:ext>
            </a:extLst>
          </p:cNvPr>
          <p:cNvCxnSpPr>
            <a:cxnSpLocks/>
            <a:stCxn id="13" idx="0"/>
            <a:endCxn id="21" idx="2"/>
          </p:cNvCxnSpPr>
          <p:nvPr/>
        </p:nvCxnSpPr>
        <p:spPr>
          <a:xfrm flipH="1" flipV="1">
            <a:off x="2539037" y="4258247"/>
            <a:ext cx="1199380" cy="53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BB5BAA-39A2-4D8F-9E0E-02C47ED785D5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2539037" y="3540437"/>
            <a:ext cx="0" cy="255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AF74267-7B34-4C61-89AB-ADA937EE71EA}"/>
              </a:ext>
            </a:extLst>
          </p:cNvPr>
          <p:cNvCxnSpPr>
            <a:stCxn id="14" idx="0"/>
            <a:endCxn id="19" idx="2"/>
          </p:cNvCxnSpPr>
          <p:nvPr/>
        </p:nvCxnSpPr>
        <p:spPr>
          <a:xfrm flipV="1">
            <a:off x="2539037" y="2639330"/>
            <a:ext cx="0" cy="438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994B87-132E-4BF4-A672-28F7F2D34C49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2539037" y="1902115"/>
            <a:ext cx="0" cy="274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EB72F9-8C0E-4543-A50F-E0392A0E6D40}"/>
              </a:ext>
            </a:extLst>
          </p:cNvPr>
          <p:cNvCxnSpPr>
            <a:cxnSpLocks/>
            <a:stCxn id="20" idx="0"/>
            <a:endCxn id="22" idx="1"/>
          </p:cNvCxnSpPr>
          <p:nvPr/>
        </p:nvCxnSpPr>
        <p:spPr>
          <a:xfrm flipV="1">
            <a:off x="2539037" y="1215880"/>
            <a:ext cx="6488" cy="223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43">
            <a:extLst>
              <a:ext uri="{FF2B5EF4-FFF2-40B4-BE49-F238E27FC236}">
                <a16:creationId xmlns:a16="http://schemas.microsoft.com/office/drawing/2014/main" id="{8889064A-4361-46E5-AC57-DA377CBBE220}"/>
              </a:ext>
            </a:extLst>
          </p:cNvPr>
          <p:cNvCxnSpPr>
            <a:cxnSpLocks/>
          </p:cNvCxnSpPr>
          <p:nvPr/>
        </p:nvCxnSpPr>
        <p:spPr>
          <a:xfrm rot="5400000" flipH="1">
            <a:off x="1547416" y="1628459"/>
            <a:ext cx="1568002" cy="415241"/>
          </a:xfrm>
          <a:prstGeom prst="bentConnector5">
            <a:avLst>
              <a:gd name="adj1" fmla="val -14579"/>
              <a:gd name="adj2" fmla="val 260491"/>
              <a:gd name="adj3" fmla="val 99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56">
            <a:extLst>
              <a:ext uri="{FF2B5EF4-FFF2-40B4-BE49-F238E27FC236}">
                <a16:creationId xmlns:a16="http://schemas.microsoft.com/office/drawing/2014/main" id="{F1170A71-B52E-4B42-9A88-F1670064283C}"/>
              </a:ext>
            </a:extLst>
          </p:cNvPr>
          <p:cNvCxnSpPr>
            <a:cxnSpLocks/>
            <a:endCxn id="22" idx="0"/>
          </p:cNvCxnSpPr>
          <p:nvPr/>
        </p:nvCxnSpPr>
        <p:spPr>
          <a:xfrm rot="5400000" flipH="1" flipV="1">
            <a:off x="2163524" y="1388031"/>
            <a:ext cx="1179243" cy="428219"/>
          </a:xfrm>
          <a:prstGeom prst="bentConnector4">
            <a:avLst>
              <a:gd name="adj1" fmla="val 10573"/>
              <a:gd name="adj2" fmla="val 256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49">
            <a:extLst>
              <a:ext uri="{FF2B5EF4-FFF2-40B4-BE49-F238E27FC236}">
                <a16:creationId xmlns:a16="http://schemas.microsoft.com/office/drawing/2014/main" id="{DEBE4C98-0C4B-4A8E-9B38-DD922BB897DF}"/>
              </a:ext>
            </a:extLst>
          </p:cNvPr>
          <p:cNvSpPr/>
          <p:nvPr/>
        </p:nvSpPr>
        <p:spPr>
          <a:xfrm>
            <a:off x="3809465" y="3364223"/>
            <a:ext cx="1757358" cy="462372"/>
          </a:xfrm>
          <a:prstGeom prst="roundRect">
            <a:avLst/>
          </a:prstGeom>
          <a:solidFill>
            <a:srgbClr val="CEFFFF"/>
          </a:solidFill>
          <a:ln w="8572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1"/>
                </a:solidFill>
              </a:rPr>
              <a:t>Stacked encoder blocks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4953511-B3DB-4697-97DB-203D3175FF20}"/>
              </a:ext>
            </a:extLst>
          </p:cNvPr>
          <p:cNvCxnSpPr>
            <a:cxnSpLocks/>
            <a:stCxn id="35" idx="3"/>
            <a:endCxn id="7" idx="1"/>
          </p:cNvCxnSpPr>
          <p:nvPr/>
        </p:nvCxnSpPr>
        <p:spPr>
          <a:xfrm flipV="1">
            <a:off x="5566823" y="2836884"/>
            <a:ext cx="734859" cy="75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9919D6-57B0-409B-9ACB-17BCE0D30F77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 flipV="1">
            <a:off x="5566823" y="3383791"/>
            <a:ext cx="734858" cy="211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E97368-BE4A-4424-A97D-5A0F21A0F7F6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>
            <a:off x="5566823" y="3595409"/>
            <a:ext cx="734858" cy="33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C125D2-1AFD-42F0-AACA-9356ABA32BDE}"/>
              </a:ext>
            </a:extLst>
          </p:cNvPr>
          <p:cNvGrpSpPr/>
          <p:nvPr/>
        </p:nvGrpSpPr>
        <p:grpSpPr>
          <a:xfrm>
            <a:off x="8565183" y="929801"/>
            <a:ext cx="2843868" cy="5431559"/>
            <a:chOff x="9109709" y="929801"/>
            <a:chExt cx="2843868" cy="543155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581DDCE-AEB9-45C8-804F-83FEE9FF68D8}"/>
                </a:ext>
              </a:extLst>
            </p:cNvPr>
            <p:cNvGrpSpPr/>
            <p:nvPr/>
          </p:nvGrpSpPr>
          <p:grpSpPr>
            <a:xfrm>
              <a:off x="9109709" y="1327811"/>
              <a:ext cx="2843868" cy="5033549"/>
              <a:chOff x="4018326" y="104503"/>
              <a:chExt cx="3697467" cy="6657178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0074C1A-E544-43E8-9446-23FC818F9798}"/>
                  </a:ext>
                </a:extLst>
              </p:cNvPr>
              <p:cNvGrpSpPr/>
              <p:nvPr/>
            </p:nvGrpSpPr>
            <p:grpSpPr>
              <a:xfrm>
                <a:off x="4018326" y="104503"/>
                <a:ext cx="3697467" cy="6657178"/>
                <a:chOff x="4018326" y="104503"/>
                <a:chExt cx="3697467" cy="665717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116B9696-127F-4479-B2DA-047BAAC7FE87}"/>
                    </a:ext>
                  </a:extLst>
                </p:cNvPr>
                <p:cNvGrpSpPr/>
                <p:nvPr/>
              </p:nvGrpSpPr>
              <p:grpSpPr>
                <a:xfrm>
                  <a:off x="4018326" y="104503"/>
                  <a:ext cx="3697467" cy="6657178"/>
                  <a:chOff x="4018326" y="104503"/>
                  <a:chExt cx="3697467" cy="6657178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FAE7CCD7-4D38-494E-9BF1-89F05E267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746174" y="5465200"/>
                    <a:ext cx="1138294" cy="2946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1753BC0D-4A56-49BD-A247-E2FE4E85B894}"/>
                      </a:ext>
                    </a:extLst>
                  </p:cNvPr>
                  <p:cNvGrpSpPr/>
                  <p:nvPr/>
                </p:nvGrpSpPr>
                <p:grpSpPr>
                  <a:xfrm>
                    <a:off x="4018326" y="104503"/>
                    <a:ext cx="3697467" cy="6657178"/>
                    <a:chOff x="4018326" y="104503"/>
                    <a:chExt cx="3697467" cy="6657178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A3FE1C9D-C000-4356-8D41-BA2C39AF86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8326" y="104503"/>
                      <a:ext cx="3697467" cy="6657178"/>
                      <a:chOff x="4018326" y="104503"/>
                      <a:chExt cx="3697467" cy="6657178"/>
                    </a:xfrm>
                  </p:grpSpPr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AC030F74-BA43-4D9E-9AB5-59D1D2DC2C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50082" y="3726823"/>
                        <a:ext cx="2821576" cy="1874346"/>
                      </a:xfrm>
                      <a:prstGeom prst="rect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/>
                      </a:p>
                    </p:txBody>
                  </p:sp>
                  <p:grpSp>
                    <p:nvGrpSpPr>
                      <p:cNvPr id="67" name="Group 66">
                        <a:extLst>
                          <a:ext uri="{FF2B5EF4-FFF2-40B4-BE49-F238E27FC236}">
                            <a16:creationId xmlns:a16="http://schemas.microsoft.com/office/drawing/2014/main" id="{13741AA5-DC32-44DB-82B8-7414830CD7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18326" y="104503"/>
                        <a:ext cx="3697467" cy="6657178"/>
                        <a:chOff x="4018326" y="104503"/>
                        <a:chExt cx="3697467" cy="6657178"/>
                      </a:xfrm>
                    </p:grpSpPr>
                    <p:grpSp>
                      <p:nvGrpSpPr>
                        <p:cNvPr id="68" name="Group 67">
                          <a:extLst>
                            <a:ext uri="{FF2B5EF4-FFF2-40B4-BE49-F238E27FC236}">
                              <a16:creationId xmlns:a16="http://schemas.microsoft.com/office/drawing/2014/main" id="{E4FA0C2F-2FF1-4996-9548-F67BA46FEE9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812064" y="580853"/>
                          <a:ext cx="2233170" cy="5680610"/>
                          <a:chOff x="4812064" y="578825"/>
                          <a:chExt cx="2069545" cy="5782526"/>
                        </a:xfrm>
                      </p:grpSpPr>
                      <p:sp>
                        <p:nvSpPr>
                          <p:cNvPr id="85" name="Flowchart: Terminator 84">
                            <a:extLst>
                              <a:ext uri="{FF2B5EF4-FFF2-40B4-BE49-F238E27FC236}">
                                <a16:creationId xmlns:a16="http://schemas.microsoft.com/office/drawing/2014/main" id="{67D168E7-8474-4E64-B6A3-2ECF3F23AA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35092" y="578825"/>
                            <a:ext cx="2046515" cy="478971"/>
                          </a:xfrm>
                          <a:prstGeom prst="flowChartTerminator">
                            <a:avLst/>
                          </a:prstGeom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 anchorCtr="1">
                            <a:normAutofit fontScale="62500" lnSpcReduction="20000"/>
                          </a:bodyPr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a:t>Feedforward layer</a:t>
                            </a:r>
                            <a:endParaRPr lang="en-IN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6" name="Flowchart: Terminator 85">
                            <a:extLst>
                              <a:ext uri="{FF2B5EF4-FFF2-40B4-BE49-F238E27FC236}">
                                <a16:creationId xmlns:a16="http://schemas.microsoft.com/office/drawing/2014/main" id="{C66F6D76-C2EB-4860-AD58-FA617F96C6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35094" y="1204418"/>
                            <a:ext cx="2046515" cy="478971"/>
                          </a:xfrm>
                          <a:prstGeom prst="flowChartTerminator">
                            <a:avLst/>
                          </a:prstGeom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>
                            <a:normAutofit fontScale="62500" lnSpcReduction="20000"/>
                          </a:bodyPr>
                          <a:lstStyle/>
                          <a:p>
                            <a:pPr algn="ctr"/>
                            <a:r>
                              <a:rPr lang="en-US" dirty="0" err="1">
                                <a:solidFill>
                                  <a:schemeClr val="tx1"/>
                                </a:solidFill>
                              </a:rPr>
                              <a:t>Layernorm</a:t>
                            </a:r>
                            <a:endParaRPr lang="en-IN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" name="Flowchart: Terminator 86">
                            <a:extLst>
                              <a:ext uri="{FF2B5EF4-FFF2-40B4-BE49-F238E27FC236}">
                                <a16:creationId xmlns:a16="http://schemas.microsoft.com/office/drawing/2014/main" id="{7555ED0B-61E8-46DA-99DC-AA34D86859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12064" y="2303074"/>
                            <a:ext cx="2046515" cy="478971"/>
                          </a:xfrm>
                          <a:prstGeom prst="flowChartTerminator">
                            <a:avLst/>
                          </a:prstGeom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>
                            <a:normAutofit fontScale="62500" lnSpcReduction="20000"/>
                          </a:bodyPr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a:t>Self-attention</a:t>
                            </a:r>
                            <a:endParaRPr lang="en-IN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8" name="Flowchart: Terminator 87">
                            <a:extLst>
                              <a:ext uri="{FF2B5EF4-FFF2-40B4-BE49-F238E27FC236}">
                                <a16:creationId xmlns:a16="http://schemas.microsoft.com/office/drawing/2014/main" id="{F8A9FEB3-79BA-4C8C-9DAD-300C97B0D59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17336" y="2915491"/>
                            <a:ext cx="2046515" cy="478971"/>
                          </a:xfrm>
                          <a:prstGeom prst="flowChartTerminator">
                            <a:avLst/>
                          </a:prstGeom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>
                            <a:normAutofit fontScale="62500" lnSpcReduction="20000"/>
                          </a:bodyPr>
                          <a:lstStyle/>
                          <a:p>
                            <a:pPr algn="ctr"/>
                            <a:r>
                              <a:rPr lang="en-US" dirty="0" err="1">
                                <a:solidFill>
                                  <a:schemeClr val="tx1"/>
                                </a:solidFill>
                              </a:rPr>
                              <a:t>Layernorm</a:t>
                            </a:r>
                            <a:endParaRPr lang="en-IN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9" name="Flowchart: Terminator 88">
                            <a:extLst>
                              <a:ext uri="{FF2B5EF4-FFF2-40B4-BE49-F238E27FC236}">
                                <a16:creationId xmlns:a16="http://schemas.microsoft.com/office/drawing/2014/main" id="{DA1BDA4E-FCBF-4D6D-860D-FDB1803307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17336" y="4238992"/>
                            <a:ext cx="2046515" cy="478971"/>
                          </a:xfrm>
                          <a:prstGeom prst="flowChartTerminator">
                            <a:avLst/>
                          </a:prstGeom>
                          <a:solidFill>
                            <a:srgbClr val="FFCCFF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>
                            <a:normAutofit fontScale="62500" lnSpcReduction="20000"/>
                          </a:bodyPr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a:t>Conv</a:t>
                            </a:r>
                            <a:endParaRPr lang="en-IN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0" name="Flowchart: Terminator 89">
                            <a:extLst>
                              <a:ext uri="{FF2B5EF4-FFF2-40B4-BE49-F238E27FC236}">
                                <a16:creationId xmlns:a16="http://schemas.microsoft.com/office/drawing/2014/main" id="{E451DA9F-C368-468B-BA91-9A13773C40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35094" y="4830778"/>
                            <a:ext cx="2046515" cy="478971"/>
                          </a:xfrm>
                          <a:prstGeom prst="flowChartTerminator">
                            <a:avLst/>
                          </a:prstGeom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n w="19050">
                            <a:solidFill>
                              <a:srgbClr val="0000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>
                            <a:normAutofit fontScale="62500" lnSpcReduction="20000"/>
                          </a:bodyPr>
                          <a:lstStyle/>
                          <a:p>
                            <a:pPr algn="ctr"/>
                            <a:r>
                              <a:rPr lang="en-US" dirty="0" err="1">
                                <a:solidFill>
                                  <a:schemeClr val="tx1"/>
                                </a:solidFill>
                              </a:rPr>
                              <a:t>Layernorm</a:t>
                            </a:r>
                            <a:endParaRPr lang="en-IN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91" name="Flowchart: Terminator 90">
                            <a:extLst>
                              <a:ext uri="{FF2B5EF4-FFF2-40B4-BE49-F238E27FC236}">
                                <a16:creationId xmlns:a16="http://schemas.microsoft.com/office/drawing/2014/main" id="{B2E9EED4-555E-4CBA-A734-04A1F12ACC3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817336" y="5882380"/>
                            <a:ext cx="2046515" cy="478971"/>
                          </a:xfrm>
                          <a:prstGeom prst="flowChartTerminator">
                            <a:avLst/>
                          </a:prstGeom>
                          <a:solidFill>
                            <a:srgbClr val="FEE2FA"/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>
                            <a:normAutofit fontScale="62500" lnSpcReduction="20000"/>
                          </a:bodyPr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a:t>Position Encoding</a:t>
                            </a:r>
                            <a:endParaRPr lang="en-IN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  <p:grpSp>
                      <p:nvGrpSpPr>
                        <p:cNvPr id="69" name="Group 68">
                          <a:extLst>
                            <a:ext uri="{FF2B5EF4-FFF2-40B4-BE49-F238E27FC236}">
                              <a16:creationId xmlns:a16="http://schemas.microsoft.com/office/drawing/2014/main" id="{39ACE56A-40D0-482F-92A7-0B75303A69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18326" y="104503"/>
                          <a:ext cx="3697467" cy="6657178"/>
                          <a:chOff x="4018326" y="104503"/>
                          <a:chExt cx="3697467" cy="6657178"/>
                        </a:xfrm>
                      </p:grpSpPr>
                      <p:sp>
                        <p:nvSpPr>
                          <p:cNvPr id="70" name="Rectangle: Rounded Corners 69">
                            <a:extLst>
                              <a:ext uri="{FF2B5EF4-FFF2-40B4-BE49-F238E27FC236}">
                                <a16:creationId xmlns:a16="http://schemas.microsoft.com/office/drawing/2014/main" id="{DE58F4A2-FDCF-40CB-B867-3E675EEE04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018326" y="104503"/>
                            <a:ext cx="3697467" cy="6514411"/>
                          </a:xfrm>
                          <a:prstGeom prst="roundRect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IN"/>
                          </a:p>
                        </p:txBody>
                      </p:sp>
                      <p:sp>
                        <p:nvSpPr>
                          <p:cNvPr id="71" name="Flowchart: Connector 70">
                            <a:extLst>
                              <a:ext uri="{FF2B5EF4-FFF2-40B4-BE49-F238E27FC236}">
                                <a16:creationId xmlns:a16="http://schemas.microsoft.com/office/drawing/2014/main" id="{CFF3D2D6-92B9-4A95-A54B-0A33B5786C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73783" y="3794418"/>
                            <a:ext cx="235131" cy="251000"/>
                          </a:xfrm>
                          <a:prstGeom prst="flowChartConnector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a:t>+</a:t>
                            </a:r>
                            <a:endParaRPr lang="en-IN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2" name="Flowchart: Connector 71">
                            <a:extLst>
                              <a:ext uri="{FF2B5EF4-FFF2-40B4-BE49-F238E27FC236}">
                                <a16:creationId xmlns:a16="http://schemas.microsoft.com/office/drawing/2014/main" id="{8FEA63A3-3F6D-4F52-8400-B022E640A5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62548" y="1878925"/>
                            <a:ext cx="235131" cy="251000"/>
                          </a:xfrm>
                          <a:prstGeom prst="flowChartConnector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a:t>+</a:t>
                            </a:r>
                            <a:endParaRPr lang="en-IN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73" name="Flowchart: Connector 72">
                            <a:extLst>
                              <a:ext uri="{FF2B5EF4-FFF2-40B4-BE49-F238E27FC236}">
                                <a16:creationId xmlns:a16="http://schemas.microsoft.com/office/drawing/2014/main" id="{4D6FB493-9A38-4D94-8D73-7EAF6783C9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723359" y="132334"/>
                            <a:ext cx="235131" cy="251000"/>
                          </a:xfrm>
                          <a:prstGeom prst="flowChartConnector">
                            <a:avLst/>
                          </a:prstGeom>
                          <a:noFill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a:t>+</a:t>
                            </a:r>
                            <a:endParaRPr lang="en-IN" dirty="0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cxnSp>
                        <p:nvCxnSpPr>
                          <p:cNvPr id="74" name="Straight Connector 73">
                            <a:extLst>
                              <a:ext uri="{FF2B5EF4-FFF2-40B4-BE49-F238E27FC236}">
                                <a16:creationId xmlns:a16="http://schemas.microsoft.com/office/drawing/2014/main" id="{A1231C51-C195-418E-B13E-1920C13656D5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5891347" y="4059776"/>
                            <a:ext cx="0" cy="13674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5" name="Straight Arrow Connector 74">
                            <a:extLst>
                              <a:ext uri="{FF2B5EF4-FFF2-40B4-BE49-F238E27FC236}">
                                <a16:creationId xmlns:a16="http://schemas.microsoft.com/office/drawing/2014/main" id="{417FE9F7-6213-4BCD-8861-6F43395603EC}"/>
                              </a:ext>
                            </a:extLst>
                          </p:cNvPr>
                          <p:cNvCxnSpPr>
                            <a:cxnSpLocks/>
                            <a:stCxn id="71" idx="0"/>
                          </p:cNvCxnSpPr>
                          <p:nvPr/>
                        </p:nvCxnSpPr>
                        <p:spPr>
                          <a:xfrm flipV="1">
                            <a:off x="5891349" y="3606769"/>
                            <a:ext cx="2" cy="18764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6" name="Straight Arrow Connector 75">
                            <a:extLst>
                              <a:ext uri="{FF2B5EF4-FFF2-40B4-BE49-F238E27FC236}">
                                <a16:creationId xmlns:a16="http://schemas.microsoft.com/office/drawing/2014/main" id="{63A5B4AD-A85F-48E4-9BE3-1B95286FE19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5880111" y="3338939"/>
                            <a:ext cx="4357" cy="19351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7" name="Straight Arrow Connector 76">
                            <a:extLst>
                              <a:ext uri="{FF2B5EF4-FFF2-40B4-BE49-F238E27FC236}">
                                <a16:creationId xmlns:a16="http://schemas.microsoft.com/office/drawing/2014/main" id="{A4768281-8439-4AC1-BE5B-204B1F266341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5877582" y="2713318"/>
                            <a:ext cx="2" cy="13621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8" name="Straight Arrow Connector 77">
                            <a:extLst>
                              <a:ext uri="{FF2B5EF4-FFF2-40B4-BE49-F238E27FC236}">
                                <a16:creationId xmlns:a16="http://schemas.microsoft.com/office/drawing/2014/main" id="{3C797150-4C51-4B15-86A0-AAC9C6B3896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5867057" y="2123423"/>
                            <a:ext cx="2" cy="13621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9" name="Straight Arrow Connector 78">
                            <a:extLst>
                              <a:ext uri="{FF2B5EF4-FFF2-40B4-BE49-F238E27FC236}">
                                <a16:creationId xmlns:a16="http://schemas.microsoft.com/office/drawing/2014/main" id="{0244F700-8317-4830-801E-71BBD27CA9A9}"/>
                              </a:ext>
                            </a:extLst>
                          </p:cNvPr>
                          <p:cNvCxnSpPr>
                            <a:cxnSpLocks/>
                            <a:stCxn id="72" idx="0"/>
                          </p:cNvCxnSpPr>
                          <p:nvPr/>
                        </p:nvCxnSpPr>
                        <p:spPr>
                          <a:xfrm flipH="1" flipV="1">
                            <a:off x="5867062" y="1657501"/>
                            <a:ext cx="13052" cy="22142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0" name="Straight Arrow Connector 79">
                            <a:extLst>
                              <a:ext uri="{FF2B5EF4-FFF2-40B4-BE49-F238E27FC236}">
                                <a16:creationId xmlns:a16="http://schemas.microsoft.com/office/drawing/2014/main" id="{06247D50-C3DD-4511-9C4E-B8DC5A9DB9B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5840922" y="1026710"/>
                            <a:ext cx="2" cy="13621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1" name="Straight Arrow Connector 80">
                            <a:extLst>
                              <a:ext uri="{FF2B5EF4-FFF2-40B4-BE49-F238E27FC236}">
                                <a16:creationId xmlns:a16="http://schemas.microsoft.com/office/drawing/2014/main" id="{4D95350E-97AB-4AD6-8507-A89739CDF54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5838393" y="399206"/>
                            <a:ext cx="2" cy="18130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2" name="Straight Arrow Connector 81">
                            <a:extLst>
                              <a:ext uri="{FF2B5EF4-FFF2-40B4-BE49-F238E27FC236}">
                                <a16:creationId xmlns:a16="http://schemas.microsoft.com/office/drawing/2014/main" id="{96D56ED0-E74B-4A77-A2F9-FC639C0241C4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5884466" y="5255442"/>
                            <a:ext cx="2" cy="51729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3" name="Straight Arrow Connector 82">
                            <a:extLst>
                              <a:ext uri="{FF2B5EF4-FFF2-40B4-BE49-F238E27FC236}">
                                <a16:creationId xmlns:a16="http://schemas.microsoft.com/office/drawing/2014/main" id="{5EB44B55-236B-45F0-9F43-6873F5D96F6E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5891345" y="6244387"/>
                            <a:ext cx="2" cy="51729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4" name="Straight Arrow Connector 83">
                            <a:extLst>
                              <a:ext uri="{FF2B5EF4-FFF2-40B4-BE49-F238E27FC236}">
                                <a16:creationId xmlns:a16="http://schemas.microsoft.com/office/drawing/2014/main" id="{C0A79D23-AAE0-4CF1-99F8-299B13D581C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H="1" flipV="1">
                            <a:off x="5891349" y="4656080"/>
                            <a:ext cx="2" cy="13621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19FB7C4A-3272-4B84-A681-D51CF8379E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71056" y="250229"/>
                      <a:ext cx="1220295" cy="5220054"/>
                      <a:chOff x="4671056" y="250229"/>
                      <a:chExt cx="1220295" cy="5220054"/>
                    </a:xfrm>
                  </p:grpSpPr>
                  <p:cxnSp>
                    <p:nvCxnSpPr>
                      <p:cNvPr id="56" name="Straight Arrow Connector 55">
                        <a:extLst>
                          <a:ext uri="{FF2B5EF4-FFF2-40B4-BE49-F238E27FC236}">
                            <a16:creationId xmlns:a16="http://schemas.microsoft.com/office/drawing/2014/main" id="{22696164-6347-4D14-B015-81A1743DB9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746174" y="3907443"/>
                        <a:ext cx="99367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Connector 56">
                        <a:extLst>
                          <a:ext uri="{FF2B5EF4-FFF2-40B4-BE49-F238E27FC236}">
                            <a16:creationId xmlns:a16="http://schemas.microsoft.com/office/drawing/2014/main" id="{A05268CA-313B-466F-9B1F-B9E4BCB8926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4746174" y="3907443"/>
                        <a:ext cx="0" cy="156284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8" name="Group 57">
                        <a:extLst>
                          <a:ext uri="{FF2B5EF4-FFF2-40B4-BE49-F238E27FC236}">
                            <a16:creationId xmlns:a16="http://schemas.microsoft.com/office/drawing/2014/main" id="{711E55D1-D404-42E8-87C3-6448ADC8A0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89735" y="1997226"/>
                        <a:ext cx="1201616" cy="1477931"/>
                        <a:chOff x="4689735" y="1997226"/>
                        <a:chExt cx="1201616" cy="1477931"/>
                      </a:xfrm>
                    </p:grpSpPr>
                    <p:cxnSp>
                      <p:nvCxnSpPr>
                        <p:cNvPr id="62" name="Straight Arrow Connector 61">
                          <a:extLst>
                            <a:ext uri="{FF2B5EF4-FFF2-40B4-BE49-F238E27FC236}">
                              <a16:creationId xmlns:a16="http://schemas.microsoft.com/office/drawing/2014/main" id="{B4EEC3AB-ABC2-4C7E-B423-727AF3D2BC1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707716" y="1997226"/>
                          <a:ext cx="1045928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63" name="Group 62">
                          <a:extLst>
                            <a:ext uri="{FF2B5EF4-FFF2-40B4-BE49-F238E27FC236}">
                              <a16:creationId xmlns:a16="http://schemas.microsoft.com/office/drawing/2014/main" id="{1ABC34F0-7DED-453F-94C2-21612EDDCDE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689735" y="1997226"/>
                          <a:ext cx="1201616" cy="1477931"/>
                          <a:chOff x="4689735" y="1997226"/>
                          <a:chExt cx="1201616" cy="1477931"/>
                        </a:xfrm>
                      </p:grpSpPr>
                      <p:cxnSp>
                        <p:nvCxnSpPr>
                          <p:cNvPr id="64" name="Straight Connector 63">
                            <a:extLst>
                              <a:ext uri="{FF2B5EF4-FFF2-40B4-BE49-F238E27FC236}">
                                <a16:creationId xmlns:a16="http://schemas.microsoft.com/office/drawing/2014/main" id="{93F74710-9E3A-4D06-A4C7-B95B8957C58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707716" y="1997226"/>
                            <a:ext cx="0" cy="1477931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Straight Connector 64">
                            <a:extLst>
                              <a:ext uri="{FF2B5EF4-FFF2-40B4-BE49-F238E27FC236}">
                                <a16:creationId xmlns:a16="http://schemas.microsoft.com/office/drawing/2014/main" id="{56865F55-4D90-42D2-858D-0EED1BEB498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689735" y="3462130"/>
                            <a:ext cx="1201616" cy="0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84619347-9C44-4AA2-AD66-99695C7202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71056" y="250229"/>
                        <a:ext cx="1045928" cy="1586830"/>
                        <a:chOff x="4671056" y="250229"/>
                        <a:chExt cx="1045928" cy="1586830"/>
                      </a:xfrm>
                    </p:grpSpPr>
                    <p:cxnSp>
                      <p:nvCxnSpPr>
                        <p:cNvPr id="60" name="Straight Arrow Connector 59">
                          <a:extLst>
                            <a:ext uri="{FF2B5EF4-FFF2-40B4-BE49-F238E27FC236}">
                              <a16:creationId xmlns:a16="http://schemas.microsoft.com/office/drawing/2014/main" id="{FB0E3BDE-630F-432A-A74F-660EC4DD1BA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4671056" y="250229"/>
                          <a:ext cx="1045928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Straight Connector 60">
                          <a:extLst>
                            <a:ext uri="{FF2B5EF4-FFF2-40B4-BE49-F238E27FC236}">
                              <a16:creationId xmlns:a16="http://schemas.microsoft.com/office/drawing/2014/main" id="{BBDFB594-E643-499F-875A-D217C84C51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671056" y="250229"/>
                          <a:ext cx="0" cy="158683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392A4012-18B6-4188-BCA0-71CB150B5B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61784" y="1831935"/>
                    <a:ext cx="121397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5A859C7-28C4-4267-A6AE-009AA280F2EE}"/>
                    </a:ext>
                  </a:extLst>
                </p:cNvPr>
                <p:cNvSpPr txBox="1"/>
                <p:nvPr/>
              </p:nvSpPr>
              <p:spPr>
                <a:xfrm>
                  <a:off x="5689743" y="3269631"/>
                  <a:ext cx="285555" cy="488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  <a:endParaRPr lang="en-IN" dirty="0"/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9EB63D1-3DC1-4920-B6AD-70E73704E886}"/>
                  </a:ext>
                </a:extLst>
              </p:cNvPr>
              <p:cNvSpPr txBox="1"/>
              <p:nvPr/>
            </p:nvSpPr>
            <p:spPr>
              <a:xfrm>
                <a:off x="6573373" y="3750027"/>
                <a:ext cx="715253" cy="282092"/>
              </a:xfrm>
              <a:prstGeom prst="rect">
                <a:avLst/>
              </a:prstGeom>
              <a:noFill/>
            </p:spPr>
            <p:txBody>
              <a:bodyPr wrap="square" rtlCol="0">
                <a:normAutofit fontScale="77500" lnSpcReduction="20000"/>
              </a:bodyPr>
              <a:lstStyle/>
              <a:p>
                <a:r>
                  <a:rPr lang="en-US" sz="1200" dirty="0"/>
                  <a:t>Repeat</a:t>
                </a:r>
                <a:endParaRPr lang="en-IN" sz="1200" dirty="0"/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9886A11-F284-40D9-B4D3-E2B2A61CA0AD}"/>
                </a:ext>
              </a:extLst>
            </p:cNvPr>
            <p:cNvCxnSpPr/>
            <p:nvPr/>
          </p:nvCxnSpPr>
          <p:spPr>
            <a:xfrm flipH="1" flipV="1">
              <a:off x="10518297" y="929801"/>
              <a:ext cx="2" cy="3911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135E22-EBB9-40B0-969F-FA3F568D5255}"/>
              </a:ext>
            </a:extLst>
          </p:cNvPr>
          <p:cNvCxnSpPr>
            <a:cxnSpLocks/>
          </p:cNvCxnSpPr>
          <p:nvPr/>
        </p:nvCxnSpPr>
        <p:spPr>
          <a:xfrm>
            <a:off x="7858316" y="3395282"/>
            <a:ext cx="726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47691E0-7C13-8141-B6C8-224F552E8919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>
            <a:off x="5566823" y="3595409"/>
            <a:ext cx="734857" cy="87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33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105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2019-02-13T20:44:39Z</dcterms:created>
  <dcterms:modified xsi:type="dcterms:W3CDTF">2019-03-21T17:19:59Z</dcterms:modified>
</cp:coreProperties>
</file>