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6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487C-F2DF-41A6-82FC-6267DA6BD1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1BDA-7C42-44D6-ADD1-C78FA877DB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96512"/>
            <a:ext cx="9144000" cy="59608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93651" y="1549076"/>
            <a:ext cx="6452558" cy="4658264"/>
          </a:xfrm>
          <a:prstGeom prst="round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edrtg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251257" y="2311366"/>
            <a:ext cx="4641012" cy="313266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During BE 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794" y="2311366"/>
            <a:ext cx="209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BE II / Stage 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7941" y="1528167"/>
            <a:ext cx="214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BE II / Stage II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0452" y="1067257"/>
            <a:ext cx="220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BE II / Stage III</a:t>
            </a:r>
            <a:endParaRPr lang="en-US" dirty="0"/>
          </a:p>
        </p:txBody>
      </p:sp>
      <p:cxnSp>
        <p:nvCxnSpPr>
          <p:cNvPr id="23" name="Straight Connector 22"/>
          <p:cNvCxnSpPr>
            <a:stCxn id="5" idx="1"/>
            <a:endCxn id="5" idx="3"/>
          </p:cNvCxnSpPr>
          <p:nvPr/>
        </p:nvCxnSpPr>
        <p:spPr>
          <a:xfrm>
            <a:off x="0" y="387757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</p:cNvCxnSpPr>
          <p:nvPr/>
        </p:nvCxnSpPr>
        <p:spPr>
          <a:xfrm>
            <a:off x="4572000" y="896512"/>
            <a:ext cx="59961" cy="5960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596794" y="3185931"/>
            <a:ext cx="2090701" cy="13263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050" dirty="0"/>
              <a:t>Domain of Skill-sets</a:t>
            </a:r>
            <a:endParaRPr lang="en-US" sz="1050" dirty="0"/>
          </a:p>
          <a:p>
            <a:pPr algn="ctr"/>
            <a:r>
              <a:rPr lang="en-US" sz="1050" dirty="0"/>
              <a:t>To be learned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8890" y="314794"/>
            <a:ext cx="9039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Need Matrix		Group ID:</a:t>
            </a:r>
            <a:r>
              <a:rPr lang="en-I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292252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Date:</a:t>
            </a:r>
            <a:endParaRPr lang="en-I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0" y="942975"/>
            <a:ext cx="348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Tools/  Methods/ Theories/ Application Process Involved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9480" y="6398921"/>
            <a:ext cx="464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Materials’ Strength Criteria (exploration – Varieties/ Testing 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73" y="6552802"/>
            <a:ext cx="30327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 Simulation/ Skill/ Mathematical Requirement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80724" y="998085"/>
            <a:ext cx="3995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 Standard and Design Specifications/ Principles and Experiments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905250" y="3693795"/>
            <a:ext cx="139319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Smart Mirror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2254250" y="4062095"/>
            <a:ext cx="128651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raspbian OS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454275" y="4512310"/>
            <a:ext cx="88646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Node.js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715895" y="4942205"/>
            <a:ext cx="131826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Google Map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719320" y="4573905"/>
            <a:ext cx="134747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Raspberry pi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746750" y="3991610"/>
            <a:ext cx="90551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speaker</a:t>
            </a:r>
            <a:endParaRPr lang="en-I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189220" y="5075555"/>
            <a:ext cx="140144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Usb Wabcam</a:t>
            </a:r>
            <a:endParaRPr lang="en-I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687060" y="2376170"/>
            <a:ext cx="84391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US"/>
              <a:t>Python</a:t>
            </a:r>
            <a:endParaRPr lang="en-I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5808345" y="2849880"/>
            <a:ext cx="1005840" cy="922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Object </a:t>
            </a:r>
            <a:endParaRPr lang="en-IN" altLang="en-US"/>
          </a:p>
          <a:p>
            <a:r>
              <a:rPr lang="en-IN" altLang="en-US"/>
              <a:t>Oriented </a:t>
            </a:r>
            <a:endParaRPr lang="en-IN" altLang="en-US"/>
          </a:p>
          <a:p>
            <a:r>
              <a:rPr lang="en-IN" altLang="en-US"/>
              <a:t>concept</a:t>
            </a:r>
            <a:endParaRPr lang="en-I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299970" y="2531745"/>
            <a:ext cx="1195070" cy="922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US"/>
              <a:t>command line </a:t>
            </a:r>
            <a:endParaRPr lang="en-IN" altLang="en-US"/>
          </a:p>
          <a:p>
            <a:r>
              <a:rPr lang="en-IN" altLang="en-US"/>
              <a:t>interface</a:t>
            </a:r>
            <a:endParaRPr lang="en-IN" altLang="en-US"/>
          </a:p>
        </p:txBody>
      </p:sp>
      <p:sp>
        <p:nvSpPr>
          <p:cNvPr id="2" name="Rectangles 1"/>
          <p:cNvSpPr/>
          <p:nvPr/>
        </p:nvSpPr>
        <p:spPr>
          <a:xfrm>
            <a:off x="1281430" y="4724400"/>
            <a:ext cx="968375" cy="424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weather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1549400" y="5505450"/>
            <a:ext cx="835025" cy="424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Time</a:t>
            </a:r>
            <a:endParaRPr lang="en-IN" altLang="en-US"/>
          </a:p>
        </p:txBody>
      </p:sp>
      <p:sp>
        <p:nvSpPr>
          <p:cNvPr id="12" name="Rectangles 11"/>
          <p:cNvSpPr/>
          <p:nvPr/>
        </p:nvSpPr>
        <p:spPr>
          <a:xfrm>
            <a:off x="2586990" y="5593080"/>
            <a:ext cx="1447800" cy="378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complement</a:t>
            </a:r>
            <a:endParaRPr lang="en-IN" altLang="en-US"/>
          </a:p>
        </p:txBody>
      </p:sp>
      <p:sp>
        <p:nvSpPr>
          <p:cNvPr id="13" name="Rectangles 12"/>
          <p:cNvSpPr/>
          <p:nvPr/>
        </p:nvSpPr>
        <p:spPr>
          <a:xfrm>
            <a:off x="1691640" y="1735455"/>
            <a:ext cx="2197100" cy="5753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Display Multimedia Data</a:t>
            </a:r>
            <a:endParaRPr lang="en-IN" altLang="en-US"/>
          </a:p>
        </p:txBody>
      </p:sp>
      <p:sp>
        <p:nvSpPr>
          <p:cNvPr id="22" name="Rectangles 21"/>
          <p:cNvSpPr/>
          <p:nvPr/>
        </p:nvSpPr>
        <p:spPr>
          <a:xfrm>
            <a:off x="5687060" y="1735455"/>
            <a:ext cx="1301115" cy="485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Home automation</a:t>
            </a:r>
            <a:endParaRPr lang="en-IN" altLang="en-US"/>
          </a:p>
        </p:txBody>
      </p:sp>
      <p:sp>
        <p:nvSpPr>
          <p:cNvPr id="31" name="Rectangles 30"/>
          <p:cNvSpPr/>
          <p:nvPr/>
        </p:nvSpPr>
        <p:spPr>
          <a:xfrm>
            <a:off x="6408420" y="5505450"/>
            <a:ext cx="950595" cy="4660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Wood Box</a:t>
            </a:r>
            <a:endParaRPr lang="en-IN" altLang="en-US"/>
          </a:p>
        </p:txBody>
      </p:sp>
      <p:sp>
        <p:nvSpPr>
          <p:cNvPr id="33" name="Rectangles 32"/>
          <p:cNvSpPr/>
          <p:nvPr/>
        </p:nvSpPr>
        <p:spPr>
          <a:xfrm>
            <a:off x="4737735" y="5583555"/>
            <a:ext cx="1513840" cy="4800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Test Display</a:t>
            </a:r>
            <a:endParaRPr lang="en-IN" altLang="en-US"/>
          </a:p>
        </p:txBody>
      </p:sp>
      <p:sp>
        <p:nvSpPr>
          <p:cNvPr id="32" name="Text Box 31"/>
          <p:cNvSpPr txBox="1"/>
          <p:nvPr/>
        </p:nvSpPr>
        <p:spPr>
          <a:xfrm rot="16200000">
            <a:off x="-541020" y="2209800"/>
            <a:ext cx="2578100" cy="645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sz="1200"/>
              <a:t>A smart mirror is a two-way mirror with </a:t>
            </a:r>
            <a:endParaRPr lang="en-US" sz="1200"/>
          </a:p>
          <a:p>
            <a:pPr algn="l"/>
            <a:r>
              <a:rPr lang="en-US" sz="1200"/>
              <a:t>an electronic display behind the glass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8070850" y="1411605"/>
            <a:ext cx="736600" cy="2169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p>
            <a:pPr algn="l"/>
            <a:r>
              <a:rPr lang="en-US" sz="1200"/>
              <a:t>The key to effective time management involving technology is multitasking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 rot="10800000">
            <a:off x="425450" y="3991610"/>
            <a:ext cx="551815" cy="2348230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pPr algn="l"/>
            <a:r>
              <a:rPr lang="en-US" sz="1200"/>
              <a:t>INSTALL RASPBIAN OS IN YOUR RASPBERRY PI</a:t>
            </a:r>
            <a:endParaRPr lang="en-US" sz="1200"/>
          </a:p>
        </p:txBody>
      </p:sp>
      <p:sp>
        <p:nvSpPr>
          <p:cNvPr id="37" name="Text Box 36"/>
          <p:cNvSpPr txBox="1"/>
          <p:nvPr/>
        </p:nvSpPr>
        <p:spPr>
          <a:xfrm rot="5400000">
            <a:off x="7378700" y="4867275"/>
            <a:ext cx="2120265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/>
              <a:t>keyboard and mouse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836</Words>
  <Application>WPS Presentation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KRINAL</dc:creator>
  <cp:lastModifiedBy>yashm</cp:lastModifiedBy>
  <cp:revision>14</cp:revision>
  <dcterms:created xsi:type="dcterms:W3CDTF">2020-02-01T15:15:00Z</dcterms:created>
  <dcterms:modified xsi:type="dcterms:W3CDTF">2021-05-14T07:10:38Z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