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notesMasterIdLst>
    <p:notesMasterId r:id="rId24"/>
  </p:notesMasterIdLst>
  <p:handoutMasterIdLst>
    <p:handoutMasterId r:id="rId25"/>
  </p:handoutMasterIdLst>
  <p:sldIdLst>
    <p:sldId id="256" r:id="rId2"/>
    <p:sldId id="298" r:id="rId3"/>
    <p:sldId id="299" r:id="rId4"/>
    <p:sldId id="300" r:id="rId5"/>
    <p:sldId id="257" r:id="rId6"/>
    <p:sldId id="258" r:id="rId7"/>
    <p:sldId id="259" r:id="rId8"/>
    <p:sldId id="302" r:id="rId9"/>
    <p:sldId id="260" r:id="rId10"/>
    <p:sldId id="269" r:id="rId11"/>
    <p:sldId id="270" r:id="rId12"/>
    <p:sldId id="301" r:id="rId13"/>
    <p:sldId id="272" r:id="rId14"/>
    <p:sldId id="273" r:id="rId15"/>
    <p:sldId id="283" r:id="rId16"/>
    <p:sldId id="274" r:id="rId17"/>
    <p:sldId id="285" r:id="rId18"/>
    <p:sldId id="275" r:id="rId19"/>
    <p:sldId id="284" r:id="rId20"/>
    <p:sldId id="261" r:id="rId21"/>
    <p:sldId id="262" r:id="rId22"/>
    <p:sldId id="263" r:id="rId23"/>
  </p:sldIdLst>
  <p:sldSz cx="7556500" cy="106997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6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254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3483BA-48EC-831B-E705-266B21F63F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56B546D-CB34-B41C-17FD-540E859219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8785FF-33BB-4B1E-9A3A-05D6460F5C19}" type="datetimeFigureOut">
              <a:rPr lang="en-US" smtClean="0"/>
              <a:t>4/7/2024</a:t>
            </a:fld>
            <a:endParaRPr lang="en-US" dirty="0"/>
          </a:p>
        </p:txBody>
      </p:sp>
      <p:sp>
        <p:nvSpPr>
          <p:cNvPr id="4" name="Footer Placeholder 3">
            <a:extLst>
              <a:ext uri="{FF2B5EF4-FFF2-40B4-BE49-F238E27FC236}">
                <a16:creationId xmlns:a16="http://schemas.microsoft.com/office/drawing/2014/main" id="{F9493C52-1751-2763-B3C8-267C7C7FB3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05072A-8F11-5F56-49B0-5DE1732BD5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E1FE6C-5D31-4322-B1E3-B4E1028124C3}" type="slidenum">
              <a:rPr lang="en-US" smtClean="0"/>
              <a:t>‹#›</a:t>
            </a:fld>
            <a:endParaRPr lang="en-US" dirty="0"/>
          </a:p>
        </p:txBody>
      </p:sp>
    </p:spTree>
    <p:extLst>
      <p:ext uri="{BB962C8B-B14F-4D97-AF65-F5344CB8AC3E}">
        <p14:creationId xmlns:p14="http://schemas.microsoft.com/office/powerpoint/2010/main" val="16226268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C7CBB-46FB-4C79-941C-C39EF06F6656}" type="datetimeFigureOut">
              <a:rPr lang="en-US" smtClean="0"/>
              <a:t>4/7/2024</a:t>
            </a:fld>
            <a:endParaRPr lang="en-US" dirty="0"/>
          </a:p>
        </p:txBody>
      </p:sp>
      <p:sp>
        <p:nvSpPr>
          <p:cNvPr id="4" name="Slide Image Placeholder 3"/>
          <p:cNvSpPr>
            <a:spLocks noGrp="1" noRot="1" noChangeAspect="1"/>
          </p:cNvSpPr>
          <p:nvPr>
            <p:ph type="sldImg" idx="2"/>
          </p:nvPr>
        </p:nvSpPr>
        <p:spPr>
          <a:xfrm>
            <a:off x="2339975" y="1143000"/>
            <a:ext cx="21780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A16F5-F693-4C6B-B782-670162AF084D}" type="slidenum">
              <a:rPr lang="en-US" smtClean="0"/>
              <a:t>‹#›</a:t>
            </a:fld>
            <a:endParaRPr lang="en-US" dirty="0"/>
          </a:p>
        </p:txBody>
      </p:sp>
    </p:spTree>
    <p:extLst>
      <p:ext uri="{BB962C8B-B14F-4D97-AF65-F5344CB8AC3E}">
        <p14:creationId xmlns:p14="http://schemas.microsoft.com/office/powerpoint/2010/main" val="2763975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054E-DC81-BFB9-44A7-4603FB1C6D4B}"/>
              </a:ext>
            </a:extLst>
          </p:cNvPr>
          <p:cNvSpPr>
            <a:spLocks noGrp="1"/>
          </p:cNvSpPr>
          <p:nvPr>
            <p:ph type="ctrTitle"/>
          </p:nvPr>
        </p:nvSpPr>
        <p:spPr>
          <a:xfrm>
            <a:off x="944563" y="1751094"/>
            <a:ext cx="5667375" cy="3725098"/>
          </a:xfrm>
        </p:spPr>
        <p:txBody>
          <a:bodyPr anchor="b"/>
          <a:lstStyle>
            <a:lvl1pPr algn="ctr">
              <a:defRPr sz="3719"/>
            </a:lvl1pPr>
          </a:lstStyle>
          <a:p>
            <a:r>
              <a:rPr lang="en-US"/>
              <a:t>Click to edit Master title style</a:t>
            </a:r>
            <a:endParaRPr lang="en-IN"/>
          </a:p>
        </p:txBody>
      </p:sp>
      <p:sp>
        <p:nvSpPr>
          <p:cNvPr id="3" name="Subtitle 2">
            <a:extLst>
              <a:ext uri="{FF2B5EF4-FFF2-40B4-BE49-F238E27FC236}">
                <a16:creationId xmlns:a16="http://schemas.microsoft.com/office/drawing/2014/main" id="{559919E6-AACC-D7E4-570A-A41AAC0A20DC}"/>
              </a:ext>
            </a:extLst>
          </p:cNvPr>
          <p:cNvSpPr>
            <a:spLocks noGrp="1"/>
          </p:cNvSpPr>
          <p:nvPr>
            <p:ph type="subTitle" idx="1"/>
          </p:nvPr>
        </p:nvSpPr>
        <p:spPr>
          <a:xfrm>
            <a:off x="944563" y="5619846"/>
            <a:ext cx="5667375" cy="2583295"/>
          </a:xfrm>
        </p:spPr>
        <p:txBody>
          <a:bodyPr/>
          <a:lstStyle>
            <a:lvl1pPr marL="0" indent="0" algn="ctr">
              <a:buNone/>
              <a:defRPr sz="1488"/>
            </a:lvl1pPr>
            <a:lvl2pPr marL="283373" indent="0" algn="ctr">
              <a:buNone/>
              <a:defRPr sz="1240"/>
            </a:lvl2pPr>
            <a:lvl3pPr marL="566745" indent="0" algn="ctr">
              <a:buNone/>
              <a:defRPr sz="1116"/>
            </a:lvl3pPr>
            <a:lvl4pPr marL="850118" indent="0" algn="ctr">
              <a:buNone/>
              <a:defRPr sz="992"/>
            </a:lvl4pPr>
            <a:lvl5pPr marL="1133490" indent="0" algn="ctr">
              <a:buNone/>
              <a:defRPr sz="992"/>
            </a:lvl5pPr>
            <a:lvl6pPr marL="1416863" indent="0" algn="ctr">
              <a:buNone/>
              <a:defRPr sz="992"/>
            </a:lvl6pPr>
            <a:lvl7pPr marL="1700235" indent="0" algn="ctr">
              <a:buNone/>
              <a:defRPr sz="992"/>
            </a:lvl7pPr>
            <a:lvl8pPr marL="1983608" indent="0" algn="ctr">
              <a:buNone/>
              <a:defRPr sz="992"/>
            </a:lvl8pPr>
            <a:lvl9pPr marL="2266980" indent="0" algn="ctr">
              <a:buNone/>
              <a:defRPr sz="99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1E42A4-867B-951D-8DD4-EAEF9F07A579}"/>
              </a:ext>
            </a:extLst>
          </p:cNvPr>
          <p:cNvSpPr>
            <a:spLocks noGrp="1"/>
          </p:cNvSpPr>
          <p:nvPr>
            <p:ph type="dt" sz="half" idx="10"/>
          </p:nvPr>
        </p:nvSpPr>
        <p:spPr/>
        <p:txBody>
          <a:bodyPr/>
          <a:lstStyle/>
          <a:p>
            <a:fld id="{8C649086-7A31-4BFC-AA23-2442629C6CC6}" type="datetime1">
              <a:rPr lang="en-US" smtClean="0"/>
              <a:t>4/7/2024</a:t>
            </a:fld>
            <a:endParaRPr lang="en-US" dirty="0"/>
          </a:p>
        </p:txBody>
      </p:sp>
      <p:sp>
        <p:nvSpPr>
          <p:cNvPr id="5" name="Footer Placeholder 4">
            <a:extLst>
              <a:ext uri="{FF2B5EF4-FFF2-40B4-BE49-F238E27FC236}">
                <a16:creationId xmlns:a16="http://schemas.microsoft.com/office/drawing/2014/main" id="{99870D01-5CCC-85A7-AC7F-F245E667A18C}"/>
              </a:ext>
            </a:extLst>
          </p:cNvPr>
          <p:cNvSpPr>
            <a:spLocks noGrp="1"/>
          </p:cNvSpPr>
          <p:nvPr>
            <p:ph type="ftr" sz="quarter" idx="11"/>
          </p:nvPr>
        </p:nvSpPr>
        <p:spPr/>
        <p:txBody>
          <a:bodyPr/>
          <a:lstStyle/>
          <a:p>
            <a:r>
              <a:rPr lang="en-US" dirty="0"/>
              <a:t>Page :</a:t>
            </a:r>
          </a:p>
        </p:txBody>
      </p:sp>
      <p:sp>
        <p:nvSpPr>
          <p:cNvPr id="6" name="Slide Number Placeholder 5">
            <a:extLst>
              <a:ext uri="{FF2B5EF4-FFF2-40B4-BE49-F238E27FC236}">
                <a16:creationId xmlns:a16="http://schemas.microsoft.com/office/drawing/2014/main" id="{141C6AF9-07B4-06CB-525D-0EF4643A0CCB}"/>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314957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B53E-E634-1EDE-88A1-93A53CB322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2045E8-A348-5CA5-5A27-7D7090EE57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FD6E6-5B6C-076F-B708-674E28C238CA}"/>
              </a:ext>
            </a:extLst>
          </p:cNvPr>
          <p:cNvSpPr>
            <a:spLocks noGrp="1"/>
          </p:cNvSpPr>
          <p:nvPr>
            <p:ph type="dt" sz="half" idx="10"/>
          </p:nvPr>
        </p:nvSpPr>
        <p:spPr/>
        <p:txBody>
          <a:bodyPr/>
          <a:lstStyle/>
          <a:p>
            <a:fld id="{7E11AC46-9489-434E-8CEB-3EC46146F836}" type="datetime1">
              <a:rPr lang="en-US" smtClean="0"/>
              <a:t>4/7/2024</a:t>
            </a:fld>
            <a:endParaRPr lang="en-US" dirty="0"/>
          </a:p>
        </p:txBody>
      </p:sp>
      <p:sp>
        <p:nvSpPr>
          <p:cNvPr id="5" name="Footer Placeholder 4">
            <a:extLst>
              <a:ext uri="{FF2B5EF4-FFF2-40B4-BE49-F238E27FC236}">
                <a16:creationId xmlns:a16="http://schemas.microsoft.com/office/drawing/2014/main" id="{1D20455E-6C10-AFBE-803B-CADC49F1264A}"/>
              </a:ext>
            </a:extLst>
          </p:cNvPr>
          <p:cNvSpPr>
            <a:spLocks noGrp="1"/>
          </p:cNvSpPr>
          <p:nvPr>
            <p:ph type="ftr" sz="quarter" idx="11"/>
          </p:nvPr>
        </p:nvSpPr>
        <p:spPr/>
        <p:txBody>
          <a:bodyPr/>
          <a:lstStyle/>
          <a:p>
            <a:r>
              <a:rPr lang="en-US" dirty="0"/>
              <a:t>Page :</a:t>
            </a:r>
          </a:p>
        </p:txBody>
      </p:sp>
      <p:sp>
        <p:nvSpPr>
          <p:cNvPr id="6" name="Slide Number Placeholder 5">
            <a:extLst>
              <a:ext uri="{FF2B5EF4-FFF2-40B4-BE49-F238E27FC236}">
                <a16:creationId xmlns:a16="http://schemas.microsoft.com/office/drawing/2014/main" id="{B07CA0B2-7E14-7BBE-566F-0D04D8BB9AFD}"/>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4000651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E6B0E-959F-0D70-38B6-DF338EA9A0F7}"/>
              </a:ext>
            </a:extLst>
          </p:cNvPr>
          <p:cNvSpPr>
            <a:spLocks noGrp="1"/>
          </p:cNvSpPr>
          <p:nvPr>
            <p:ph type="title" orient="vert"/>
          </p:nvPr>
        </p:nvSpPr>
        <p:spPr>
          <a:xfrm>
            <a:off x="5407620" y="569662"/>
            <a:ext cx="1629370" cy="906754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C03BB-D330-26A1-7268-7003C7420FFD}"/>
              </a:ext>
            </a:extLst>
          </p:cNvPr>
          <p:cNvSpPr>
            <a:spLocks noGrp="1"/>
          </p:cNvSpPr>
          <p:nvPr>
            <p:ph type="body" orient="vert" idx="1"/>
          </p:nvPr>
        </p:nvSpPr>
        <p:spPr>
          <a:xfrm>
            <a:off x="519509" y="569662"/>
            <a:ext cx="4793655" cy="9067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D09ECD-07CC-241A-27E4-14A84653F7B0}"/>
              </a:ext>
            </a:extLst>
          </p:cNvPr>
          <p:cNvSpPr>
            <a:spLocks noGrp="1"/>
          </p:cNvSpPr>
          <p:nvPr>
            <p:ph type="dt" sz="half" idx="10"/>
          </p:nvPr>
        </p:nvSpPr>
        <p:spPr/>
        <p:txBody>
          <a:bodyPr/>
          <a:lstStyle/>
          <a:p>
            <a:fld id="{E066CFD8-9923-4A04-A065-0D8B629C6020}" type="datetime1">
              <a:rPr lang="en-US" smtClean="0"/>
              <a:t>4/7/2024</a:t>
            </a:fld>
            <a:endParaRPr lang="en-US" dirty="0"/>
          </a:p>
        </p:txBody>
      </p:sp>
      <p:sp>
        <p:nvSpPr>
          <p:cNvPr id="5" name="Footer Placeholder 4">
            <a:extLst>
              <a:ext uri="{FF2B5EF4-FFF2-40B4-BE49-F238E27FC236}">
                <a16:creationId xmlns:a16="http://schemas.microsoft.com/office/drawing/2014/main" id="{5AD6A28B-1BD1-46B2-868D-DC82F7EB2B99}"/>
              </a:ext>
            </a:extLst>
          </p:cNvPr>
          <p:cNvSpPr>
            <a:spLocks noGrp="1"/>
          </p:cNvSpPr>
          <p:nvPr>
            <p:ph type="ftr" sz="quarter" idx="11"/>
          </p:nvPr>
        </p:nvSpPr>
        <p:spPr/>
        <p:txBody>
          <a:bodyPr/>
          <a:lstStyle/>
          <a:p>
            <a:r>
              <a:rPr lang="en-US" dirty="0"/>
              <a:t>Page :</a:t>
            </a:r>
          </a:p>
        </p:txBody>
      </p:sp>
      <p:sp>
        <p:nvSpPr>
          <p:cNvPr id="6" name="Slide Number Placeholder 5">
            <a:extLst>
              <a:ext uri="{FF2B5EF4-FFF2-40B4-BE49-F238E27FC236}">
                <a16:creationId xmlns:a16="http://schemas.microsoft.com/office/drawing/2014/main" id="{C37F6D01-E6B5-7CE5-9ED9-F36D372019C0}"/>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384675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0486-E447-7FEA-B3C9-D042085753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496C01-22B4-FD2B-2EC8-84256DF23F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E4F47C-E979-708C-1D14-3D4B422AB775}"/>
              </a:ext>
            </a:extLst>
          </p:cNvPr>
          <p:cNvSpPr>
            <a:spLocks noGrp="1"/>
          </p:cNvSpPr>
          <p:nvPr>
            <p:ph type="dt" sz="half" idx="10"/>
          </p:nvPr>
        </p:nvSpPr>
        <p:spPr/>
        <p:txBody>
          <a:bodyPr/>
          <a:lstStyle/>
          <a:p>
            <a:fld id="{A4CAB709-4ED2-478D-892C-F2F73AD772D9}" type="datetime1">
              <a:rPr lang="en-US" smtClean="0"/>
              <a:t>4/7/2024</a:t>
            </a:fld>
            <a:endParaRPr lang="en-US" dirty="0"/>
          </a:p>
        </p:txBody>
      </p:sp>
      <p:sp>
        <p:nvSpPr>
          <p:cNvPr id="5" name="Footer Placeholder 4">
            <a:extLst>
              <a:ext uri="{FF2B5EF4-FFF2-40B4-BE49-F238E27FC236}">
                <a16:creationId xmlns:a16="http://schemas.microsoft.com/office/drawing/2014/main" id="{CCA1916B-D838-D92A-961A-1387C17EEA3B}"/>
              </a:ext>
            </a:extLst>
          </p:cNvPr>
          <p:cNvSpPr>
            <a:spLocks noGrp="1"/>
          </p:cNvSpPr>
          <p:nvPr>
            <p:ph type="ftr" sz="quarter" idx="11"/>
          </p:nvPr>
        </p:nvSpPr>
        <p:spPr/>
        <p:txBody>
          <a:bodyPr/>
          <a:lstStyle/>
          <a:p>
            <a:r>
              <a:rPr lang="en-US" dirty="0"/>
              <a:t>Page :</a:t>
            </a:r>
          </a:p>
        </p:txBody>
      </p:sp>
      <p:sp>
        <p:nvSpPr>
          <p:cNvPr id="6" name="Slide Number Placeholder 5">
            <a:extLst>
              <a:ext uri="{FF2B5EF4-FFF2-40B4-BE49-F238E27FC236}">
                <a16:creationId xmlns:a16="http://schemas.microsoft.com/office/drawing/2014/main" id="{9DB20A11-F87B-EC29-0942-57E45CEA8D3A}"/>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130987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BDD4-748A-7525-7526-59CB5A33EC45}"/>
              </a:ext>
            </a:extLst>
          </p:cNvPr>
          <p:cNvSpPr>
            <a:spLocks noGrp="1"/>
          </p:cNvSpPr>
          <p:nvPr>
            <p:ph type="title"/>
          </p:nvPr>
        </p:nvSpPr>
        <p:spPr>
          <a:xfrm>
            <a:off x="515574" y="2667509"/>
            <a:ext cx="6517481" cy="4450798"/>
          </a:xfrm>
        </p:spPr>
        <p:txBody>
          <a:bodyPr anchor="b"/>
          <a:lstStyle>
            <a:lvl1pPr>
              <a:defRPr sz="3719"/>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1D6765-C07B-8773-7A6B-27AE9479B549}"/>
              </a:ext>
            </a:extLst>
          </p:cNvPr>
          <p:cNvSpPr>
            <a:spLocks noGrp="1"/>
          </p:cNvSpPr>
          <p:nvPr>
            <p:ph type="body" idx="1"/>
          </p:nvPr>
        </p:nvSpPr>
        <p:spPr>
          <a:xfrm>
            <a:off x="515574" y="7160413"/>
            <a:ext cx="6517481" cy="2340570"/>
          </a:xfrm>
        </p:spPr>
        <p:txBody>
          <a:bodyPr/>
          <a:lstStyle>
            <a:lvl1pPr marL="0" indent="0">
              <a:buNone/>
              <a:defRPr sz="1488">
                <a:solidFill>
                  <a:schemeClr val="tx1">
                    <a:tint val="75000"/>
                  </a:schemeClr>
                </a:solidFill>
              </a:defRPr>
            </a:lvl1pPr>
            <a:lvl2pPr marL="283373" indent="0">
              <a:buNone/>
              <a:defRPr sz="1240">
                <a:solidFill>
                  <a:schemeClr val="tx1">
                    <a:tint val="75000"/>
                  </a:schemeClr>
                </a:solidFill>
              </a:defRPr>
            </a:lvl2pPr>
            <a:lvl3pPr marL="566745" indent="0">
              <a:buNone/>
              <a:defRPr sz="1116">
                <a:solidFill>
                  <a:schemeClr val="tx1">
                    <a:tint val="75000"/>
                  </a:schemeClr>
                </a:solidFill>
              </a:defRPr>
            </a:lvl3pPr>
            <a:lvl4pPr marL="850118" indent="0">
              <a:buNone/>
              <a:defRPr sz="992">
                <a:solidFill>
                  <a:schemeClr val="tx1">
                    <a:tint val="75000"/>
                  </a:schemeClr>
                </a:solidFill>
              </a:defRPr>
            </a:lvl4pPr>
            <a:lvl5pPr marL="1133490" indent="0">
              <a:buNone/>
              <a:defRPr sz="992">
                <a:solidFill>
                  <a:schemeClr val="tx1">
                    <a:tint val="75000"/>
                  </a:schemeClr>
                </a:solidFill>
              </a:defRPr>
            </a:lvl5pPr>
            <a:lvl6pPr marL="1416863" indent="0">
              <a:buNone/>
              <a:defRPr sz="992">
                <a:solidFill>
                  <a:schemeClr val="tx1">
                    <a:tint val="75000"/>
                  </a:schemeClr>
                </a:solidFill>
              </a:defRPr>
            </a:lvl6pPr>
            <a:lvl7pPr marL="1700235" indent="0">
              <a:buNone/>
              <a:defRPr sz="992">
                <a:solidFill>
                  <a:schemeClr val="tx1">
                    <a:tint val="75000"/>
                  </a:schemeClr>
                </a:solidFill>
              </a:defRPr>
            </a:lvl7pPr>
            <a:lvl8pPr marL="1983608" indent="0">
              <a:buNone/>
              <a:defRPr sz="992">
                <a:solidFill>
                  <a:schemeClr val="tx1">
                    <a:tint val="75000"/>
                  </a:schemeClr>
                </a:solidFill>
              </a:defRPr>
            </a:lvl8pPr>
            <a:lvl9pPr marL="2266980" indent="0">
              <a:buNone/>
              <a:defRPr sz="99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521478-55E2-355A-476D-275C981AB9BA}"/>
              </a:ext>
            </a:extLst>
          </p:cNvPr>
          <p:cNvSpPr>
            <a:spLocks noGrp="1"/>
          </p:cNvSpPr>
          <p:nvPr>
            <p:ph type="dt" sz="half" idx="10"/>
          </p:nvPr>
        </p:nvSpPr>
        <p:spPr/>
        <p:txBody>
          <a:bodyPr/>
          <a:lstStyle/>
          <a:p>
            <a:fld id="{C922595B-38FF-4849-8B9A-9B2B6C80CF9B}" type="datetime1">
              <a:rPr lang="en-US" smtClean="0"/>
              <a:t>4/7/2024</a:t>
            </a:fld>
            <a:endParaRPr lang="en-US" dirty="0"/>
          </a:p>
        </p:txBody>
      </p:sp>
      <p:sp>
        <p:nvSpPr>
          <p:cNvPr id="5" name="Footer Placeholder 4">
            <a:extLst>
              <a:ext uri="{FF2B5EF4-FFF2-40B4-BE49-F238E27FC236}">
                <a16:creationId xmlns:a16="http://schemas.microsoft.com/office/drawing/2014/main" id="{C8EC20D0-398D-E365-9712-742C7BBF7ABF}"/>
              </a:ext>
            </a:extLst>
          </p:cNvPr>
          <p:cNvSpPr>
            <a:spLocks noGrp="1"/>
          </p:cNvSpPr>
          <p:nvPr>
            <p:ph type="ftr" sz="quarter" idx="11"/>
          </p:nvPr>
        </p:nvSpPr>
        <p:spPr/>
        <p:txBody>
          <a:bodyPr/>
          <a:lstStyle/>
          <a:p>
            <a:r>
              <a:rPr lang="en-US" dirty="0"/>
              <a:t>Page :</a:t>
            </a:r>
          </a:p>
        </p:txBody>
      </p:sp>
      <p:sp>
        <p:nvSpPr>
          <p:cNvPr id="6" name="Slide Number Placeholder 5">
            <a:extLst>
              <a:ext uri="{FF2B5EF4-FFF2-40B4-BE49-F238E27FC236}">
                <a16:creationId xmlns:a16="http://schemas.microsoft.com/office/drawing/2014/main" id="{E048C230-CEFF-7107-3CBD-7628F8CC1A27}"/>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245370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E899-85EA-BD24-AC5C-AC89FE7E5C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80B82-2B88-CAA3-421C-C4D0CD54A577}"/>
              </a:ext>
            </a:extLst>
          </p:cNvPr>
          <p:cNvSpPr>
            <a:spLocks noGrp="1"/>
          </p:cNvSpPr>
          <p:nvPr>
            <p:ph sz="half" idx="1"/>
          </p:nvPr>
        </p:nvSpPr>
        <p:spPr>
          <a:xfrm>
            <a:off x="519509" y="2848313"/>
            <a:ext cx="3211513" cy="6788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01D66D-9EEC-CC0B-5804-228387BB141C}"/>
              </a:ext>
            </a:extLst>
          </p:cNvPr>
          <p:cNvSpPr>
            <a:spLocks noGrp="1"/>
          </p:cNvSpPr>
          <p:nvPr>
            <p:ph sz="half" idx="2"/>
          </p:nvPr>
        </p:nvSpPr>
        <p:spPr>
          <a:xfrm>
            <a:off x="3825478" y="2848313"/>
            <a:ext cx="3211513" cy="6788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6012AF-0127-D783-5C25-95F545AF6C9C}"/>
              </a:ext>
            </a:extLst>
          </p:cNvPr>
          <p:cNvSpPr>
            <a:spLocks noGrp="1"/>
          </p:cNvSpPr>
          <p:nvPr>
            <p:ph type="dt" sz="half" idx="10"/>
          </p:nvPr>
        </p:nvSpPr>
        <p:spPr/>
        <p:txBody>
          <a:bodyPr/>
          <a:lstStyle/>
          <a:p>
            <a:fld id="{D33634CB-2AD6-4434-AB2D-6C20C545E8FF}" type="datetime1">
              <a:rPr lang="en-US" smtClean="0"/>
              <a:t>4/7/2024</a:t>
            </a:fld>
            <a:endParaRPr lang="en-US" dirty="0"/>
          </a:p>
        </p:txBody>
      </p:sp>
      <p:sp>
        <p:nvSpPr>
          <p:cNvPr id="6" name="Footer Placeholder 5">
            <a:extLst>
              <a:ext uri="{FF2B5EF4-FFF2-40B4-BE49-F238E27FC236}">
                <a16:creationId xmlns:a16="http://schemas.microsoft.com/office/drawing/2014/main" id="{9FACDF4B-59F0-A8DF-96EE-229DA42EA267}"/>
              </a:ext>
            </a:extLst>
          </p:cNvPr>
          <p:cNvSpPr>
            <a:spLocks noGrp="1"/>
          </p:cNvSpPr>
          <p:nvPr>
            <p:ph type="ftr" sz="quarter" idx="11"/>
          </p:nvPr>
        </p:nvSpPr>
        <p:spPr/>
        <p:txBody>
          <a:bodyPr/>
          <a:lstStyle/>
          <a:p>
            <a:r>
              <a:rPr lang="en-US" dirty="0"/>
              <a:t>Page :</a:t>
            </a:r>
          </a:p>
        </p:txBody>
      </p:sp>
      <p:sp>
        <p:nvSpPr>
          <p:cNvPr id="7" name="Slide Number Placeholder 6">
            <a:extLst>
              <a:ext uri="{FF2B5EF4-FFF2-40B4-BE49-F238E27FC236}">
                <a16:creationId xmlns:a16="http://schemas.microsoft.com/office/drawing/2014/main" id="{C9042C7C-D631-36AA-C290-7550C9FE1DD2}"/>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360121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595C-373F-82FF-20D6-416EC7292DF6}"/>
              </a:ext>
            </a:extLst>
          </p:cNvPr>
          <p:cNvSpPr>
            <a:spLocks noGrp="1"/>
          </p:cNvSpPr>
          <p:nvPr>
            <p:ph type="title"/>
          </p:nvPr>
        </p:nvSpPr>
        <p:spPr>
          <a:xfrm>
            <a:off x="520494" y="569663"/>
            <a:ext cx="6517481" cy="2068124"/>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BA946B-2C7B-5B22-5946-87C48AAA8DBB}"/>
              </a:ext>
            </a:extLst>
          </p:cNvPr>
          <p:cNvSpPr>
            <a:spLocks noGrp="1"/>
          </p:cNvSpPr>
          <p:nvPr>
            <p:ph type="body" idx="1"/>
          </p:nvPr>
        </p:nvSpPr>
        <p:spPr>
          <a:xfrm>
            <a:off x="520494" y="2622926"/>
            <a:ext cx="3196753" cy="1285455"/>
          </a:xfrm>
        </p:spPr>
        <p:txBody>
          <a:bodyPr anchor="b"/>
          <a:lstStyle>
            <a:lvl1pPr marL="0" indent="0">
              <a:buNone/>
              <a:defRPr sz="1488" b="1"/>
            </a:lvl1pPr>
            <a:lvl2pPr marL="283373" indent="0">
              <a:buNone/>
              <a:defRPr sz="1240" b="1"/>
            </a:lvl2pPr>
            <a:lvl3pPr marL="566745" indent="0">
              <a:buNone/>
              <a:defRPr sz="1116" b="1"/>
            </a:lvl3pPr>
            <a:lvl4pPr marL="850118" indent="0">
              <a:buNone/>
              <a:defRPr sz="992" b="1"/>
            </a:lvl4pPr>
            <a:lvl5pPr marL="1133490" indent="0">
              <a:buNone/>
              <a:defRPr sz="992" b="1"/>
            </a:lvl5pPr>
            <a:lvl6pPr marL="1416863" indent="0">
              <a:buNone/>
              <a:defRPr sz="992" b="1"/>
            </a:lvl6pPr>
            <a:lvl7pPr marL="1700235" indent="0">
              <a:buNone/>
              <a:defRPr sz="992" b="1"/>
            </a:lvl7pPr>
            <a:lvl8pPr marL="1983608" indent="0">
              <a:buNone/>
              <a:defRPr sz="992" b="1"/>
            </a:lvl8pPr>
            <a:lvl9pPr marL="2266980" indent="0">
              <a:buNone/>
              <a:defRPr sz="992" b="1"/>
            </a:lvl9pPr>
          </a:lstStyle>
          <a:p>
            <a:pPr lvl="0"/>
            <a:r>
              <a:rPr lang="en-US"/>
              <a:t>Click to edit Master text styles</a:t>
            </a:r>
          </a:p>
        </p:txBody>
      </p:sp>
      <p:sp>
        <p:nvSpPr>
          <p:cNvPr id="4" name="Content Placeholder 3">
            <a:extLst>
              <a:ext uri="{FF2B5EF4-FFF2-40B4-BE49-F238E27FC236}">
                <a16:creationId xmlns:a16="http://schemas.microsoft.com/office/drawing/2014/main" id="{5522934B-3FCD-2CB8-E3AE-B89CEA4D7161}"/>
              </a:ext>
            </a:extLst>
          </p:cNvPr>
          <p:cNvSpPr>
            <a:spLocks noGrp="1"/>
          </p:cNvSpPr>
          <p:nvPr>
            <p:ph sz="half" idx="2"/>
          </p:nvPr>
        </p:nvSpPr>
        <p:spPr>
          <a:xfrm>
            <a:off x="520494" y="3908381"/>
            <a:ext cx="3196753" cy="5748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C0EDC3-E360-145B-C20A-A5793731FDD1}"/>
              </a:ext>
            </a:extLst>
          </p:cNvPr>
          <p:cNvSpPr>
            <a:spLocks noGrp="1"/>
          </p:cNvSpPr>
          <p:nvPr>
            <p:ph type="body" sz="quarter" idx="3"/>
          </p:nvPr>
        </p:nvSpPr>
        <p:spPr>
          <a:xfrm>
            <a:off x="3825478" y="2622926"/>
            <a:ext cx="3212497" cy="1285455"/>
          </a:xfrm>
        </p:spPr>
        <p:txBody>
          <a:bodyPr anchor="b"/>
          <a:lstStyle>
            <a:lvl1pPr marL="0" indent="0">
              <a:buNone/>
              <a:defRPr sz="1488" b="1"/>
            </a:lvl1pPr>
            <a:lvl2pPr marL="283373" indent="0">
              <a:buNone/>
              <a:defRPr sz="1240" b="1"/>
            </a:lvl2pPr>
            <a:lvl3pPr marL="566745" indent="0">
              <a:buNone/>
              <a:defRPr sz="1116" b="1"/>
            </a:lvl3pPr>
            <a:lvl4pPr marL="850118" indent="0">
              <a:buNone/>
              <a:defRPr sz="992" b="1"/>
            </a:lvl4pPr>
            <a:lvl5pPr marL="1133490" indent="0">
              <a:buNone/>
              <a:defRPr sz="992" b="1"/>
            </a:lvl5pPr>
            <a:lvl6pPr marL="1416863" indent="0">
              <a:buNone/>
              <a:defRPr sz="992" b="1"/>
            </a:lvl6pPr>
            <a:lvl7pPr marL="1700235" indent="0">
              <a:buNone/>
              <a:defRPr sz="992" b="1"/>
            </a:lvl7pPr>
            <a:lvl8pPr marL="1983608" indent="0">
              <a:buNone/>
              <a:defRPr sz="992" b="1"/>
            </a:lvl8pPr>
            <a:lvl9pPr marL="2266980" indent="0">
              <a:buNone/>
              <a:defRPr sz="992" b="1"/>
            </a:lvl9pPr>
          </a:lstStyle>
          <a:p>
            <a:pPr lvl="0"/>
            <a:r>
              <a:rPr lang="en-US"/>
              <a:t>Click to edit Master text styles</a:t>
            </a:r>
          </a:p>
        </p:txBody>
      </p:sp>
      <p:sp>
        <p:nvSpPr>
          <p:cNvPr id="6" name="Content Placeholder 5">
            <a:extLst>
              <a:ext uri="{FF2B5EF4-FFF2-40B4-BE49-F238E27FC236}">
                <a16:creationId xmlns:a16="http://schemas.microsoft.com/office/drawing/2014/main" id="{9200482C-ABE6-9A65-B830-712C365DDFA0}"/>
              </a:ext>
            </a:extLst>
          </p:cNvPr>
          <p:cNvSpPr>
            <a:spLocks noGrp="1"/>
          </p:cNvSpPr>
          <p:nvPr>
            <p:ph sz="quarter" idx="4"/>
          </p:nvPr>
        </p:nvSpPr>
        <p:spPr>
          <a:xfrm>
            <a:off x="3825478" y="3908381"/>
            <a:ext cx="3212497" cy="5748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21D727-89FA-F708-6567-BD7FC38D3BA4}"/>
              </a:ext>
            </a:extLst>
          </p:cNvPr>
          <p:cNvSpPr>
            <a:spLocks noGrp="1"/>
          </p:cNvSpPr>
          <p:nvPr>
            <p:ph type="dt" sz="half" idx="10"/>
          </p:nvPr>
        </p:nvSpPr>
        <p:spPr/>
        <p:txBody>
          <a:bodyPr/>
          <a:lstStyle/>
          <a:p>
            <a:fld id="{8FBA1057-3DD2-4737-946A-4C9767660BC4}" type="datetime1">
              <a:rPr lang="en-US" smtClean="0"/>
              <a:t>4/7/2024</a:t>
            </a:fld>
            <a:endParaRPr lang="en-US" dirty="0"/>
          </a:p>
        </p:txBody>
      </p:sp>
      <p:sp>
        <p:nvSpPr>
          <p:cNvPr id="8" name="Footer Placeholder 7">
            <a:extLst>
              <a:ext uri="{FF2B5EF4-FFF2-40B4-BE49-F238E27FC236}">
                <a16:creationId xmlns:a16="http://schemas.microsoft.com/office/drawing/2014/main" id="{31E7539C-29D1-28E1-7647-92AF9F17227F}"/>
              </a:ext>
            </a:extLst>
          </p:cNvPr>
          <p:cNvSpPr>
            <a:spLocks noGrp="1"/>
          </p:cNvSpPr>
          <p:nvPr>
            <p:ph type="ftr" sz="quarter" idx="11"/>
          </p:nvPr>
        </p:nvSpPr>
        <p:spPr/>
        <p:txBody>
          <a:bodyPr/>
          <a:lstStyle/>
          <a:p>
            <a:r>
              <a:rPr lang="en-US" dirty="0"/>
              <a:t>Page :</a:t>
            </a:r>
          </a:p>
        </p:txBody>
      </p:sp>
      <p:sp>
        <p:nvSpPr>
          <p:cNvPr id="9" name="Slide Number Placeholder 8">
            <a:extLst>
              <a:ext uri="{FF2B5EF4-FFF2-40B4-BE49-F238E27FC236}">
                <a16:creationId xmlns:a16="http://schemas.microsoft.com/office/drawing/2014/main" id="{D99F4553-2064-9C9D-20F4-6EE0943E099B}"/>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27775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A6EE7-A473-6F80-C444-718E8F3207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8C3C79-8663-FC32-E52E-7E45051A3921}"/>
              </a:ext>
            </a:extLst>
          </p:cNvPr>
          <p:cNvSpPr>
            <a:spLocks noGrp="1"/>
          </p:cNvSpPr>
          <p:nvPr>
            <p:ph type="dt" sz="half" idx="10"/>
          </p:nvPr>
        </p:nvSpPr>
        <p:spPr/>
        <p:txBody>
          <a:bodyPr/>
          <a:lstStyle/>
          <a:p>
            <a:fld id="{7D82677A-C64A-4165-A0CD-D28A108FCA04}" type="datetime1">
              <a:rPr lang="en-US" smtClean="0"/>
              <a:t>4/7/2024</a:t>
            </a:fld>
            <a:endParaRPr lang="en-US" dirty="0"/>
          </a:p>
        </p:txBody>
      </p:sp>
      <p:sp>
        <p:nvSpPr>
          <p:cNvPr id="4" name="Footer Placeholder 3">
            <a:extLst>
              <a:ext uri="{FF2B5EF4-FFF2-40B4-BE49-F238E27FC236}">
                <a16:creationId xmlns:a16="http://schemas.microsoft.com/office/drawing/2014/main" id="{5F0E581D-78E9-92AC-9791-0A34C298CC3B}"/>
              </a:ext>
            </a:extLst>
          </p:cNvPr>
          <p:cNvSpPr>
            <a:spLocks noGrp="1"/>
          </p:cNvSpPr>
          <p:nvPr>
            <p:ph type="ftr" sz="quarter" idx="11"/>
          </p:nvPr>
        </p:nvSpPr>
        <p:spPr/>
        <p:txBody>
          <a:bodyPr/>
          <a:lstStyle/>
          <a:p>
            <a:r>
              <a:rPr lang="en-US" dirty="0"/>
              <a:t>Page :</a:t>
            </a:r>
          </a:p>
        </p:txBody>
      </p:sp>
      <p:sp>
        <p:nvSpPr>
          <p:cNvPr id="5" name="Slide Number Placeholder 4">
            <a:extLst>
              <a:ext uri="{FF2B5EF4-FFF2-40B4-BE49-F238E27FC236}">
                <a16:creationId xmlns:a16="http://schemas.microsoft.com/office/drawing/2014/main" id="{E99A2B3E-9526-F3E2-047B-C209E795EADB}"/>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268607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B8E21-5584-8848-AE90-D7D964209041}"/>
              </a:ext>
            </a:extLst>
          </p:cNvPr>
          <p:cNvSpPr>
            <a:spLocks noGrp="1"/>
          </p:cNvSpPr>
          <p:nvPr>
            <p:ph type="dt" sz="half" idx="10"/>
          </p:nvPr>
        </p:nvSpPr>
        <p:spPr/>
        <p:txBody>
          <a:bodyPr/>
          <a:lstStyle/>
          <a:p>
            <a:fld id="{2C1C50A7-54DC-4880-8915-51EE361B157B}" type="datetime1">
              <a:rPr lang="en-US" smtClean="0"/>
              <a:t>4/7/2024</a:t>
            </a:fld>
            <a:endParaRPr lang="en-US" dirty="0"/>
          </a:p>
        </p:txBody>
      </p:sp>
      <p:sp>
        <p:nvSpPr>
          <p:cNvPr id="3" name="Footer Placeholder 2">
            <a:extLst>
              <a:ext uri="{FF2B5EF4-FFF2-40B4-BE49-F238E27FC236}">
                <a16:creationId xmlns:a16="http://schemas.microsoft.com/office/drawing/2014/main" id="{D23E5E65-DAEB-87A3-5B93-A786835D29C3}"/>
              </a:ext>
            </a:extLst>
          </p:cNvPr>
          <p:cNvSpPr>
            <a:spLocks noGrp="1"/>
          </p:cNvSpPr>
          <p:nvPr>
            <p:ph type="ftr" sz="quarter" idx="11"/>
          </p:nvPr>
        </p:nvSpPr>
        <p:spPr/>
        <p:txBody>
          <a:bodyPr/>
          <a:lstStyle/>
          <a:p>
            <a:r>
              <a:rPr lang="en-US" dirty="0"/>
              <a:t>Page :</a:t>
            </a:r>
          </a:p>
        </p:txBody>
      </p:sp>
      <p:sp>
        <p:nvSpPr>
          <p:cNvPr id="4" name="Slide Number Placeholder 3">
            <a:extLst>
              <a:ext uri="{FF2B5EF4-FFF2-40B4-BE49-F238E27FC236}">
                <a16:creationId xmlns:a16="http://schemas.microsoft.com/office/drawing/2014/main" id="{DF8D3EEE-BF11-F880-CDD1-36205D08FF42}"/>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136158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E98F-3564-4959-E641-E83ADB815C4B}"/>
              </a:ext>
            </a:extLst>
          </p:cNvPr>
          <p:cNvSpPr>
            <a:spLocks noGrp="1"/>
          </p:cNvSpPr>
          <p:nvPr>
            <p:ph type="title"/>
          </p:nvPr>
        </p:nvSpPr>
        <p:spPr>
          <a:xfrm>
            <a:off x="520494" y="713317"/>
            <a:ext cx="2437168" cy="2496608"/>
          </a:xfrm>
        </p:spPr>
        <p:txBody>
          <a:bodyPr anchor="b"/>
          <a:lstStyle>
            <a:lvl1pPr>
              <a:defRPr sz="198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D2A266-8FA5-0A95-8608-047F4FF4B706}"/>
              </a:ext>
            </a:extLst>
          </p:cNvPr>
          <p:cNvSpPr>
            <a:spLocks noGrp="1"/>
          </p:cNvSpPr>
          <p:nvPr>
            <p:ph idx="1"/>
          </p:nvPr>
        </p:nvSpPr>
        <p:spPr>
          <a:xfrm>
            <a:off x="3212497" y="1540566"/>
            <a:ext cx="3825478" cy="7603758"/>
          </a:xfrm>
        </p:spPr>
        <p:txBody>
          <a:bodyPr/>
          <a:lstStyle>
            <a:lvl1pPr>
              <a:defRPr sz="1983"/>
            </a:lvl1pPr>
            <a:lvl2pPr>
              <a:defRPr sz="1735"/>
            </a:lvl2pPr>
            <a:lvl3pPr>
              <a:defRPr sz="1488"/>
            </a:lvl3pPr>
            <a:lvl4pPr>
              <a:defRPr sz="1240"/>
            </a:lvl4pPr>
            <a:lvl5pPr>
              <a:defRPr sz="1240"/>
            </a:lvl5pPr>
            <a:lvl6pPr>
              <a:defRPr sz="1240"/>
            </a:lvl6pPr>
            <a:lvl7pPr>
              <a:defRPr sz="1240"/>
            </a:lvl7pPr>
            <a:lvl8pPr>
              <a:defRPr sz="1240"/>
            </a:lvl8pPr>
            <a:lvl9pPr>
              <a:defRPr sz="12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52BB46-750A-E18B-4918-B8B89E804C53}"/>
              </a:ext>
            </a:extLst>
          </p:cNvPr>
          <p:cNvSpPr>
            <a:spLocks noGrp="1"/>
          </p:cNvSpPr>
          <p:nvPr>
            <p:ph type="body" sz="half" idx="2"/>
          </p:nvPr>
        </p:nvSpPr>
        <p:spPr>
          <a:xfrm>
            <a:off x="520494" y="3209925"/>
            <a:ext cx="2437168" cy="5946783"/>
          </a:xfrm>
        </p:spPr>
        <p:txBody>
          <a:bodyPr/>
          <a:lstStyle>
            <a:lvl1pPr marL="0" indent="0">
              <a:buNone/>
              <a:defRPr sz="992"/>
            </a:lvl1pPr>
            <a:lvl2pPr marL="283373" indent="0">
              <a:buNone/>
              <a:defRPr sz="868"/>
            </a:lvl2pPr>
            <a:lvl3pPr marL="566745" indent="0">
              <a:buNone/>
              <a:defRPr sz="744"/>
            </a:lvl3pPr>
            <a:lvl4pPr marL="850118" indent="0">
              <a:buNone/>
              <a:defRPr sz="620"/>
            </a:lvl4pPr>
            <a:lvl5pPr marL="1133490" indent="0">
              <a:buNone/>
              <a:defRPr sz="620"/>
            </a:lvl5pPr>
            <a:lvl6pPr marL="1416863" indent="0">
              <a:buNone/>
              <a:defRPr sz="620"/>
            </a:lvl6pPr>
            <a:lvl7pPr marL="1700235" indent="0">
              <a:buNone/>
              <a:defRPr sz="620"/>
            </a:lvl7pPr>
            <a:lvl8pPr marL="1983608" indent="0">
              <a:buNone/>
              <a:defRPr sz="620"/>
            </a:lvl8pPr>
            <a:lvl9pPr marL="2266980" indent="0">
              <a:buNone/>
              <a:defRPr sz="620"/>
            </a:lvl9pPr>
          </a:lstStyle>
          <a:p>
            <a:pPr lvl="0"/>
            <a:r>
              <a:rPr lang="en-US"/>
              <a:t>Click to edit Master text styles</a:t>
            </a:r>
          </a:p>
        </p:txBody>
      </p:sp>
      <p:sp>
        <p:nvSpPr>
          <p:cNvPr id="5" name="Date Placeholder 4">
            <a:extLst>
              <a:ext uri="{FF2B5EF4-FFF2-40B4-BE49-F238E27FC236}">
                <a16:creationId xmlns:a16="http://schemas.microsoft.com/office/drawing/2014/main" id="{6FC8AA15-02CF-19A0-D0A9-9245CFCBE6ED}"/>
              </a:ext>
            </a:extLst>
          </p:cNvPr>
          <p:cNvSpPr>
            <a:spLocks noGrp="1"/>
          </p:cNvSpPr>
          <p:nvPr>
            <p:ph type="dt" sz="half" idx="10"/>
          </p:nvPr>
        </p:nvSpPr>
        <p:spPr/>
        <p:txBody>
          <a:bodyPr/>
          <a:lstStyle/>
          <a:p>
            <a:fld id="{3BFF4C97-0072-457B-A0F2-BC76EE064D8A}" type="datetime1">
              <a:rPr lang="en-US" smtClean="0"/>
              <a:t>4/7/2024</a:t>
            </a:fld>
            <a:endParaRPr lang="en-US" dirty="0"/>
          </a:p>
        </p:txBody>
      </p:sp>
      <p:sp>
        <p:nvSpPr>
          <p:cNvPr id="6" name="Footer Placeholder 5">
            <a:extLst>
              <a:ext uri="{FF2B5EF4-FFF2-40B4-BE49-F238E27FC236}">
                <a16:creationId xmlns:a16="http://schemas.microsoft.com/office/drawing/2014/main" id="{7728D3A0-C3BD-1338-B6B8-48DAB32CEE8D}"/>
              </a:ext>
            </a:extLst>
          </p:cNvPr>
          <p:cNvSpPr>
            <a:spLocks noGrp="1"/>
          </p:cNvSpPr>
          <p:nvPr>
            <p:ph type="ftr" sz="quarter" idx="11"/>
          </p:nvPr>
        </p:nvSpPr>
        <p:spPr/>
        <p:txBody>
          <a:bodyPr/>
          <a:lstStyle/>
          <a:p>
            <a:r>
              <a:rPr lang="en-US" dirty="0"/>
              <a:t>Page :</a:t>
            </a:r>
          </a:p>
        </p:txBody>
      </p:sp>
      <p:sp>
        <p:nvSpPr>
          <p:cNvPr id="7" name="Slide Number Placeholder 6">
            <a:extLst>
              <a:ext uri="{FF2B5EF4-FFF2-40B4-BE49-F238E27FC236}">
                <a16:creationId xmlns:a16="http://schemas.microsoft.com/office/drawing/2014/main" id="{88768E09-2AE1-5953-5293-B20156D81F6F}"/>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144610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0594-0D89-3561-666E-0D0EE81E9731}"/>
              </a:ext>
            </a:extLst>
          </p:cNvPr>
          <p:cNvSpPr>
            <a:spLocks noGrp="1"/>
          </p:cNvSpPr>
          <p:nvPr>
            <p:ph type="title"/>
          </p:nvPr>
        </p:nvSpPr>
        <p:spPr>
          <a:xfrm>
            <a:off x="520494" y="713317"/>
            <a:ext cx="2437168" cy="2496608"/>
          </a:xfrm>
        </p:spPr>
        <p:txBody>
          <a:bodyPr anchor="b"/>
          <a:lstStyle>
            <a:lvl1pPr>
              <a:defRPr sz="198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20E6C3-12BB-6B18-D685-63F8D24CABF5}"/>
              </a:ext>
            </a:extLst>
          </p:cNvPr>
          <p:cNvSpPr>
            <a:spLocks noGrp="1"/>
          </p:cNvSpPr>
          <p:nvPr>
            <p:ph type="pic" idx="1"/>
          </p:nvPr>
        </p:nvSpPr>
        <p:spPr>
          <a:xfrm>
            <a:off x="3212497" y="1540566"/>
            <a:ext cx="3825478" cy="7603758"/>
          </a:xfrm>
        </p:spPr>
        <p:txBody>
          <a:bodyPr/>
          <a:lstStyle>
            <a:lvl1pPr marL="0" indent="0">
              <a:buNone/>
              <a:defRPr sz="1983"/>
            </a:lvl1pPr>
            <a:lvl2pPr marL="283373" indent="0">
              <a:buNone/>
              <a:defRPr sz="1735"/>
            </a:lvl2pPr>
            <a:lvl3pPr marL="566745" indent="0">
              <a:buNone/>
              <a:defRPr sz="1488"/>
            </a:lvl3pPr>
            <a:lvl4pPr marL="850118" indent="0">
              <a:buNone/>
              <a:defRPr sz="1240"/>
            </a:lvl4pPr>
            <a:lvl5pPr marL="1133490" indent="0">
              <a:buNone/>
              <a:defRPr sz="1240"/>
            </a:lvl5pPr>
            <a:lvl6pPr marL="1416863" indent="0">
              <a:buNone/>
              <a:defRPr sz="1240"/>
            </a:lvl6pPr>
            <a:lvl7pPr marL="1700235" indent="0">
              <a:buNone/>
              <a:defRPr sz="1240"/>
            </a:lvl7pPr>
            <a:lvl8pPr marL="1983608" indent="0">
              <a:buNone/>
              <a:defRPr sz="1240"/>
            </a:lvl8pPr>
            <a:lvl9pPr marL="2266980" indent="0">
              <a:buNone/>
              <a:defRPr sz="1240"/>
            </a:lvl9pPr>
          </a:lstStyle>
          <a:p>
            <a:endParaRPr lang="en-IN" dirty="0"/>
          </a:p>
        </p:txBody>
      </p:sp>
      <p:sp>
        <p:nvSpPr>
          <p:cNvPr id="4" name="Text Placeholder 3">
            <a:extLst>
              <a:ext uri="{FF2B5EF4-FFF2-40B4-BE49-F238E27FC236}">
                <a16:creationId xmlns:a16="http://schemas.microsoft.com/office/drawing/2014/main" id="{65217220-A5E5-A6C1-020B-BE0011B65432}"/>
              </a:ext>
            </a:extLst>
          </p:cNvPr>
          <p:cNvSpPr>
            <a:spLocks noGrp="1"/>
          </p:cNvSpPr>
          <p:nvPr>
            <p:ph type="body" sz="half" idx="2"/>
          </p:nvPr>
        </p:nvSpPr>
        <p:spPr>
          <a:xfrm>
            <a:off x="520494" y="3209925"/>
            <a:ext cx="2437168" cy="5946783"/>
          </a:xfrm>
        </p:spPr>
        <p:txBody>
          <a:bodyPr/>
          <a:lstStyle>
            <a:lvl1pPr marL="0" indent="0">
              <a:buNone/>
              <a:defRPr sz="992"/>
            </a:lvl1pPr>
            <a:lvl2pPr marL="283373" indent="0">
              <a:buNone/>
              <a:defRPr sz="868"/>
            </a:lvl2pPr>
            <a:lvl3pPr marL="566745" indent="0">
              <a:buNone/>
              <a:defRPr sz="744"/>
            </a:lvl3pPr>
            <a:lvl4pPr marL="850118" indent="0">
              <a:buNone/>
              <a:defRPr sz="620"/>
            </a:lvl4pPr>
            <a:lvl5pPr marL="1133490" indent="0">
              <a:buNone/>
              <a:defRPr sz="620"/>
            </a:lvl5pPr>
            <a:lvl6pPr marL="1416863" indent="0">
              <a:buNone/>
              <a:defRPr sz="620"/>
            </a:lvl6pPr>
            <a:lvl7pPr marL="1700235" indent="0">
              <a:buNone/>
              <a:defRPr sz="620"/>
            </a:lvl7pPr>
            <a:lvl8pPr marL="1983608" indent="0">
              <a:buNone/>
              <a:defRPr sz="620"/>
            </a:lvl8pPr>
            <a:lvl9pPr marL="2266980" indent="0">
              <a:buNone/>
              <a:defRPr sz="620"/>
            </a:lvl9pPr>
          </a:lstStyle>
          <a:p>
            <a:pPr lvl="0"/>
            <a:r>
              <a:rPr lang="en-US"/>
              <a:t>Click to edit Master text styles</a:t>
            </a:r>
          </a:p>
        </p:txBody>
      </p:sp>
      <p:sp>
        <p:nvSpPr>
          <p:cNvPr id="5" name="Date Placeholder 4">
            <a:extLst>
              <a:ext uri="{FF2B5EF4-FFF2-40B4-BE49-F238E27FC236}">
                <a16:creationId xmlns:a16="http://schemas.microsoft.com/office/drawing/2014/main" id="{A3D7661F-6C33-BB5E-8FF7-F67AEEDD52CC}"/>
              </a:ext>
            </a:extLst>
          </p:cNvPr>
          <p:cNvSpPr>
            <a:spLocks noGrp="1"/>
          </p:cNvSpPr>
          <p:nvPr>
            <p:ph type="dt" sz="half" idx="10"/>
          </p:nvPr>
        </p:nvSpPr>
        <p:spPr/>
        <p:txBody>
          <a:bodyPr/>
          <a:lstStyle/>
          <a:p>
            <a:fld id="{4E58722C-E203-43F3-9B8E-FC7A987EB3CF}" type="datetime1">
              <a:rPr lang="en-US" smtClean="0"/>
              <a:t>4/7/2024</a:t>
            </a:fld>
            <a:endParaRPr lang="en-US" dirty="0"/>
          </a:p>
        </p:txBody>
      </p:sp>
      <p:sp>
        <p:nvSpPr>
          <p:cNvPr id="6" name="Footer Placeholder 5">
            <a:extLst>
              <a:ext uri="{FF2B5EF4-FFF2-40B4-BE49-F238E27FC236}">
                <a16:creationId xmlns:a16="http://schemas.microsoft.com/office/drawing/2014/main" id="{2C94ADDA-18E4-CC03-EC2B-6B0D07D2BAFE}"/>
              </a:ext>
            </a:extLst>
          </p:cNvPr>
          <p:cNvSpPr>
            <a:spLocks noGrp="1"/>
          </p:cNvSpPr>
          <p:nvPr>
            <p:ph type="ftr" sz="quarter" idx="11"/>
          </p:nvPr>
        </p:nvSpPr>
        <p:spPr/>
        <p:txBody>
          <a:bodyPr/>
          <a:lstStyle/>
          <a:p>
            <a:r>
              <a:rPr lang="en-US" dirty="0"/>
              <a:t>Page :</a:t>
            </a:r>
          </a:p>
        </p:txBody>
      </p:sp>
      <p:sp>
        <p:nvSpPr>
          <p:cNvPr id="7" name="Slide Number Placeholder 6">
            <a:extLst>
              <a:ext uri="{FF2B5EF4-FFF2-40B4-BE49-F238E27FC236}">
                <a16:creationId xmlns:a16="http://schemas.microsoft.com/office/drawing/2014/main" id="{D98CBF24-7087-0517-A01A-00C9A32EC46F}"/>
              </a:ext>
            </a:extLst>
          </p:cNvPr>
          <p:cNvSpPr>
            <a:spLocks noGrp="1"/>
          </p:cNvSpPr>
          <p:nvPr>
            <p:ph type="sldNum" sz="quarter" idx="12"/>
          </p:nvPr>
        </p:nvSpPr>
        <p:spPr/>
        <p:txBody>
          <a:bodyPr/>
          <a:lstStyle/>
          <a:p>
            <a:fld id="{91A4C756-3DD3-4125-AD3A-7E69589A3EA1}" type="slidenum">
              <a:rPr lang="en-US" smtClean="0"/>
              <a:t>‹#›</a:t>
            </a:fld>
            <a:endParaRPr lang="en-US" dirty="0"/>
          </a:p>
        </p:txBody>
      </p:sp>
    </p:spTree>
    <p:extLst>
      <p:ext uri="{BB962C8B-B14F-4D97-AF65-F5344CB8AC3E}">
        <p14:creationId xmlns:p14="http://schemas.microsoft.com/office/powerpoint/2010/main" val="258039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F0104D-89F9-A309-3F71-608F35863CBB}"/>
              </a:ext>
            </a:extLst>
          </p:cNvPr>
          <p:cNvSpPr>
            <a:spLocks noGrp="1"/>
          </p:cNvSpPr>
          <p:nvPr>
            <p:ph type="title"/>
          </p:nvPr>
        </p:nvSpPr>
        <p:spPr>
          <a:xfrm>
            <a:off x="519510" y="569663"/>
            <a:ext cx="6517481" cy="2068124"/>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67B3E9-A631-0DEB-6CF0-B21ADAD18E34}"/>
              </a:ext>
            </a:extLst>
          </p:cNvPr>
          <p:cNvSpPr>
            <a:spLocks noGrp="1"/>
          </p:cNvSpPr>
          <p:nvPr>
            <p:ph type="body" idx="1"/>
          </p:nvPr>
        </p:nvSpPr>
        <p:spPr>
          <a:xfrm>
            <a:off x="519510" y="2848313"/>
            <a:ext cx="6517481" cy="67888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FE47C-068D-EF51-4F3C-D613FD2FF12D}"/>
              </a:ext>
            </a:extLst>
          </p:cNvPr>
          <p:cNvSpPr>
            <a:spLocks noGrp="1"/>
          </p:cNvSpPr>
          <p:nvPr>
            <p:ph type="dt" sz="half" idx="2"/>
          </p:nvPr>
        </p:nvSpPr>
        <p:spPr>
          <a:xfrm>
            <a:off x="519509" y="9917084"/>
            <a:ext cx="1700213" cy="569663"/>
          </a:xfrm>
          <a:prstGeom prst="rect">
            <a:avLst/>
          </a:prstGeom>
        </p:spPr>
        <p:txBody>
          <a:bodyPr vert="horz" lIns="91440" tIns="45720" rIns="91440" bIns="45720" rtlCol="0" anchor="ctr"/>
          <a:lstStyle>
            <a:lvl1pPr algn="l">
              <a:defRPr sz="744">
                <a:solidFill>
                  <a:schemeClr val="tx1">
                    <a:tint val="75000"/>
                  </a:schemeClr>
                </a:solidFill>
              </a:defRPr>
            </a:lvl1pPr>
          </a:lstStyle>
          <a:p>
            <a:fld id="{79365859-6002-4EEF-BEC4-715F100C99BF}" type="datetime1">
              <a:rPr lang="en-US" smtClean="0"/>
              <a:t>4/7/2024</a:t>
            </a:fld>
            <a:endParaRPr lang="en-US" dirty="0"/>
          </a:p>
        </p:txBody>
      </p:sp>
      <p:sp>
        <p:nvSpPr>
          <p:cNvPr id="5" name="Footer Placeholder 4">
            <a:extLst>
              <a:ext uri="{FF2B5EF4-FFF2-40B4-BE49-F238E27FC236}">
                <a16:creationId xmlns:a16="http://schemas.microsoft.com/office/drawing/2014/main" id="{2668EBBC-DA6F-9507-AB01-5BFF6A245F33}"/>
              </a:ext>
            </a:extLst>
          </p:cNvPr>
          <p:cNvSpPr>
            <a:spLocks noGrp="1"/>
          </p:cNvSpPr>
          <p:nvPr>
            <p:ph type="ftr" sz="quarter" idx="3"/>
          </p:nvPr>
        </p:nvSpPr>
        <p:spPr>
          <a:xfrm>
            <a:off x="2503091" y="9917084"/>
            <a:ext cx="2550319" cy="569663"/>
          </a:xfrm>
          <a:prstGeom prst="rect">
            <a:avLst/>
          </a:prstGeom>
        </p:spPr>
        <p:txBody>
          <a:bodyPr vert="horz" lIns="91440" tIns="45720" rIns="91440" bIns="45720" rtlCol="0" anchor="ctr"/>
          <a:lstStyle>
            <a:lvl1pPr algn="ctr">
              <a:defRPr sz="744">
                <a:solidFill>
                  <a:schemeClr val="tx1">
                    <a:tint val="75000"/>
                  </a:schemeClr>
                </a:solidFill>
              </a:defRPr>
            </a:lvl1pPr>
          </a:lstStyle>
          <a:p>
            <a:r>
              <a:rPr lang="en-US" dirty="0"/>
              <a:t>Page :</a:t>
            </a:r>
          </a:p>
        </p:txBody>
      </p:sp>
      <p:sp>
        <p:nvSpPr>
          <p:cNvPr id="6" name="Slide Number Placeholder 5">
            <a:extLst>
              <a:ext uri="{FF2B5EF4-FFF2-40B4-BE49-F238E27FC236}">
                <a16:creationId xmlns:a16="http://schemas.microsoft.com/office/drawing/2014/main" id="{E5C6EE6F-6E7B-6F50-DEF8-D680B2555091}"/>
              </a:ext>
            </a:extLst>
          </p:cNvPr>
          <p:cNvSpPr>
            <a:spLocks noGrp="1"/>
          </p:cNvSpPr>
          <p:nvPr>
            <p:ph type="sldNum" sz="quarter" idx="4"/>
          </p:nvPr>
        </p:nvSpPr>
        <p:spPr>
          <a:xfrm>
            <a:off x="5336778" y="9917084"/>
            <a:ext cx="1700213" cy="569663"/>
          </a:xfrm>
          <a:prstGeom prst="rect">
            <a:avLst/>
          </a:prstGeom>
        </p:spPr>
        <p:txBody>
          <a:bodyPr vert="horz" lIns="91440" tIns="45720" rIns="91440" bIns="45720" rtlCol="0" anchor="ctr"/>
          <a:lstStyle>
            <a:lvl1pPr algn="r">
              <a:defRPr sz="744">
                <a:solidFill>
                  <a:schemeClr val="tx1">
                    <a:tint val="75000"/>
                  </a:schemeClr>
                </a:solidFill>
              </a:defRPr>
            </a:lvl1pPr>
          </a:lstStyle>
          <a:p>
            <a:fld id="{91A4C756-3DD3-4125-AD3A-7E69589A3EA1}" type="slidenum">
              <a:rPr lang="en-US" smtClean="0"/>
              <a:t>‹#›</a:t>
            </a:fld>
            <a:endParaRPr lang="en-US" dirty="0"/>
          </a:p>
        </p:txBody>
      </p:sp>
    </p:spTree>
    <p:extLst>
      <p:ext uri="{BB962C8B-B14F-4D97-AF65-F5344CB8AC3E}">
        <p14:creationId xmlns:p14="http://schemas.microsoft.com/office/powerpoint/2010/main" val="3585924268"/>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hf sldNum="0" hdr="0" ftr="0" dt="0"/>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gif"/></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automationanywhere.com/rpa/robotic-process-automation" TargetMode="External"/><Relationship Id="rId7" Type="http://schemas.openxmlformats.org/officeDocument/2006/relationships/hyperlink" Target="https://nix-united.com/blog/what-is-rpa-and-how-can-businesses-use-it-for-their-benefit/"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ibm.com/cloud/learn/rpa" TargetMode="External"/><Relationship Id="rId5" Type="http://schemas.openxmlformats.org/officeDocument/2006/relationships/hyperlink" Target="https://www.youtube.com/watch?v=9URSbTOE4YI" TargetMode="External"/><Relationship Id="rId4" Type="http://schemas.openxmlformats.org/officeDocument/2006/relationships/hyperlink" Target="https://enterprisersproject.com/article/2019/5/rpa-robotic-process-automation-how-explain"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refreshscience.com/artificial-intelligence-ppt/"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8">
            <a:extLst>
              <a:ext uri="{FF2B5EF4-FFF2-40B4-BE49-F238E27FC236}">
                <a16:creationId xmlns:a16="http://schemas.microsoft.com/office/drawing/2014/main" id="{F5298F9A-D19F-055D-6B97-EF7A214433D4}"/>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2" name="object 2">
            <a:extLst>
              <a:ext uri="{FF2B5EF4-FFF2-40B4-BE49-F238E27FC236}">
                <a16:creationId xmlns:a16="http://schemas.microsoft.com/office/drawing/2014/main" id="{75232164-C8D7-FD31-4BBA-08959DF44FB5}"/>
              </a:ext>
            </a:extLst>
          </p:cNvPr>
          <p:cNvSpPr txBox="1"/>
          <p:nvPr/>
        </p:nvSpPr>
        <p:spPr>
          <a:xfrm>
            <a:off x="899772" y="564653"/>
            <a:ext cx="5675630" cy="3836435"/>
          </a:xfrm>
          <a:prstGeom prst="rect">
            <a:avLst/>
          </a:prstGeom>
        </p:spPr>
        <p:txBody>
          <a:bodyPr vert="horz" wrap="square" lIns="0" tIns="12700" rIns="0" bIns="0" rtlCol="0">
            <a:spAutoFit/>
          </a:bodyPr>
          <a:lstStyle/>
          <a:p>
            <a:pPr marL="527685" marR="522605" algn="ctr">
              <a:lnSpc>
                <a:spcPct val="143600"/>
              </a:lnSpc>
            </a:pPr>
            <a:r>
              <a:rPr lang="en-US" sz="1400" b="1" spc="-5" dirty="0">
                <a:latin typeface="Times New Roman"/>
                <a:cs typeface="Times New Roman"/>
              </a:rPr>
              <a:t>VIVEKANAND COLLEGE FOR ADVANCED COMPUTER &amp; INFORMATION SCIENCE </a:t>
            </a:r>
            <a:r>
              <a:rPr sz="1400" b="1" spc="-5" dirty="0">
                <a:latin typeface="Times New Roman"/>
                <a:cs typeface="Times New Roman"/>
              </a:rPr>
              <a:t>(B.C.A)</a:t>
            </a:r>
            <a:endParaRPr sz="1400" dirty="0">
              <a:latin typeface="Times New Roman"/>
              <a:cs typeface="Times New Roman"/>
            </a:endParaRPr>
          </a:p>
          <a:p>
            <a:pPr algn="ctr">
              <a:lnSpc>
                <a:spcPct val="100000"/>
              </a:lnSpc>
              <a:spcBef>
                <a:spcPts val="740"/>
              </a:spcBef>
            </a:pPr>
            <a:r>
              <a:rPr sz="1400" spc="-5" dirty="0">
                <a:latin typeface="Times New Roman"/>
                <a:cs typeface="Times New Roman"/>
              </a:rPr>
              <a:t>AFFILIATED</a:t>
            </a:r>
            <a:r>
              <a:rPr sz="1400" spc="-35" dirty="0">
                <a:latin typeface="Times New Roman"/>
                <a:cs typeface="Times New Roman"/>
              </a:rPr>
              <a:t> </a:t>
            </a:r>
            <a:r>
              <a:rPr sz="1400" spc="-5" dirty="0">
                <a:latin typeface="Times New Roman"/>
                <a:cs typeface="Times New Roman"/>
              </a:rPr>
              <a:t>TO</a:t>
            </a:r>
            <a:endParaRPr sz="1400" dirty="0">
              <a:latin typeface="Times New Roman"/>
              <a:cs typeface="Times New Roman"/>
            </a:endParaRPr>
          </a:p>
          <a:p>
            <a:pPr marL="1905" algn="ctr">
              <a:lnSpc>
                <a:spcPct val="100000"/>
              </a:lnSpc>
              <a:spcBef>
                <a:spcPts val="735"/>
              </a:spcBef>
            </a:pPr>
            <a:r>
              <a:rPr sz="1400" dirty="0">
                <a:latin typeface="Times New Roman"/>
                <a:cs typeface="Times New Roman"/>
              </a:rPr>
              <a:t>VEER</a:t>
            </a:r>
            <a:r>
              <a:rPr sz="1400" spc="-85" dirty="0">
                <a:latin typeface="Times New Roman"/>
                <a:cs typeface="Times New Roman"/>
              </a:rPr>
              <a:t> </a:t>
            </a:r>
            <a:r>
              <a:rPr sz="1400" spc="-5" dirty="0">
                <a:latin typeface="Times New Roman"/>
                <a:cs typeface="Times New Roman"/>
              </a:rPr>
              <a:t>NARMAD</a:t>
            </a:r>
            <a:r>
              <a:rPr sz="1400" spc="-65" dirty="0">
                <a:latin typeface="Times New Roman"/>
                <a:cs typeface="Times New Roman"/>
              </a:rPr>
              <a:t> </a:t>
            </a:r>
            <a:r>
              <a:rPr sz="1400" spc="-5" dirty="0">
                <a:latin typeface="Times New Roman"/>
                <a:cs typeface="Times New Roman"/>
              </a:rPr>
              <a:t>SOUTH</a:t>
            </a:r>
            <a:r>
              <a:rPr sz="1400" spc="-75" dirty="0">
                <a:latin typeface="Times New Roman"/>
                <a:cs typeface="Times New Roman"/>
              </a:rPr>
              <a:t> </a:t>
            </a:r>
            <a:r>
              <a:rPr sz="1400" spc="-5" dirty="0">
                <a:latin typeface="Times New Roman"/>
                <a:cs typeface="Times New Roman"/>
              </a:rPr>
              <a:t>GUJARAT</a:t>
            </a:r>
            <a:r>
              <a:rPr sz="1400" spc="-60" dirty="0">
                <a:latin typeface="Times New Roman"/>
                <a:cs typeface="Times New Roman"/>
              </a:rPr>
              <a:t> </a:t>
            </a:r>
            <a:r>
              <a:rPr sz="1400" spc="-5" dirty="0">
                <a:latin typeface="Times New Roman"/>
                <a:cs typeface="Times New Roman"/>
              </a:rPr>
              <a:t>UNIVERSITY,</a:t>
            </a:r>
            <a:r>
              <a:rPr sz="1400" spc="-70" dirty="0">
                <a:latin typeface="Times New Roman"/>
                <a:cs typeface="Times New Roman"/>
              </a:rPr>
              <a:t> </a:t>
            </a:r>
            <a:r>
              <a:rPr sz="1400" spc="-10" dirty="0">
                <a:latin typeface="Times New Roman"/>
                <a:cs typeface="Times New Roman"/>
              </a:rPr>
              <a:t>SURAT</a:t>
            </a:r>
            <a:endParaRPr sz="1400" dirty="0">
              <a:latin typeface="Times New Roman"/>
              <a:cs typeface="Times New Roman"/>
            </a:endParaRPr>
          </a:p>
          <a:p>
            <a:pPr>
              <a:lnSpc>
                <a:spcPct val="100000"/>
              </a:lnSpc>
              <a:spcBef>
                <a:spcPts val="40"/>
              </a:spcBef>
            </a:pPr>
            <a:endParaRPr sz="2050" dirty="0">
              <a:latin typeface="Times New Roman"/>
              <a:cs typeface="Times New Roman"/>
            </a:endParaRPr>
          </a:p>
          <a:p>
            <a:pPr marL="2033270" marR="2024380" algn="ctr">
              <a:lnSpc>
                <a:spcPct val="144300"/>
              </a:lnSpc>
            </a:pPr>
            <a:r>
              <a:rPr sz="1400" b="1" spc="-15" dirty="0">
                <a:latin typeface="Times New Roman"/>
                <a:cs typeface="Times New Roman"/>
              </a:rPr>
              <a:t>SEMINAR</a:t>
            </a:r>
            <a:r>
              <a:rPr sz="1400" b="1" spc="-60" dirty="0">
                <a:latin typeface="Times New Roman"/>
                <a:cs typeface="Times New Roman"/>
              </a:rPr>
              <a:t> </a:t>
            </a:r>
            <a:r>
              <a:rPr sz="1400" b="1" spc="-15" dirty="0">
                <a:latin typeface="Times New Roman"/>
                <a:cs typeface="Times New Roman"/>
              </a:rPr>
              <a:t>REPORT </a:t>
            </a:r>
            <a:r>
              <a:rPr sz="1400" b="1" spc="-335" dirty="0">
                <a:latin typeface="Times New Roman"/>
                <a:cs typeface="Times New Roman"/>
              </a:rPr>
              <a:t> </a:t>
            </a:r>
            <a:r>
              <a:rPr sz="1400" b="1" spc="-15" dirty="0">
                <a:latin typeface="Times New Roman"/>
                <a:cs typeface="Times New Roman"/>
              </a:rPr>
              <a:t>ON</a:t>
            </a:r>
            <a:endParaRPr sz="1400" dirty="0">
              <a:latin typeface="Times New Roman"/>
              <a:cs typeface="Times New Roman"/>
            </a:endParaRPr>
          </a:p>
          <a:p>
            <a:pPr algn="ctr">
              <a:lnSpc>
                <a:spcPct val="100000"/>
              </a:lnSpc>
              <a:spcBef>
                <a:spcPts val="660"/>
              </a:spcBef>
            </a:pPr>
            <a:r>
              <a:rPr sz="3600" spc="-5" dirty="0">
                <a:latin typeface="Bahnschrift SemiBold" panose="020B0502040204020203" pitchFamily="34" charset="0"/>
                <a:cs typeface="Calibri"/>
              </a:rPr>
              <a:t>“</a:t>
            </a:r>
            <a:r>
              <a:rPr sz="3200" b="1" spc="-5" dirty="0">
                <a:latin typeface="Bahnschrift SemiBold" panose="020B0502040204020203" pitchFamily="34" charset="0"/>
                <a:cs typeface="Calibri"/>
              </a:rPr>
              <a:t>Robotic</a:t>
            </a:r>
            <a:r>
              <a:rPr sz="3200" b="1" spc="-35" dirty="0">
                <a:latin typeface="Bahnschrift SemiBold" panose="020B0502040204020203" pitchFamily="34" charset="0"/>
                <a:cs typeface="Calibri"/>
              </a:rPr>
              <a:t> </a:t>
            </a:r>
            <a:r>
              <a:rPr sz="3200" b="1" dirty="0">
                <a:latin typeface="Bahnschrift SemiBold" panose="020B0502040204020203" pitchFamily="34" charset="0"/>
                <a:cs typeface="Calibri"/>
              </a:rPr>
              <a:t>Process</a:t>
            </a:r>
            <a:r>
              <a:rPr sz="3200" b="1" spc="-30" dirty="0">
                <a:latin typeface="Bahnschrift SemiBold" panose="020B0502040204020203" pitchFamily="34" charset="0"/>
                <a:cs typeface="Calibri"/>
              </a:rPr>
              <a:t> </a:t>
            </a:r>
            <a:r>
              <a:rPr sz="3200" b="1" spc="-5" dirty="0">
                <a:latin typeface="Bahnschrift SemiBold" panose="020B0502040204020203" pitchFamily="34" charset="0"/>
                <a:cs typeface="Calibri"/>
              </a:rPr>
              <a:t>Automation</a:t>
            </a:r>
            <a:r>
              <a:rPr sz="3600" spc="-5" dirty="0">
                <a:latin typeface="Bahnschrift SemiBold" panose="020B0502040204020203" pitchFamily="34" charset="0"/>
                <a:cs typeface="Calibri"/>
              </a:rPr>
              <a:t>”</a:t>
            </a:r>
            <a:endParaRPr sz="3600" dirty="0">
              <a:latin typeface="Bahnschrift SemiBold" panose="020B0502040204020203" pitchFamily="34" charset="0"/>
              <a:cs typeface="Calibri"/>
            </a:endParaRPr>
          </a:p>
          <a:p>
            <a:pPr marL="688340" algn="ctr">
              <a:lnSpc>
                <a:spcPct val="100000"/>
              </a:lnSpc>
              <a:spcBef>
                <a:spcPts val="2350"/>
              </a:spcBef>
            </a:pPr>
            <a:r>
              <a:rPr sz="1200" spc="-5" dirty="0">
                <a:latin typeface="Times New Roman"/>
                <a:cs typeface="Times New Roman"/>
              </a:rPr>
              <a:t>AS </a:t>
            </a:r>
            <a:r>
              <a:rPr sz="1200" dirty="0">
                <a:latin typeface="Times New Roman"/>
                <a:cs typeface="Times New Roman"/>
              </a:rPr>
              <a:t>A</a:t>
            </a:r>
            <a:r>
              <a:rPr sz="1200" spc="-10" dirty="0">
                <a:latin typeface="Times New Roman"/>
                <a:cs typeface="Times New Roman"/>
              </a:rPr>
              <a:t> PARTIAL</a:t>
            </a:r>
            <a:r>
              <a:rPr sz="1200" spc="-40" dirty="0">
                <a:latin typeface="Times New Roman"/>
                <a:cs typeface="Times New Roman"/>
              </a:rPr>
              <a:t> </a:t>
            </a:r>
            <a:r>
              <a:rPr sz="1200" dirty="0">
                <a:latin typeface="Times New Roman"/>
                <a:cs typeface="Times New Roman"/>
              </a:rPr>
              <a:t>REQUIREMENT</a:t>
            </a:r>
            <a:r>
              <a:rPr sz="1200" spc="-40" dirty="0">
                <a:latin typeface="Times New Roman"/>
                <a:cs typeface="Times New Roman"/>
              </a:rPr>
              <a:t> </a:t>
            </a:r>
            <a:r>
              <a:rPr sz="1200" spc="-5" dirty="0">
                <a:latin typeface="Times New Roman"/>
                <a:cs typeface="Times New Roman"/>
              </a:rPr>
              <a:t>FOR</a:t>
            </a:r>
            <a:r>
              <a:rPr sz="1200" spc="-40" dirty="0">
                <a:latin typeface="Times New Roman"/>
                <a:cs typeface="Times New Roman"/>
              </a:rPr>
              <a:t> </a:t>
            </a:r>
            <a:r>
              <a:rPr sz="1200" spc="-5" dirty="0">
                <a:latin typeface="Times New Roman"/>
                <a:cs typeface="Times New Roman"/>
              </a:rPr>
              <a:t>THE</a:t>
            </a:r>
            <a:r>
              <a:rPr sz="1200" spc="-45" dirty="0">
                <a:latin typeface="Times New Roman"/>
                <a:cs typeface="Times New Roman"/>
              </a:rPr>
              <a:t> </a:t>
            </a:r>
            <a:r>
              <a:rPr sz="1200" spc="-5" dirty="0">
                <a:latin typeface="Times New Roman"/>
                <a:cs typeface="Times New Roman"/>
              </a:rPr>
              <a:t>DEGREE OF</a:t>
            </a:r>
            <a:endParaRPr sz="1200" dirty="0">
              <a:latin typeface="Times New Roman"/>
              <a:cs typeface="Times New Roman"/>
            </a:endParaRPr>
          </a:p>
          <a:p>
            <a:pPr algn="ctr">
              <a:lnSpc>
                <a:spcPct val="100000"/>
              </a:lnSpc>
              <a:spcBef>
                <a:spcPts val="655"/>
              </a:spcBef>
            </a:pPr>
            <a:r>
              <a:rPr sz="1100" spc="-5" dirty="0">
                <a:latin typeface="Times New Roman"/>
                <a:cs typeface="Times New Roman"/>
              </a:rPr>
              <a:t>B</a:t>
            </a:r>
            <a:r>
              <a:rPr sz="1100" spc="-10" dirty="0">
                <a:latin typeface="Times New Roman"/>
                <a:cs typeface="Times New Roman"/>
              </a:rPr>
              <a:t>A</a:t>
            </a:r>
            <a:r>
              <a:rPr sz="1100" spc="-5" dirty="0">
                <a:latin typeface="Times New Roman"/>
                <a:cs typeface="Times New Roman"/>
              </a:rPr>
              <a:t>C</a:t>
            </a:r>
            <a:r>
              <a:rPr sz="1100" spc="-10" dirty="0">
                <a:latin typeface="Times New Roman"/>
                <a:cs typeface="Times New Roman"/>
              </a:rPr>
              <a:t>H</a:t>
            </a:r>
            <a:r>
              <a:rPr sz="1100" dirty="0">
                <a:latin typeface="Times New Roman"/>
                <a:cs typeface="Times New Roman"/>
              </a:rPr>
              <a:t>E</a:t>
            </a:r>
            <a:r>
              <a:rPr sz="1100" spc="-10" dirty="0">
                <a:latin typeface="Times New Roman"/>
                <a:cs typeface="Times New Roman"/>
              </a:rPr>
              <a:t>LO</a:t>
            </a:r>
            <a:r>
              <a:rPr sz="1100" dirty="0">
                <a:latin typeface="Times New Roman"/>
                <a:cs typeface="Times New Roman"/>
              </a:rPr>
              <a:t>R</a:t>
            </a:r>
            <a:r>
              <a:rPr sz="1100" spc="-65" dirty="0">
                <a:latin typeface="Times New Roman"/>
                <a:cs typeface="Times New Roman"/>
              </a:rPr>
              <a:t> </a:t>
            </a:r>
            <a:r>
              <a:rPr sz="1100" spc="-10" dirty="0">
                <a:latin typeface="Times New Roman"/>
                <a:cs typeface="Times New Roman"/>
              </a:rPr>
              <a:t>O</a:t>
            </a:r>
            <a:r>
              <a:rPr sz="1100" dirty="0">
                <a:latin typeface="Times New Roman"/>
                <a:cs typeface="Times New Roman"/>
              </a:rPr>
              <a:t>F</a:t>
            </a:r>
            <a:r>
              <a:rPr sz="1100" spc="-65" dirty="0">
                <a:latin typeface="Times New Roman"/>
                <a:cs typeface="Times New Roman"/>
              </a:rPr>
              <a:t> </a:t>
            </a:r>
            <a:r>
              <a:rPr sz="1100" spc="-5" dirty="0">
                <a:latin typeface="Times New Roman"/>
                <a:cs typeface="Times New Roman"/>
              </a:rPr>
              <a:t>C</a:t>
            </a:r>
            <a:r>
              <a:rPr sz="1100" spc="-10" dirty="0">
                <a:latin typeface="Times New Roman"/>
                <a:cs typeface="Times New Roman"/>
              </a:rPr>
              <a:t>O</a:t>
            </a:r>
            <a:r>
              <a:rPr sz="1100" spc="-5" dirty="0">
                <a:latin typeface="Times New Roman"/>
                <a:cs typeface="Times New Roman"/>
              </a:rPr>
              <a:t>MP</a:t>
            </a:r>
            <a:r>
              <a:rPr sz="1100" spc="5" dirty="0">
                <a:latin typeface="Times New Roman"/>
                <a:cs typeface="Times New Roman"/>
              </a:rPr>
              <a:t>U</a:t>
            </a:r>
            <a:r>
              <a:rPr sz="1100" dirty="0">
                <a:latin typeface="Times New Roman"/>
                <a:cs typeface="Times New Roman"/>
              </a:rPr>
              <a:t>T</a:t>
            </a:r>
            <a:r>
              <a:rPr sz="1100" spc="-10" dirty="0">
                <a:latin typeface="Times New Roman"/>
                <a:cs typeface="Times New Roman"/>
              </a:rPr>
              <a:t>E</a:t>
            </a:r>
            <a:r>
              <a:rPr sz="1100" dirty="0">
                <a:latin typeface="Times New Roman"/>
                <a:cs typeface="Times New Roman"/>
              </a:rPr>
              <a:t>R</a:t>
            </a:r>
            <a:r>
              <a:rPr sz="1100" spc="-60" dirty="0">
                <a:latin typeface="Times New Roman"/>
                <a:cs typeface="Times New Roman"/>
              </a:rPr>
              <a:t> </a:t>
            </a:r>
            <a:r>
              <a:rPr sz="1100" spc="-15" dirty="0">
                <a:latin typeface="Times New Roman"/>
                <a:cs typeface="Times New Roman"/>
              </a:rPr>
              <a:t>S</a:t>
            </a:r>
            <a:r>
              <a:rPr sz="1100" spc="-5" dirty="0">
                <a:latin typeface="Times New Roman"/>
                <a:cs typeface="Times New Roman"/>
              </a:rPr>
              <a:t>C</a:t>
            </a:r>
            <a:r>
              <a:rPr sz="1100" spc="-20" dirty="0">
                <a:latin typeface="Times New Roman"/>
                <a:cs typeface="Times New Roman"/>
              </a:rPr>
              <a:t>I</a:t>
            </a:r>
            <a:r>
              <a:rPr sz="1100" spc="-15" dirty="0">
                <a:latin typeface="Times New Roman"/>
                <a:cs typeface="Times New Roman"/>
              </a:rPr>
              <a:t>E</a:t>
            </a:r>
            <a:r>
              <a:rPr sz="1100" spc="-20" dirty="0">
                <a:latin typeface="Times New Roman"/>
                <a:cs typeface="Times New Roman"/>
              </a:rPr>
              <a:t>N</a:t>
            </a:r>
            <a:r>
              <a:rPr sz="1100" spc="-5" dirty="0">
                <a:latin typeface="Times New Roman"/>
                <a:cs typeface="Times New Roman"/>
              </a:rPr>
              <a:t>C</a:t>
            </a:r>
            <a:r>
              <a:rPr sz="1100" dirty="0">
                <a:latin typeface="Times New Roman"/>
                <a:cs typeface="Times New Roman"/>
              </a:rPr>
              <a:t>E</a:t>
            </a:r>
          </a:p>
          <a:p>
            <a:pPr marL="1905" algn="ctr">
              <a:lnSpc>
                <a:spcPct val="100000"/>
              </a:lnSpc>
              <a:spcBef>
                <a:spcPts val="560"/>
              </a:spcBef>
            </a:pPr>
            <a:r>
              <a:rPr sz="1200" spc="-15" dirty="0">
                <a:latin typeface="Times New Roman"/>
                <a:cs typeface="Times New Roman"/>
              </a:rPr>
              <a:t>[B.C.A]</a:t>
            </a:r>
            <a:endParaRPr sz="1200" dirty="0">
              <a:latin typeface="Times New Roman"/>
              <a:cs typeface="Times New Roman"/>
            </a:endParaRPr>
          </a:p>
        </p:txBody>
      </p:sp>
      <p:sp>
        <p:nvSpPr>
          <p:cNvPr id="3" name="object 3">
            <a:extLst>
              <a:ext uri="{FF2B5EF4-FFF2-40B4-BE49-F238E27FC236}">
                <a16:creationId xmlns:a16="http://schemas.microsoft.com/office/drawing/2014/main" id="{B33CD692-922E-1E80-5E01-534AB57451B0}"/>
              </a:ext>
            </a:extLst>
          </p:cNvPr>
          <p:cNvSpPr txBox="1"/>
          <p:nvPr/>
        </p:nvSpPr>
        <p:spPr>
          <a:xfrm>
            <a:off x="2815907" y="6770116"/>
            <a:ext cx="192468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Times New Roman"/>
                <a:cs typeface="Times New Roman"/>
              </a:rPr>
              <a:t>Academic</a:t>
            </a:r>
            <a:r>
              <a:rPr sz="1400" b="1" spc="-15" dirty="0">
                <a:latin typeface="Times New Roman"/>
                <a:cs typeface="Times New Roman"/>
              </a:rPr>
              <a:t> </a:t>
            </a:r>
            <a:r>
              <a:rPr sz="1400" b="1" spc="-5" dirty="0">
                <a:latin typeface="Times New Roman"/>
                <a:cs typeface="Times New Roman"/>
              </a:rPr>
              <a:t>Year</a:t>
            </a:r>
            <a:r>
              <a:rPr sz="1400" b="1" spc="-15" dirty="0">
                <a:latin typeface="Times New Roman"/>
                <a:cs typeface="Times New Roman"/>
              </a:rPr>
              <a:t> </a:t>
            </a:r>
            <a:r>
              <a:rPr sz="1400" b="1" dirty="0">
                <a:latin typeface="Times New Roman"/>
                <a:cs typeface="Times New Roman"/>
              </a:rPr>
              <a:t>:</a:t>
            </a:r>
            <a:r>
              <a:rPr sz="1400" b="1" spc="-55" dirty="0">
                <a:latin typeface="Times New Roman"/>
                <a:cs typeface="Times New Roman"/>
              </a:rPr>
              <a:t> </a:t>
            </a:r>
            <a:r>
              <a:rPr sz="1400" b="1" spc="-15" dirty="0">
                <a:latin typeface="Times New Roman"/>
                <a:cs typeface="Times New Roman"/>
              </a:rPr>
              <a:t>202</a:t>
            </a:r>
            <a:r>
              <a:rPr lang="en-US" sz="1400" b="1" spc="-15" dirty="0">
                <a:latin typeface="Times New Roman"/>
                <a:cs typeface="Times New Roman"/>
              </a:rPr>
              <a:t>3</a:t>
            </a:r>
            <a:r>
              <a:rPr sz="1400" b="1" spc="-15" dirty="0">
                <a:latin typeface="Times New Roman"/>
                <a:cs typeface="Times New Roman"/>
              </a:rPr>
              <a:t>-2</a:t>
            </a:r>
            <a:r>
              <a:rPr lang="en-US" sz="1400" b="1" spc="-15" dirty="0">
                <a:latin typeface="Times New Roman"/>
                <a:cs typeface="Times New Roman"/>
              </a:rPr>
              <a:t>4</a:t>
            </a:r>
            <a:endParaRPr sz="1400" dirty="0">
              <a:latin typeface="Times New Roman"/>
              <a:cs typeface="Times New Roman"/>
            </a:endParaRPr>
          </a:p>
        </p:txBody>
      </p:sp>
      <p:sp>
        <p:nvSpPr>
          <p:cNvPr id="4" name="object 4">
            <a:extLst>
              <a:ext uri="{FF2B5EF4-FFF2-40B4-BE49-F238E27FC236}">
                <a16:creationId xmlns:a16="http://schemas.microsoft.com/office/drawing/2014/main" id="{4F5B3920-F98E-B6E0-E2CC-DFE0A87D4ACE}"/>
              </a:ext>
            </a:extLst>
          </p:cNvPr>
          <p:cNvSpPr txBox="1"/>
          <p:nvPr/>
        </p:nvSpPr>
        <p:spPr>
          <a:xfrm>
            <a:off x="4851151" y="7268136"/>
            <a:ext cx="1406525" cy="641350"/>
          </a:xfrm>
          <a:prstGeom prst="rect">
            <a:avLst/>
          </a:prstGeom>
        </p:spPr>
        <p:txBody>
          <a:bodyPr vert="horz" wrap="square" lIns="0" tIns="106680" rIns="0" bIns="0" rtlCol="0">
            <a:spAutoFit/>
          </a:bodyPr>
          <a:lstStyle/>
          <a:p>
            <a:pPr marL="12700">
              <a:lnSpc>
                <a:spcPct val="100000"/>
              </a:lnSpc>
              <a:spcBef>
                <a:spcPts val="840"/>
              </a:spcBef>
            </a:pPr>
            <a:r>
              <a:rPr sz="1400" b="1" spc="-30" dirty="0">
                <a:latin typeface="Times New Roman"/>
                <a:cs typeface="Times New Roman"/>
              </a:rPr>
              <a:t>S</a:t>
            </a:r>
            <a:r>
              <a:rPr sz="1400" b="1" spc="-20" dirty="0">
                <a:latin typeface="Times New Roman"/>
                <a:cs typeface="Times New Roman"/>
              </a:rPr>
              <a:t>U</a:t>
            </a:r>
            <a:r>
              <a:rPr sz="1400" b="1" spc="-25" dirty="0">
                <a:latin typeface="Times New Roman"/>
                <a:cs typeface="Times New Roman"/>
              </a:rPr>
              <a:t>B</a:t>
            </a:r>
            <a:r>
              <a:rPr sz="1400" b="1" spc="-45" dirty="0">
                <a:latin typeface="Times New Roman"/>
                <a:cs typeface="Times New Roman"/>
              </a:rPr>
              <a:t>M</a:t>
            </a:r>
            <a:r>
              <a:rPr sz="1400" b="1" spc="-20" dirty="0">
                <a:latin typeface="Times New Roman"/>
                <a:cs typeface="Times New Roman"/>
              </a:rPr>
              <a:t>I</a:t>
            </a:r>
            <a:r>
              <a:rPr sz="1400" b="1" spc="-25" dirty="0">
                <a:latin typeface="Times New Roman"/>
                <a:cs typeface="Times New Roman"/>
              </a:rPr>
              <a:t>T</a:t>
            </a:r>
            <a:r>
              <a:rPr sz="1400" b="1" spc="-40" dirty="0">
                <a:latin typeface="Times New Roman"/>
                <a:cs typeface="Times New Roman"/>
              </a:rPr>
              <a:t>TE</a:t>
            </a:r>
            <a:r>
              <a:rPr sz="1400" b="1" dirty="0">
                <a:latin typeface="Times New Roman"/>
                <a:cs typeface="Times New Roman"/>
              </a:rPr>
              <a:t>D</a:t>
            </a:r>
            <a:r>
              <a:rPr sz="1400" b="1" spc="-45" dirty="0">
                <a:latin typeface="Times New Roman"/>
                <a:cs typeface="Times New Roman"/>
              </a:rPr>
              <a:t> </a:t>
            </a:r>
            <a:r>
              <a:rPr sz="1400" b="1" spc="-40" dirty="0">
                <a:latin typeface="Times New Roman"/>
                <a:cs typeface="Times New Roman"/>
              </a:rPr>
              <a:t>B</a:t>
            </a:r>
            <a:r>
              <a:rPr sz="1400" b="1" spc="-20" dirty="0">
                <a:latin typeface="Times New Roman"/>
                <a:cs typeface="Times New Roman"/>
              </a:rPr>
              <a:t>Y</a:t>
            </a:r>
            <a:r>
              <a:rPr sz="1400" b="1" dirty="0">
                <a:latin typeface="Times New Roman"/>
                <a:cs typeface="Times New Roman"/>
              </a:rPr>
              <a:t>:</a:t>
            </a:r>
            <a:endParaRPr sz="1400" dirty="0">
              <a:latin typeface="Times New Roman"/>
              <a:cs typeface="Times New Roman"/>
            </a:endParaRPr>
          </a:p>
          <a:p>
            <a:pPr marL="12700">
              <a:lnSpc>
                <a:spcPct val="100000"/>
              </a:lnSpc>
              <a:spcBef>
                <a:spcPts val="745"/>
              </a:spcBef>
            </a:pPr>
            <a:r>
              <a:rPr lang="en-US" sz="1400" spc="-25" dirty="0">
                <a:latin typeface="Times New Roman"/>
                <a:cs typeface="Times New Roman"/>
              </a:rPr>
              <a:t>  Yash</a:t>
            </a:r>
            <a:r>
              <a:rPr lang="en-US" sz="1400" spc="-65" dirty="0">
                <a:latin typeface="Times New Roman"/>
                <a:cs typeface="Times New Roman"/>
              </a:rPr>
              <a:t> </a:t>
            </a:r>
            <a:r>
              <a:rPr lang="en-US" sz="1400" spc="-20" dirty="0">
                <a:latin typeface="Times New Roman"/>
                <a:cs typeface="Times New Roman"/>
              </a:rPr>
              <a:t>D</a:t>
            </a:r>
            <a:r>
              <a:rPr lang="en-US" sz="1400" spc="-55" dirty="0">
                <a:latin typeface="Times New Roman"/>
                <a:cs typeface="Times New Roman"/>
              </a:rPr>
              <a:t> </a:t>
            </a:r>
            <a:r>
              <a:rPr lang="en-US" sz="1400" spc="-25" dirty="0">
                <a:latin typeface="Times New Roman"/>
                <a:cs typeface="Times New Roman"/>
              </a:rPr>
              <a:t>M</a:t>
            </a:r>
            <a:r>
              <a:rPr lang="en-US" sz="1400" spc="-30" dirty="0">
                <a:latin typeface="Times New Roman"/>
                <a:cs typeface="Times New Roman"/>
              </a:rPr>
              <a:t>o</a:t>
            </a:r>
            <a:r>
              <a:rPr lang="en-US" sz="1400" spc="-25" dirty="0">
                <a:latin typeface="Times New Roman"/>
                <a:cs typeface="Times New Roman"/>
              </a:rPr>
              <a:t>r</a:t>
            </a:r>
            <a:r>
              <a:rPr lang="en-US" sz="1400" spc="-35" dirty="0">
                <a:latin typeface="Times New Roman"/>
                <a:cs typeface="Times New Roman"/>
              </a:rPr>
              <a:t>a</a:t>
            </a:r>
            <a:r>
              <a:rPr lang="en-US" sz="1400" spc="-20" dirty="0">
                <a:latin typeface="Times New Roman"/>
                <a:cs typeface="Times New Roman"/>
              </a:rPr>
              <a:t>d</a:t>
            </a:r>
            <a:r>
              <a:rPr lang="en-US" sz="1400" spc="-35" dirty="0">
                <a:latin typeface="Times New Roman"/>
                <a:cs typeface="Times New Roman"/>
              </a:rPr>
              <a:t>i</a:t>
            </a:r>
            <a:r>
              <a:rPr lang="en-US" sz="1400" spc="-20" dirty="0">
                <a:latin typeface="Times New Roman"/>
                <a:cs typeface="Times New Roman"/>
              </a:rPr>
              <a:t>y</a:t>
            </a:r>
            <a:r>
              <a:rPr lang="en-US" sz="1400" dirty="0">
                <a:latin typeface="Times New Roman"/>
                <a:cs typeface="Times New Roman"/>
              </a:rPr>
              <a:t>a</a:t>
            </a:r>
            <a:endParaRPr sz="1400" dirty="0">
              <a:latin typeface="Times New Roman"/>
              <a:cs typeface="Times New Roman"/>
            </a:endParaRPr>
          </a:p>
        </p:txBody>
      </p:sp>
      <p:sp>
        <p:nvSpPr>
          <p:cNvPr id="5" name="object 5">
            <a:extLst>
              <a:ext uri="{FF2B5EF4-FFF2-40B4-BE49-F238E27FC236}">
                <a16:creationId xmlns:a16="http://schemas.microsoft.com/office/drawing/2014/main" id="{56D2ECB9-E9EE-EB41-5F83-3C4ABBFC7FFE}"/>
              </a:ext>
            </a:extLst>
          </p:cNvPr>
          <p:cNvSpPr txBox="1"/>
          <p:nvPr/>
        </p:nvSpPr>
        <p:spPr>
          <a:xfrm>
            <a:off x="964210" y="7268136"/>
            <a:ext cx="2341117" cy="628377"/>
          </a:xfrm>
          <a:prstGeom prst="rect">
            <a:avLst/>
          </a:prstGeom>
        </p:spPr>
        <p:txBody>
          <a:bodyPr vert="horz" wrap="square" lIns="0" tIns="106680" rIns="0" bIns="0" rtlCol="0">
            <a:spAutoFit/>
          </a:bodyPr>
          <a:lstStyle/>
          <a:p>
            <a:pPr marL="28575">
              <a:lnSpc>
                <a:spcPct val="100000"/>
              </a:lnSpc>
              <a:spcBef>
                <a:spcPts val="840"/>
              </a:spcBef>
            </a:pPr>
            <a:r>
              <a:rPr sz="1400" b="1" spc="-25" dirty="0">
                <a:latin typeface="Times New Roman"/>
                <a:cs typeface="Times New Roman"/>
              </a:rPr>
              <a:t>G</a:t>
            </a:r>
            <a:r>
              <a:rPr sz="1400" b="1" spc="-20" dirty="0">
                <a:latin typeface="Times New Roman"/>
                <a:cs typeface="Times New Roman"/>
              </a:rPr>
              <a:t>U</a:t>
            </a:r>
            <a:r>
              <a:rPr sz="1400" b="1" spc="-30" dirty="0">
                <a:latin typeface="Times New Roman"/>
                <a:cs typeface="Times New Roman"/>
              </a:rPr>
              <a:t>I</a:t>
            </a:r>
            <a:r>
              <a:rPr sz="1400" b="1" spc="-20" dirty="0">
                <a:latin typeface="Times New Roman"/>
                <a:cs typeface="Times New Roman"/>
              </a:rPr>
              <a:t>D</a:t>
            </a:r>
            <a:r>
              <a:rPr sz="1400" b="1" dirty="0">
                <a:latin typeface="Times New Roman"/>
                <a:cs typeface="Times New Roman"/>
              </a:rPr>
              <a:t>E</a:t>
            </a:r>
            <a:r>
              <a:rPr sz="1400" b="1" spc="-50" dirty="0">
                <a:latin typeface="Times New Roman"/>
                <a:cs typeface="Times New Roman"/>
              </a:rPr>
              <a:t> </a:t>
            </a:r>
            <a:r>
              <a:rPr sz="1400" b="1" spc="-40" dirty="0">
                <a:latin typeface="Times New Roman"/>
                <a:cs typeface="Times New Roman"/>
              </a:rPr>
              <a:t>B</a:t>
            </a:r>
            <a:r>
              <a:rPr sz="1400" b="1" spc="-20" dirty="0">
                <a:latin typeface="Times New Roman"/>
                <a:cs typeface="Times New Roman"/>
              </a:rPr>
              <a:t>Y</a:t>
            </a:r>
            <a:r>
              <a:rPr sz="1400" b="1" dirty="0">
                <a:latin typeface="Times New Roman"/>
                <a:cs typeface="Times New Roman"/>
              </a:rPr>
              <a:t>:</a:t>
            </a:r>
            <a:endParaRPr sz="1400" dirty="0">
              <a:latin typeface="Times New Roman"/>
              <a:cs typeface="Times New Roman"/>
            </a:endParaRPr>
          </a:p>
          <a:p>
            <a:pPr marL="12700">
              <a:lnSpc>
                <a:spcPct val="100000"/>
              </a:lnSpc>
              <a:spcBef>
                <a:spcPts val="745"/>
              </a:spcBef>
            </a:pPr>
            <a:r>
              <a:rPr lang="en-US" sz="1400" spc="-5" dirty="0">
                <a:latin typeface="Times New Roman"/>
                <a:cs typeface="Times New Roman"/>
              </a:rPr>
              <a:t>Dr. Megha Rana</a:t>
            </a:r>
            <a:endParaRPr sz="1400" dirty="0">
              <a:latin typeface="Times New Roman"/>
              <a:cs typeface="Times New Roman"/>
            </a:endParaRPr>
          </a:p>
        </p:txBody>
      </p:sp>
      <p:sp>
        <p:nvSpPr>
          <p:cNvPr id="6" name="Footer Placeholder 11">
            <a:extLst>
              <a:ext uri="{FF2B5EF4-FFF2-40B4-BE49-F238E27FC236}">
                <a16:creationId xmlns:a16="http://schemas.microsoft.com/office/drawing/2014/main" id="{39D84B5B-01C8-4AAF-2D6D-F8277D37E548}"/>
              </a:ext>
            </a:extLst>
          </p:cNvPr>
          <p:cNvSpPr txBox="1">
            <a:spLocks/>
          </p:cNvSpPr>
          <p:nvPr/>
        </p:nvSpPr>
        <p:spPr>
          <a:xfrm>
            <a:off x="5114388" y="9514433"/>
            <a:ext cx="1771321" cy="36385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045"/>
              </a:lnSpc>
            </a:pPr>
            <a:endParaRPr lang="en-US" spc="-5" dirty="0"/>
          </a:p>
        </p:txBody>
      </p:sp>
      <p:sp>
        <p:nvSpPr>
          <p:cNvPr id="7" name="Slide Number Placeholder 12">
            <a:extLst>
              <a:ext uri="{FF2B5EF4-FFF2-40B4-BE49-F238E27FC236}">
                <a16:creationId xmlns:a16="http://schemas.microsoft.com/office/drawing/2014/main" id="{0F6F281D-CC62-BA92-24C5-8594A7DB1ACB}"/>
              </a:ext>
            </a:extLst>
          </p:cNvPr>
          <p:cNvSpPr txBox="1">
            <a:spLocks/>
          </p:cNvSpPr>
          <p:nvPr/>
        </p:nvSpPr>
        <p:spPr>
          <a:xfrm>
            <a:off x="898871" y="9368053"/>
            <a:ext cx="1235898" cy="363857"/>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045"/>
              </a:lnSpc>
            </a:pPr>
            <a:endParaRPr spc="-5" dirty="0"/>
          </a:p>
        </p:txBody>
      </p:sp>
      <p:pic>
        <p:nvPicPr>
          <p:cNvPr id="10" name="Picture 9">
            <a:extLst>
              <a:ext uri="{FF2B5EF4-FFF2-40B4-BE49-F238E27FC236}">
                <a16:creationId xmlns:a16="http://schemas.microsoft.com/office/drawing/2014/main" id="{1E5A00F9-C573-A2F0-A4B8-0BAF036C40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8971" y="4763029"/>
            <a:ext cx="1818555" cy="1776534"/>
          </a:xfrm>
          <a:prstGeom prst="rect">
            <a:avLst/>
          </a:prstGeom>
        </p:spPr>
      </p:pic>
      <p:sp>
        <p:nvSpPr>
          <p:cNvPr id="12" name="TextBox 11">
            <a:extLst>
              <a:ext uri="{FF2B5EF4-FFF2-40B4-BE49-F238E27FC236}">
                <a16:creationId xmlns:a16="http://schemas.microsoft.com/office/drawing/2014/main" id="{22D88206-C948-F8FB-1B86-CEB1CA0F24E2}"/>
              </a:ext>
            </a:extLst>
          </p:cNvPr>
          <p:cNvSpPr txBox="1"/>
          <p:nvPr/>
        </p:nvSpPr>
        <p:spPr>
          <a:xfrm>
            <a:off x="4851151" y="8065628"/>
            <a:ext cx="3775362" cy="523220"/>
          </a:xfrm>
          <a:prstGeom prst="rect">
            <a:avLst/>
          </a:prstGeom>
          <a:noFill/>
        </p:spPr>
        <p:txBody>
          <a:bodyPr wrap="square">
            <a:spAutoFit/>
          </a:bodyPr>
          <a:lstStyle/>
          <a:p>
            <a:r>
              <a:rPr lang="en-US" sz="1400" b="1" kern="0" spc="-20" dirty="0">
                <a:latin typeface="Times New Roman" panose="02020603050405020304" pitchFamily="18" charset="0"/>
                <a:cs typeface="Times New Roman" panose="02020603050405020304" pitchFamily="18" charset="0"/>
              </a:rPr>
              <a:t>Exam No:</a:t>
            </a:r>
          </a:p>
          <a:p>
            <a:r>
              <a:rPr lang="en-US" sz="1400" kern="0" spc="-20" dirty="0">
                <a:latin typeface="Times New Roman" panose="02020603050405020304" pitchFamily="18" charset="0"/>
                <a:cs typeface="Times New Roman" panose="02020603050405020304" pitchFamily="18" charset="0"/>
              </a:rPr>
              <a:t> </a:t>
            </a:r>
            <a:r>
              <a:rPr lang="en-US" sz="1400" kern="0" spc="300" dirty="0">
                <a:latin typeface="Times New Roman" panose="02020603050405020304" pitchFamily="18" charset="0"/>
                <a:cs typeface="Times New Roman" panose="02020603050405020304" pitchFamily="18" charset="0"/>
              </a:rPr>
              <a:t>2594</a:t>
            </a:r>
            <a:endParaRPr lang="en-US" sz="1400" spc="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39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10" name="object 3">
            <a:extLst>
              <a:ext uri="{FF2B5EF4-FFF2-40B4-BE49-F238E27FC236}">
                <a16:creationId xmlns:a16="http://schemas.microsoft.com/office/drawing/2014/main" id="{826E8234-3E1A-C719-A306-F681454683FA}"/>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11" name="object 4">
            <a:extLst>
              <a:ext uri="{FF2B5EF4-FFF2-40B4-BE49-F238E27FC236}">
                <a16:creationId xmlns:a16="http://schemas.microsoft.com/office/drawing/2014/main" id="{056B7616-B6CD-5D1F-E524-99A5A0B8E6CD}"/>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7" name="TextBox 6">
            <a:extLst>
              <a:ext uri="{FF2B5EF4-FFF2-40B4-BE49-F238E27FC236}">
                <a16:creationId xmlns:a16="http://schemas.microsoft.com/office/drawing/2014/main" id="{25CFCC58-8AC9-777A-B4A3-72E1E335103F}"/>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10</a:t>
            </a:fld>
            <a:endParaRPr b="1" spc="-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05E9886-7038-1415-7CCB-AC1CD0751B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3" name="TextBox 2">
            <a:extLst>
              <a:ext uri="{FF2B5EF4-FFF2-40B4-BE49-F238E27FC236}">
                <a16:creationId xmlns:a16="http://schemas.microsoft.com/office/drawing/2014/main" id="{A3D01189-3462-0153-F9D4-09ABA9E13635}"/>
              </a:ext>
            </a:extLst>
          </p:cNvPr>
          <p:cNvSpPr txBox="1"/>
          <p:nvPr/>
        </p:nvSpPr>
        <p:spPr>
          <a:xfrm>
            <a:off x="801234" y="1978391"/>
            <a:ext cx="6082165" cy="1996957"/>
          </a:xfrm>
          <a:prstGeom prst="rect">
            <a:avLst/>
          </a:prstGeom>
          <a:noFill/>
        </p:spPr>
        <p:txBody>
          <a:bodyPr wrap="square">
            <a:spAutoFit/>
          </a:bodyPr>
          <a:lstStyle/>
          <a:p>
            <a:pPr marL="0" marR="0">
              <a:lnSpc>
                <a:spcPct val="107000"/>
              </a:lnSpc>
              <a:spcBef>
                <a:spcPts val="0"/>
              </a:spcBef>
              <a:spcAft>
                <a:spcPts val="800"/>
              </a:spcAft>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4</a:t>
            </a:r>
            <a:r>
              <a:rPr lang="en-US" sz="1400" kern="100" dirty="0">
                <a:effectLst/>
                <a:latin typeface="Arial" panose="020B0604020202020204" pitchFamily="34" charset="0"/>
                <a:ea typeface="Calibri" panose="020F0502020204030204" pitchFamily="34" charset="0"/>
                <a:cs typeface="Arial" panose="020B0604020202020204" pitchFamily="34" charset="0"/>
              </a:rPr>
              <a:t>. Now - Mid-Market and SMBs Automation:</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 In the 2020s, RPA democratization accelerated, departing from expensive licensing fees.</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 RPA-as-a-service model, facilitated by partnerships with managed service providers, enabled smaller businesses to leverage RPA for significant productivity gains.</a:t>
            </a:r>
          </a:p>
        </p:txBody>
      </p:sp>
      <p:pic>
        <p:nvPicPr>
          <p:cNvPr id="6" name="Picture 5">
            <a:extLst>
              <a:ext uri="{FF2B5EF4-FFF2-40B4-BE49-F238E27FC236}">
                <a16:creationId xmlns:a16="http://schemas.microsoft.com/office/drawing/2014/main" id="{B0AC677A-E93C-463A-B4CC-EA15F6233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99" y="4694570"/>
            <a:ext cx="6210300" cy="15525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11" name="object 2">
            <a:extLst>
              <a:ext uri="{FF2B5EF4-FFF2-40B4-BE49-F238E27FC236}">
                <a16:creationId xmlns:a16="http://schemas.microsoft.com/office/drawing/2014/main" id="{E752694F-08C5-7452-7753-A2263F0FFB0D}"/>
              </a:ext>
            </a:extLst>
          </p:cNvPr>
          <p:cNvSpPr txBox="1"/>
          <p:nvPr/>
        </p:nvSpPr>
        <p:spPr>
          <a:xfrm>
            <a:off x="2068078" y="1268236"/>
            <a:ext cx="3420342" cy="341504"/>
          </a:xfrm>
          <a:prstGeom prst="rect">
            <a:avLst/>
          </a:prstGeom>
        </p:spPr>
        <p:txBody>
          <a:bodyPr vert="horz" wrap="square" lIns="0" tIns="17145" rIns="0" bIns="0" rtlCol="0">
            <a:spAutoFit/>
          </a:bodyPr>
          <a:lstStyle/>
          <a:p>
            <a:pPr marL="0" marR="0" algn="ctr">
              <a:lnSpc>
                <a:spcPct val="130000"/>
              </a:lnSpc>
              <a:spcBef>
                <a:spcPts val="0"/>
              </a:spcBef>
              <a:spcAft>
                <a:spcPts val="800"/>
              </a:spcAft>
            </a:pPr>
            <a:r>
              <a:rPr lang="en-US" sz="1800" b="1"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Working/Functionality of RPA</a:t>
            </a:r>
          </a:p>
        </p:txBody>
      </p:sp>
      <p:sp>
        <p:nvSpPr>
          <p:cNvPr id="12" name="object 3">
            <a:extLst>
              <a:ext uri="{FF2B5EF4-FFF2-40B4-BE49-F238E27FC236}">
                <a16:creationId xmlns:a16="http://schemas.microsoft.com/office/drawing/2014/main" id="{7EEA3ABE-CA36-AC72-F1B2-D0FE60836D7B}"/>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13" name="object 4">
            <a:extLst>
              <a:ext uri="{FF2B5EF4-FFF2-40B4-BE49-F238E27FC236}">
                <a16:creationId xmlns:a16="http://schemas.microsoft.com/office/drawing/2014/main" id="{7C9911FE-F208-D60D-A801-CE3AAA4A8939}"/>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8" name="TextBox 7">
            <a:extLst>
              <a:ext uri="{FF2B5EF4-FFF2-40B4-BE49-F238E27FC236}">
                <a16:creationId xmlns:a16="http://schemas.microsoft.com/office/drawing/2014/main" id="{EE397BE9-0EE7-ADB4-CF8D-2D83747F5748}"/>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11</a:t>
            </a:fld>
            <a:endParaRPr b="1" spc="-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10E9FF7-E1F2-2ED1-1E07-7A3D75EFBF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6" name="TextBox 5">
            <a:extLst>
              <a:ext uri="{FF2B5EF4-FFF2-40B4-BE49-F238E27FC236}">
                <a16:creationId xmlns:a16="http://schemas.microsoft.com/office/drawing/2014/main" id="{698C9E75-93D1-8C06-42CF-DBDA0CA86C75}"/>
              </a:ext>
            </a:extLst>
          </p:cNvPr>
          <p:cNvSpPr txBox="1"/>
          <p:nvPr/>
        </p:nvSpPr>
        <p:spPr>
          <a:xfrm>
            <a:off x="715818" y="2135090"/>
            <a:ext cx="6142182" cy="6513130"/>
          </a:xfrm>
          <a:prstGeom prst="rect">
            <a:avLst/>
          </a:prstGeom>
          <a:noFill/>
        </p:spPr>
        <p:txBody>
          <a:bodyPr wrap="square">
            <a:spAutoFit/>
          </a:bodyPr>
          <a:lstStyle/>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There are six Functionalities </a:t>
            </a:r>
            <a:r>
              <a:rPr lang="en-US" sz="1400" b="1" dirty="0">
                <a:latin typeface="Arial" panose="020B0604020202020204" pitchFamily="34" charset="0"/>
                <a:ea typeface="DengXian" panose="02010600030101010101" pitchFamily="2" charset="-122"/>
                <a:cs typeface="Arial" panose="020B0604020202020204" pitchFamily="34" charset="0"/>
              </a:rPr>
              <a:t>of RPA :</a:t>
            </a:r>
          </a:p>
          <a:p>
            <a:pPr marL="0" marR="0">
              <a:lnSpc>
                <a:spcPct val="130000"/>
              </a:lnSpc>
              <a:spcBef>
                <a:spcPts val="0"/>
              </a:spcBef>
              <a:spcAft>
                <a:spcPts val="800"/>
              </a:spcAft>
            </a:pPr>
            <a:endParaRPr lang="en-US" sz="1400" b="1" dirty="0">
              <a:effectLst/>
              <a:latin typeface="Arial" panose="020B0604020202020204" pitchFamily="34" charset="0"/>
              <a:ea typeface="DengXian" panose="02010600030101010101" pitchFamily="2" charset="-122"/>
              <a:cs typeface="Arial" panose="020B0604020202020204" pitchFamily="34" charset="0"/>
            </a:endParaRP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1. Task Identification:</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Repetitive Task: Manually extracting information from invoices.</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Rule-Based: Invoices have a consistent format with specific fields (e.g., invoice number, date, amount).</a:t>
            </a: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2. Bot Development:</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Develop an RPA bot using an RPA tool (e.g., UiPath, Automation Anywhere).</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Use the bot to navigate to the designated folder where invoices are stored.</a:t>
            </a: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3. Integration with Systems:</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Integrate the RPA bot with relevant applications, such as the email system to fetch incoming invoices or a file system where invoices are stored.</a:t>
            </a: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4. Rule-Based Execution:</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Program the bot to open each invoice, identify key fields using Optical Character Recognition (OCR) if needed, and extract information like invoice number, date, and amount.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10" name="object 3">
            <a:extLst>
              <a:ext uri="{FF2B5EF4-FFF2-40B4-BE49-F238E27FC236}">
                <a16:creationId xmlns:a16="http://schemas.microsoft.com/office/drawing/2014/main" id="{2A86FD8A-859F-B651-6F7B-AB5FD9801A83}"/>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11" name="object 4">
            <a:extLst>
              <a:ext uri="{FF2B5EF4-FFF2-40B4-BE49-F238E27FC236}">
                <a16:creationId xmlns:a16="http://schemas.microsoft.com/office/drawing/2014/main" id="{4271EFC4-2DF6-F69B-149C-DB3AAD8A96CA}"/>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3" name="TextBox 12">
            <a:extLst>
              <a:ext uri="{FF2B5EF4-FFF2-40B4-BE49-F238E27FC236}">
                <a16:creationId xmlns:a16="http://schemas.microsoft.com/office/drawing/2014/main" id="{50422A4D-3E7B-5A5A-431C-6940A392A993}"/>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12</a:t>
            </a:fld>
            <a:endParaRPr b="1" spc="-25"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BD1C9D8-C960-229B-70C6-E1C7908EA6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12" name="TextBox 11">
            <a:extLst>
              <a:ext uri="{FF2B5EF4-FFF2-40B4-BE49-F238E27FC236}">
                <a16:creationId xmlns:a16="http://schemas.microsoft.com/office/drawing/2014/main" id="{D9252512-3078-0440-8D27-74666C4C74D1}"/>
              </a:ext>
            </a:extLst>
          </p:cNvPr>
          <p:cNvSpPr txBox="1"/>
          <p:nvPr/>
        </p:nvSpPr>
        <p:spPr>
          <a:xfrm>
            <a:off x="896721" y="2187229"/>
            <a:ext cx="6092536" cy="2714141"/>
          </a:xfrm>
          <a:prstGeom prst="rect">
            <a:avLst/>
          </a:prstGeom>
          <a:noFill/>
        </p:spPr>
        <p:txBody>
          <a:bodyPr wrap="square">
            <a:spAutoFit/>
          </a:bodyPr>
          <a:lstStyle/>
          <a:p>
            <a:pPr marL="0" marR="0">
              <a:lnSpc>
                <a:spcPct val="130000"/>
              </a:lnSpc>
              <a:spcBef>
                <a:spcPts val="0"/>
              </a:spcBef>
              <a:spcAft>
                <a:spcPts val="800"/>
              </a:spcAft>
            </a:pPr>
            <a:r>
              <a:rPr lang="en-US" sz="1400" b="1" dirty="0">
                <a:latin typeface="Arial" panose="020B0604020202020204" pitchFamily="34" charset="0"/>
                <a:ea typeface="DengXian" panose="02010600030101010101" pitchFamily="2" charset="-122"/>
                <a:cs typeface="Arial" panose="020B0604020202020204" pitchFamily="34" charset="0"/>
              </a:rPr>
              <a:t>5</a:t>
            </a:r>
            <a:r>
              <a:rPr lang="en-US" sz="1400" b="1" dirty="0">
                <a:effectLst/>
                <a:latin typeface="Arial" panose="020B0604020202020204" pitchFamily="34" charset="0"/>
                <a:ea typeface="DengXian" panose="02010600030101010101" pitchFamily="2" charset="-122"/>
                <a:cs typeface="Arial" panose="020B0604020202020204" pitchFamily="34" charset="0"/>
              </a:rPr>
              <a:t>. Monitoring and Analytics:</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Implement monitoring tools to track the bot's performance, identify bottlenecks, and collect data on the accuracy of data extraction.</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a:t>
            </a:r>
          </a:p>
          <a:p>
            <a:pPr marL="0" marR="0">
              <a:lnSpc>
                <a:spcPct val="130000"/>
              </a:lnSpc>
              <a:spcBef>
                <a:spcPts val="0"/>
              </a:spcBef>
              <a:spcAft>
                <a:spcPts val="800"/>
              </a:spcAft>
            </a:pPr>
            <a:r>
              <a:rPr lang="en-US" sz="1400" b="1" dirty="0">
                <a:latin typeface="Arial" panose="020B0604020202020204" pitchFamily="34" charset="0"/>
                <a:ea typeface="DengXian" panose="02010600030101010101" pitchFamily="2" charset="-122"/>
                <a:cs typeface="Arial" panose="020B0604020202020204" pitchFamily="34" charset="0"/>
              </a:rPr>
              <a:t>6</a:t>
            </a:r>
            <a:r>
              <a:rPr lang="en-US" sz="1400" b="1" dirty="0">
                <a:effectLst/>
                <a:latin typeface="Arial" panose="020B0604020202020204" pitchFamily="34" charset="0"/>
                <a:ea typeface="DengXian" panose="02010600030101010101" pitchFamily="2" charset="-122"/>
                <a:cs typeface="Arial" panose="020B0604020202020204" pitchFamily="34" charset="0"/>
              </a:rPr>
              <a:t>. Continuous Improvement:</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Regularly review the bot's performance and refine its scripts based on feedback. This may involve adjusting OCR settings, updating rules for data extraction, or addressing new invoice formats.</a:t>
            </a:r>
          </a:p>
        </p:txBody>
      </p:sp>
      <p:pic>
        <p:nvPicPr>
          <p:cNvPr id="2" name="Picture 2" descr="Automation Process Flow Diagram">
            <a:extLst>
              <a:ext uri="{FF2B5EF4-FFF2-40B4-BE49-F238E27FC236}">
                <a16:creationId xmlns:a16="http://schemas.microsoft.com/office/drawing/2014/main" id="{D834A039-0A83-9B45-0C01-B701B6F91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632" y="5186663"/>
            <a:ext cx="4103233" cy="410323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51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11" name="object 3">
            <a:extLst>
              <a:ext uri="{FF2B5EF4-FFF2-40B4-BE49-F238E27FC236}">
                <a16:creationId xmlns:a16="http://schemas.microsoft.com/office/drawing/2014/main" id="{A680AD98-01F1-E625-E992-B00D4E3341FC}"/>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12" name="object 4">
            <a:extLst>
              <a:ext uri="{FF2B5EF4-FFF2-40B4-BE49-F238E27FC236}">
                <a16:creationId xmlns:a16="http://schemas.microsoft.com/office/drawing/2014/main" id="{D6E7040F-BCD2-301D-AFF4-6FDF054ACE27}"/>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7" name="TextBox 16">
            <a:extLst>
              <a:ext uri="{FF2B5EF4-FFF2-40B4-BE49-F238E27FC236}">
                <a16:creationId xmlns:a16="http://schemas.microsoft.com/office/drawing/2014/main" id="{9BF5D1AF-D8A5-A9B9-07C3-84647C63121F}"/>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13</a:t>
            </a:fld>
            <a:endParaRPr b="1" spc="-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DDDF8B5-E8F5-8C9E-907D-1E9F92D37C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13" name="TextBox 12">
            <a:extLst>
              <a:ext uri="{FF2B5EF4-FFF2-40B4-BE49-F238E27FC236}">
                <a16:creationId xmlns:a16="http://schemas.microsoft.com/office/drawing/2014/main" id="{A3D7690A-402F-74EE-46B5-8B9DD5066F66}"/>
              </a:ext>
            </a:extLst>
          </p:cNvPr>
          <p:cNvSpPr txBox="1"/>
          <p:nvPr/>
        </p:nvSpPr>
        <p:spPr>
          <a:xfrm>
            <a:off x="816624" y="2122721"/>
            <a:ext cx="6016697" cy="6102761"/>
          </a:xfrm>
          <a:prstGeom prst="rect">
            <a:avLst/>
          </a:prstGeom>
          <a:noFill/>
        </p:spPr>
        <p:txBody>
          <a:bodyPr wrap="square">
            <a:spAutoFit/>
          </a:bodyPr>
          <a:lstStyle/>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1. Recorder:</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Think of the recorder as the storyteller. It records and remembers the steps you take on your computer, like clicking buttons or typing. Later, these recorded steps become a script for the bots to follow.</a:t>
            </a: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2. Development Studio:</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Imagine the Development Studio as your creative workshop. It's where you design how the bots should work. You can use templates, drag-and-drop tools, and create your automation masterpiece without needing to be a coding expert.</a:t>
            </a: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3. Plugin/Extension:</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Picture plugins or extensions as handy tools in your toolkit. They are like magic add-ons that help the bots do special tasks without you having to figure out how to do it from scratch. Need to extract data or understand text? There's a plugin for that!</a:t>
            </a: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4. Bot Runner:</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Bot Runners are the worker bees. They take the script created by the recorder and run it on different machines. You can have many bots working at the same time, like a team of little helpers getting things done quickly.</a:t>
            </a:r>
          </a:p>
        </p:txBody>
      </p:sp>
      <p:sp>
        <p:nvSpPr>
          <p:cNvPr id="19" name="TextBox 18">
            <a:extLst>
              <a:ext uri="{FF2B5EF4-FFF2-40B4-BE49-F238E27FC236}">
                <a16:creationId xmlns:a16="http://schemas.microsoft.com/office/drawing/2014/main" id="{C64EEC73-FBC8-82B7-14CF-0A02A4224B92}"/>
              </a:ext>
            </a:extLst>
          </p:cNvPr>
          <p:cNvSpPr txBox="1"/>
          <p:nvPr/>
        </p:nvSpPr>
        <p:spPr>
          <a:xfrm>
            <a:off x="2631786" y="1246553"/>
            <a:ext cx="2292926" cy="416524"/>
          </a:xfrm>
          <a:prstGeom prst="rect">
            <a:avLst/>
          </a:prstGeom>
          <a:noFill/>
        </p:spPr>
        <p:txBody>
          <a:bodyPr wrap="square">
            <a:spAutoFit/>
          </a:bodyPr>
          <a:lstStyle/>
          <a:p>
            <a:pPr marL="0" marR="0">
              <a:lnSpc>
                <a:spcPct val="130000"/>
              </a:lnSpc>
              <a:spcBef>
                <a:spcPts val="0"/>
              </a:spcBef>
              <a:spcAft>
                <a:spcPts val="800"/>
              </a:spcAft>
            </a:pPr>
            <a:r>
              <a:rPr lang="en-US" sz="1800" b="1"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Components of RPA</a:t>
            </a:r>
            <a:endParaRPr lang="en-US" sz="18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9" name="object 9"/>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11" name="object 3">
            <a:extLst>
              <a:ext uri="{FF2B5EF4-FFF2-40B4-BE49-F238E27FC236}">
                <a16:creationId xmlns:a16="http://schemas.microsoft.com/office/drawing/2014/main" id="{5F00F83A-A164-D597-FDD1-E224FC343767}"/>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12" name="TextBox 11">
            <a:extLst>
              <a:ext uri="{FF2B5EF4-FFF2-40B4-BE49-F238E27FC236}">
                <a16:creationId xmlns:a16="http://schemas.microsoft.com/office/drawing/2014/main" id="{0F135F00-8C5D-7B9F-A05B-3BCE2A5EBF54}"/>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14</a:t>
            </a:fld>
            <a:endParaRPr b="1" spc="-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2915262-8C0D-5F4E-2757-D514E290A6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3" name="TextBox 2">
            <a:extLst>
              <a:ext uri="{FF2B5EF4-FFF2-40B4-BE49-F238E27FC236}">
                <a16:creationId xmlns:a16="http://schemas.microsoft.com/office/drawing/2014/main" id="{083C180A-8592-7561-0600-D025A41F504F}"/>
              </a:ext>
            </a:extLst>
          </p:cNvPr>
          <p:cNvSpPr txBox="1"/>
          <p:nvPr/>
        </p:nvSpPr>
        <p:spPr>
          <a:xfrm>
            <a:off x="896721" y="2129442"/>
            <a:ext cx="5853517" cy="1566134"/>
          </a:xfrm>
          <a:prstGeom prst="rect">
            <a:avLst/>
          </a:prstGeom>
          <a:noFill/>
        </p:spPr>
        <p:txBody>
          <a:bodyPr wrap="square">
            <a:spAutoFit/>
          </a:bodyPr>
          <a:lstStyle/>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5. Control Center:</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The Control Center is like the mission control room. Here, you schedule, manage, and keep an eye on all your bots. It's where you make sure everything runs smoothly, just like orchestrating a team of robots to complete tasks efficiently.</a:t>
            </a:r>
          </a:p>
        </p:txBody>
      </p:sp>
      <p:pic>
        <p:nvPicPr>
          <p:cNvPr id="10" name="Picture 9">
            <a:extLst>
              <a:ext uri="{FF2B5EF4-FFF2-40B4-BE49-F238E27FC236}">
                <a16:creationId xmlns:a16="http://schemas.microsoft.com/office/drawing/2014/main" id="{AE439D95-2555-4790-5C4D-8F088061E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361" y="4061078"/>
            <a:ext cx="5057775" cy="3457575"/>
          </a:xfrm>
          <a:prstGeom prst="rect">
            <a:avLst/>
          </a:prstGeom>
        </p:spPr>
      </p:pic>
      <p:pic>
        <p:nvPicPr>
          <p:cNvPr id="5" name="Picture 2" descr="three gears are shown in different colors">
            <a:extLst>
              <a:ext uri="{FF2B5EF4-FFF2-40B4-BE49-F238E27FC236}">
                <a16:creationId xmlns:a16="http://schemas.microsoft.com/office/drawing/2014/main" id="{8AAC4BD6-99DD-76AB-75D3-6E3F7243C0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4625" y="3933033"/>
            <a:ext cx="1697707" cy="2109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2" name="object 12"/>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15" name="object 3">
            <a:extLst>
              <a:ext uri="{FF2B5EF4-FFF2-40B4-BE49-F238E27FC236}">
                <a16:creationId xmlns:a16="http://schemas.microsoft.com/office/drawing/2014/main" id="{C81B0338-B4EE-D7B3-90B3-D0AA1E6335D7}"/>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24" name="Rectangle 2">
            <a:extLst>
              <a:ext uri="{FF2B5EF4-FFF2-40B4-BE49-F238E27FC236}">
                <a16:creationId xmlns:a16="http://schemas.microsoft.com/office/drawing/2014/main" id="{D3A92A8F-5274-B4A2-045B-3517E31F1E80}"/>
              </a:ext>
            </a:extLst>
          </p:cNvPr>
          <p:cNvSpPr>
            <a:spLocks noChangeArrowheads="1"/>
          </p:cNvSpPr>
          <p:nvPr/>
        </p:nvSpPr>
        <p:spPr bwMode="auto">
          <a:xfrm>
            <a:off x="0" y="0"/>
            <a:ext cx="25654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4">
            <a:extLst>
              <a:ext uri="{FF2B5EF4-FFF2-40B4-BE49-F238E27FC236}">
                <a16:creationId xmlns:a16="http://schemas.microsoft.com/office/drawing/2014/main" id="{0A74EF78-1B4F-1702-64AF-8E5826043D71}"/>
              </a:ext>
            </a:extLst>
          </p:cNvPr>
          <p:cNvSpPr>
            <a:spLocks noChangeArrowheads="1"/>
          </p:cNvSpPr>
          <p:nvPr/>
        </p:nvSpPr>
        <p:spPr bwMode="auto">
          <a:xfrm>
            <a:off x="152400" y="152400"/>
            <a:ext cx="25654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BF8D543-B863-5726-C4DA-1C38B0F8F2CA}"/>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15</a:t>
            </a:fld>
            <a:endParaRPr b="1" spc="-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404CAE3-368A-C74D-5DAA-854B0B89F6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6" name="TextBox 5">
            <a:extLst>
              <a:ext uri="{FF2B5EF4-FFF2-40B4-BE49-F238E27FC236}">
                <a16:creationId xmlns:a16="http://schemas.microsoft.com/office/drawing/2014/main" id="{AEACB42C-C7AA-37E7-1EB4-F48213D25771}"/>
              </a:ext>
            </a:extLst>
          </p:cNvPr>
          <p:cNvSpPr txBox="1"/>
          <p:nvPr/>
        </p:nvSpPr>
        <p:spPr>
          <a:xfrm>
            <a:off x="816624" y="2049306"/>
            <a:ext cx="5853517" cy="7555851"/>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1. Data Entry and Migration:</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Description: RPA is widely employed to automate repetitive data entry tasks, ensuring accuracy and efficiency. It is also a valuable tool for seamless data migration between systems, reducing manual efforts and minimizing the risk of errors during the transfer.</a:t>
            </a: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2. Report Generation:</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Description: In the realm of report generation, RPA plays a pivotal role in automating the collection, analysis, and presentation of data. This leads to more accurate and timely report creation, enhancing decision-making processes within organizations.</a:t>
            </a: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3. Customer Service &amp; Support:</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Description: RPA bots are adept at handling routine customer service inquiries, processing requests, and executing tasks such as updating customer information across systems. This application enhances the efficiency of customer support processes by providing quick and accurate responses.</a:t>
            </a: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4. Finance &amp; Accounting:</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Description: RPA is extensively utilized in the finance sector for tasks such as reconciling accounts, processing transactions, and generating financial reports. Its precision and speed contribute to more efficient financial processes and improved compliance with regulatory standards.</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5. Supply Chain Management:</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Description: RPA optimizes supply chain processes by automating critical tasks such as order processing, inventory management, and shipment tracking. This application enhances overall efficiency in supply chain operations, leading to streamlined processes and improved responsiveness.</a:t>
            </a:r>
          </a:p>
          <a:p>
            <a:pPr marL="0" marR="0">
              <a:lnSpc>
                <a:spcPct val="107000"/>
              </a:lnSpc>
              <a:spcBef>
                <a:spcPts val="0"/>
              </a:spcBef>
              <a:spcAft>
                <a:spcPts val="800"/>
              </a:spcAft>
            </a:pPr>
            <a:endParaRPr 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05529F4-2EE4-56B3-00C8-69BAF46A70DB}"/>
              </a:ext>
            </a:extLst>
          </p:cNvPr>
          <p:cNvSpPr txBox="1"/>
          <p:nvPr/>
        </p:nvSpPr>
        <p:spPr>
          <a:xfrm>
            <a:off x="2350942" y="1267418"/>
            <a:ext cx="2854614" cy="369332"/>
          </a:xfrm>
          <a:prstGeom prst="rect">
            <a:avLst/>
          </a:prstGeom>
          <a:noFill/>
        </p:spPr>
        <p:txBody>
          <a:bodyPr wrap="square">
            <a:spAutoFit/>
          </a:bodyPr>
          <a:lstStyle/>
          <a:p>
            <a:pPr marL="240665" algn="just">
              <a:lnSpc>
                <a:spcPct val="100000"/>
              </a:lnSpc>
              <a:tabLst>
                <a:tab pos="469900" algn="l"/>
              </a:tabLst>
            </a:pPr>
            <a:r>
              <a:rPr lang="en-US" sz="1800" b="1" spc="5" dirty="0">
                <a:solidFill>
                  <a:srgbClr val="C00000"/>
                </a:solidFill>
                <a:latin typeface="Times New Roman" panose="02020603050405020304" pitchFamily="18" charset="0"/>
                <a:cs typeface="Times New Roman" panose="02020603050405020304" pitchFamily="18" charset="0"/>
              </a:rPr>
              <a:t>Applications</a:t>
            </a:r>
            <a:r>
              <a:rPr lang="en-US" sz="1800" b="1" spc="-10" dirty="0">
                <a:solidFill>
                  <a:srgbClr val="C00000"/>
                </a:solidFill>
                <a:latin typeface="Times New Roman" panose="02020603050405020304" pitchFamily="18" charset="0"/>
                <a:cs typeface="Times New Roman" panose="02020603050405020304" pitchFamily="18" charset="0"/>
              </a:rPr>
              <a:t> </a:t>
            </a:r>
            <a:r>
              <a:rPr lang="en-US" sz="1800" b="1" spc="5" dirty="0">
                <a:solidFill>
                  <a:srgbClr val="C00000"/>
                </a:solidFill>
                <a:latin typeface="Times New Roman" panose="02020603050405020304" pitchFamily="18" charset="0"/>
                <a:cs typeface="Times New Roman" panose="02020603050405020304" pitchFamily="18" charset="0"/>
              </a:rPr>
              <a:t>of</a:t>
            </a:r>
            <a:r>
              <a:rPr lang="en-US" sz="1800" b="1" spc="-10" dirty="0">
                <a:solidFill>
                  <a:srgbClr val="C00000"/>
                </a:solidFill>
                <a:latin typeface="Times New Roman" panose="02020603050405020304" pitchFamily="18" charset="0"/>
                <a:cs typeface="Times New Roman" panose="02020603050405020304" pitchFamily="18" charset="0"/>
              </a:rPr>
              <a:t> </a:t>
            </a:r>
            <a:r>
              <a:rPr lang="en-US" sz="1800" b="1" dirty="0">
                <a:solidFill>
                  <a:srgbClr val="C00000"/>
                </a:solidFill>
                <a:latin typeface="Times New Roman" panose="02020603050405020304" pitchFamily="18" charset="0"/>
                <a:cs typeface="Times New Roman" panose="02020603050405020304" pitchFamily="18" charset="0"/>
              </a:rPr>
              <a:t>RPA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1" name="object 11"/>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2" name="object 3">
            <a:extLst>
              <a:ext uri="{FF2B5EF4-FFF2-40B4-BE49-F238E27FC236}">
                <a16:creationId xmlns:a16="http://schemas.microsoft.com/office/drawing/2014/main" id="{72240376-01CF-9E50-16B9-CECA472B5ADF}"/>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16" name="TextBox 15">
            <a:extLst>
              <a:ext uri="{FF2B5EF4-FFF2-40B4-BE49-F238E27FC236}">
                <a16:creationId xmlns:a16="http://schemas.microsoft.com/office/drawing/2014/main" id="{7016A7A9-6E65-12FC-27B4-DC3F265533F0}"/>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16</a:t>
            </a:fld>
            <a:endParaRPr b="1" spc="-25"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7F18FFC-B923-373F-9A0A-1A647DB229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13" name="TextBox 12">
            <a:extLst>
              <a:ext uri="{FF2B5EF4-FFF2-40B4-BE49-F238E27FC236}">
                <a16:creationId xmlns:a16="http://schemas.microsoft.com/office/drawing/2014/main" id="{BE21DC7B-9E96-457F-E6B7-B40E786D8397}"/>
              </a:ext>
            </a:extLst>
          </p:cNvPr>
          <p:cNvSpPr txBox="1"/>
          <p:nvPr/>
        </p:nvSpPr>
        <p:spPr>
          <a:xfrm>
            <a:off x="816624" y="1881660"/>
            <a:ext cx="6175663" cy="4448654"/>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6. Human Resource:</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Description: RPA is increasingly being applied in Human Resource functions to automate tasks such as resume screening, employee onboarding, and attendance tracking. This results in increased efficiency and accuracy in managing personnel-related processes, allowing HR professionals to focus on more strategic aspects.</a:t>
            </a: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7. Healthcare:</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Description: RPA is a valuable asset in healthcare, particularly in automating claims processing. By reducing manual errors and expediting the approval and reimbursement process, RPA contributes to a more efficient and error-free healthcare administration.</a:t>
            </a: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8. Compliance &amp; Audit:</a:t>
            </a:r>
          </a:p>
          <a:p>
            <a:r>
              <a:rPr lang="en-US" sz="1400" dirty="0">
                <a:effectLst/>
                <a:latin typeface="Arial" panose="020B0604020202020204" pitchFamily="34" charset="0"/>
                <a:ea typeface="Calibri" panose="020F0502020204030204" pitchFamily="34" charset="0"/>
                <a:cs typeface="Arial" panose="020B0604020202020204" pitchFamily="34" charset="0"/>
              </a:rPr>
              <a:t>Description: Ensuring compliance with regulations is a critical aspect of many industries. RPA aids in this by automating data collection and report generation, significantly reducing the risk of errors in compliance reporting. This application enhances organizations' ability to adhere to regulatory standards.</a:t>
            </a:r>
            <a:r>
              <a:rPr lang="en-US" sz="1400" b="1" dirty="0">
                <a:effectLst/>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A9DF8E61-859C-6ED4-BA18-77A63DD666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5433" y="6522990"/>
            <a:ext cx="5165633" cy="258281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F612A990-CD79-13CB-52FC-1310892976A0}"/>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5" name="object 3">
            <a:extLst>
              <a:ext uri="{FF2B5EF4-FFF2-40B4-BE49-F238E27FC236}">
                <a16:creationId xmlns:a16="http://schemas.microsoft.com/office/drawing/2014/main" id="{D5E19CB9-4D35-6348-FA96-9E9C5C97108F}"/>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14" name="object 4">
            <a:extLst>
              <a:ext uri="{FF2B5EF4-FFF2-40B4-BE49-F238E27FC236}">
                <a16:creationId xmlns:a16="http://schemas.microsoft.com/office/drawing/2014/main" id="{83F57E12-3BA4-C53C-55AF-FCB07887AF17}"/>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0" name="TextBox 9">
            <a:extLst>
              <a:ext uri="{FF2B5EF4-FFF2-40B4-BE49-F238E27FC236}">
                <a16:creationId xmlns:a16="http://schemas.microsoft.com/office/drawing/2014/main" id="{59856ECC-CDB0-1FE0-9ADA-613350D8D1B3}"/>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17</a:t>
            </a:fld>
            <a:endParaRPr b="1" spc="-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73D6467-5F8A-D828-374A-A84F7A7B56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9" name="TextBox 8">
            <a:extLst>
              <a:ext uri="{FF2B5EF4-FFF2-40B4-BE49-F238E27FC236}">
                <a16:creationId xmlns:a16="http://schemas.microsoft.com/office/drawing/2014/main" id="{3829F21E-7D71-A806-A85A-075CE773A37B}"/>
              </a:ext>
            </a:extLst>
          </p:cNvPr>
          <p:cNvSpPr txBox="1"/>
          <p:nvPr/>
        </p:nvSpPr>
        <p:spPr>
          <a:xfrm>
            <a:off x="822603" y="1995843"/>
            <a:ext cx="6021542" cy="7402026"/>
          </a:xfrm>
          <a:prstGeom prst="rect">
            <a:avLst/>
          </a:prstGeom>
          <a:noFill/>
        </p:spPr>
        <p:txBody>
          <a:bodyPr wrap="square">
            <a:spAutoFit/>
          </a:bodyPr>
          <a:lstStyle/>
          <a:p>
            <a:pPr algn="l"/>
            <a:r>
              <a:rPr lang="en-US" sz="1400" b="1" i="0" dirty="0">
                <a:effectLst/>
                <a:latin typeface="Arial" panose="020B0604020202020204" pitchFamily="34" charset="0"/>
                <a:cs typeface="Arial" panose="020B0604020202020204" pitchFamily="34" charset="0"/>
              </a:rPr>
              <a:t>1.Increased Efficiency:</a:t>
            </a:r>
          </a:p>
          <a:p>
            <a:pPr algn="l"/>
            <a:endParaRPr lang="en-US" sz="14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RPA automates repetitive, rule-based tasks, reducing the time and effort required for manual completion.</a:t>
            </a:r>
          </a:p>
          <a:p>
            <a:pPr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Bots can work 24/7 without breaks, leading to faster task execution and increased productivity.</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a:t>
            </a:r>
          </a:p>
          <a:p>
            <a:pPr algn="l"/>
            <a:r>
              <a:rPr lang="en-US" sz="1400" b="1" dirty="0">
                <a:latin typeface="Arial" panose="020B0604020202020204" pitchFamily="34" charset="0"/>
                <a:ea typeface="DengXian" panose="02010600030101010101" pitchFamily="2" charset="-122"/>
                <a:cs typeface="Arial" panose="020B0604020202020204" pitchFamily="34" charset="0"/>
              </a:rPr>
              <a:t>2</a:t>
            </a:r>
            <a:r>
              <a:rPr lang="en-US" sz="1400" b="1" i="0" dirty="0">
                <a:effectLst/>
                <a:latin typeface="Arial" panose="020B0604020202020204" pitchFamily="34" charset="0"/>
                <a:cs typeface="Arial" panose="020B0604020202020204" pitchFamily="34" charset="0"/>
              </a:rPr>
              <a:t> Cost Savings:</a:t>
            </a:r>
          </a:p>
          <a:p>
            <a:pPr marL="742950" lvl="1" indent="-285750" algn="l">
              <a:buFont typeface="+mj-lt"/>
              <a:buAutoNum type="arabicPeriod"/>
            </a:pPr>
            <a:endParaRPr lang="en-US" sz="1400" b="0" i="0" dirty="0">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400" b="0" i="0" dirty="0">
                <a:effectLst/>
                <a:latin typeface="Arial" panose="020B0604020202020204" pitchFamily="34" charset="0"/>
                <a:cs typeface="Arial" panose="020B0604020202020204" pitchFamily="34" charset="0"/>
              </a:rPr>
              <a:t>RPA eliminates the need for manual labor in routine tasks, resulting in cost savings for organizations.</a:t>
            </a:r>
          </a:p>
          <a:p>
            <a:pPr marL="742950" lvl="1" indent="-285750" algn="l">
              <a:buFont typeface="+mj-lt"/>
              <a:buAutoNum type="arabicPeriod"/>
            </a:pPr>
            <a:r>
              <a:rPr lang="en-US" sz="1400" b="0" i="0" dirty="0">
                <a:effectLst/>
                <a:latin typeface="Arial" panose="020B0604020202020204" pitchFamily="34" charset="0"/>
                <a:cs typeface="Arial" panose="020B0604020202020204" pitchFamily="34" charset="0"/>
              </a:rPr>
              <a:t>Improved accuracy reduces the cost associated with errors and rework.</a:t>
            </a:r>
          </a:p>
          <a:p>
            <a:pPr algn="l"/>
            <a:r>
              <a:rPr lang="en-US" sz="1400" b="1" i="0" dirty="0">
                <a:effectLst/>
                <a:latin typeface="Arial" panose="020B0604020202020204" pitchFamily="34" charset="0"/>
                <a:cs typeface="Arial" panose="020B0604020202020204" pitchFamily="34" charset="0"/>
              </a:rPr>
              <a:t>3.Accuracy and Consistency:</a:t>
            </a:r>
          </a:p>
          <a:p>
            <a:pPr marL="742950" lvl="1" indent="-285750" algn="l">
              <a:buFont typeface="+mj-lt"/>
              <a:buAutoNum type="arabicPeriod"/>
            </a:pPr>
            <a:endParaRPr lang="en-US" sz="1400" b="0" i="0" dirty="0">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400" b="0" i="0" dirty="0">
                <a:effectLst/>
                <a:latin typeface="Arial" panose="020B0604020202020204" pitchFamily="34" charset="0"/>
                <a:cs typeface="Arial" panose="020B0604020202020204" pitchFamily="34" charset="0"/>
              </a:rPr>
              <a:t>RPA ensures high accuracy in task execution by following predefined rules consistently.</a:t>
            </a:r>
          </a:p>
          <a:p>
            <a:pPr marL="742950" lvl="1" indent="-285750" algn="l">
              <a:buFont typeface="+mj-lt"/>
              <a:buAutoNum type="arabicPeriod"/>
            </a:pPr>
            <a:r>
              <a:rPr lang="en-US" sz="1400" b="0" i="0" dirty="0">
                <a:effectLst/>
                <a:latin typeface="Arial" panose="020B0604020202020204" pitchFamily="34" charset="0"/>
                <a:cs typeface="Arial" panose="020B0604020202020204" pitchFamily="34" charset="0"/>
              </a:rPr>
              <a:t>Minimizes human errors associated with repetitive tasks, leading to improved data quality</a:t>
            </a:r>
          </a:p>
          <a:p>
            <a:pPr algn="l"/>
            <a:endParaRPr lang="en-US" sz="1400" dirty="0">
              <a:latin typeface="Arial" panose="020B0604020202020204" pitchFamily="34" charset="0"/>
              <a:cs typeface="Arial" panose="020B0604020202020204" pitchFamily="34" charset="0"/>
            </a:endParaRPr>
          </a:p>
          <a:p>
            <a:pPr algn="l"/>
            <a:r>
              <a:rPr lang="en-US" sz="1400" b="1" i="0" dirty="0">
                <a:effectLst/>
                <a:latin typeface="Arial" panose="020B0604020202020204" pitchFamily="34" charset="0"/>
                <a:cs typeface="Arial" panose="020B0604020202020204" pitchFamily="34" charset="0"/>
              </a:rPr>
              <a:t>4.Quick Implementation:</a:t>
            </a:r>
          </a:p>
          <a:p>
            <a:pPr marL="742950" lvl="1" indent="-285750" algn="l">
              <a:buFont typeface="+mj-lt"/>
              <a:buAutoNum type="arabicPeriod"/>
            </a:pPr>
            <a:endParaRPr lang="en-US" sz="1400" b="0" i="0" dirty="0">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1400" b="0" i="0" dirty="0">
                <a:effectLst/>
                <a:latin typeface="Arial" panose="020B0604020202020204" pitchFamily="34" charset="0"/>
                <a:cs typeface="Arial" panose="020B0604020202020204" pitchFamily="34" charset="0"/>
              </a:rPr>
              <a:t>RPA implementation is typically faster compared to traditional IT projects, allowing for quick deployment and immediate impact on business processes.</a:t>
            </a:r>
          </a:p>
          <a:p>
            <a:pPr lvl="1" algn="l"/>
            <a:endParaRPr lang="en-US" sz="1400" b="0" i="0" dirty="0">
              <a:effectLst/>
              <a:latin typeface="Arial" panose="020B0604020202020204" pitchFamily="34" charset="0"/>
              <a:cs typeface="Arial" panose="020B0604020202020204" pitchFamily="34" charset="0"/>
            </a:endParaRP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5. Automation Suggestions:</a:t>
            </a:r>
            <a:endParaRPr lang="en-US" sz="1400" dirty="0">
              <a:effectLst/>
              <a:latin typeface="Arial" panose="020B0604020202020204" pitchFamily="34" charset="0"/>
              <a:ea typeface="DengXian" panose="02010600030101010101" pitchFamily="2" charset="-122"/>
              <a:cs typeface="Arial" panose="020B0604020202020204" pitchFamily="34" charset="0"/>
            </a:endParaRP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   </a:t>
            </a:r>
            <a:r>
              <a:rPr lang="en-US" sz="1400" dirty="0">
                <a:effectLst/>
                <a:latin typeface="Arial" panose="020B0604020202020204" pitchFamily="34" charset="0"/>
                <a:ea typeface="DengXian" panose="02010600030101010101" pitchFamily="2" charset="-122"/>
                <a:cs typeface="Arial" panose="020B0604020202020204" pitchFamily="34" charset="0"/>
              </a:rPr>
              <a:t>- RPA systems can analyze processes and recommend automation opportunities, leveraging data insights to identify areas with the highest potential for improvement.</a:t>
            </a:r>
          </a:p>
          <a:p>
            <a:pPr marL="742950" lvl="1" indent="-285750" algn="l">
              <a:buFont typeface="+mj-lt"/>
              <a:buAutoNum type="arabicPeriod"/>
            </a:pPr>
            <a:endParaRPr lang="en-US" sz="1400" b="0" i="0" dirty="0">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EAA9E62-6781-D72C-D2A7-644399B1B841}"/>
              </a:ext>
            </a:extLst>
          </p:cNvPr>
          <p:cNvSpPr txBox="1"/>
          <p:nvPr/>
        </p:nvSpPr>
        <p:spPr>
          <a:xfrm>
            <a:off x="2524413" y="1296792"/>
            <a:ext cx="2507672" cy="369332"/>
          </a:xfrm>
          <a:prstGeom prst="rect">
            <a:avLst/>
          </a:prstGeom>
          <a:noFill/>
        </p:spPr>
        <p:txBody>
          <a:bodyPr wrap="square">
            <a:spAutoFit/>
          </a:bodyPr>
          <a:lstStyle/>
          <a:p>
            <a:pPr marL="240665">
              <a:lnSpc>
                <a:spcPct val="100000"/>
              </a:lnSpc>
              <a:tabLst>
                <a:tab pos="469900" algn="l"/>
              </a:tabLst>
            </a:pPr>
            <a:r>
              <a:rPr lang="en-US" b="1" dirty="0">
                <a:solidFill>
                  <a:srgbClr val="C00000"/>
                </a:solidFill>
                <a:latin typeface="Times New Roman" panose="02020603050405020304" pitchFamily="18" charset="0"/>
                <a:cs typeface="Times New Roman" panose="02020603050405020304" pitchFamily="18" charset="0"/>
              </a:rPr>
              <a:t>Advantages</a:t>
            </a:r>
            <a:r>
              <a:rPr lang="en-US" b="1" spc="-45"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of</a:t>
            </a:r>
            <a:r>
              <a:rPr lang="en-US" b="1" spc="-25" dirty="0">
                <a:solidFill>
                  <a:srgbClr val="C00000"/>
                </a:solidFill>
                <a:latin typeface="Times New Roman" panose="02020603050405020304" pitchFamily="18" charset="0"/>
                <a:cs typeface="Times New Roman" panose="02020603050405020304" pitchFamily="18" charset="0"/>
              </a:rPr>
              <a:t> </a:t>
            </a:r>
            <a:r>
              <a:rPr lang="en-US" b="1" spc="-5" dirty="0">
                <a:solidFill>
                  <a:srgbClr val="C00000"/>
                </a:solidFill>
                <a:latin typeface="Times New Roman" panose="02020603050405020304" pitchFamily="18" charset="0"/>
                <a:cs typeface="Times New Roman" panose="02020603050405020304" pitchFamily="18" charset="0"/>
              </a:rPr>
              <a:t>RPA</a:t>
            </a:r>
            <a:endParaRPr 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678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F612A990-CD79-13CB-52FC-1310892976A0}"/>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5" name="object 3">
            <a:extLst>
              <a:ext uri="{FF2B5EF4-FFF2-40B4-BE49-F238E27FC236}">
                <a16:creationId xmlns:a16="http://schemas.microsoft.com/office/drawing/2014/main" id="{D5E19CB9-4D35-6348-FA96-9E9C5C97108F}"/>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14" name="object 4">
            <a:extLst>
              <a:ext uri="{FF2B5EF4-FFF2-40B4-BE49-F238E27FC236}">
                <a16:creationId xmlns:a16="http://schemas.microsoft.com/office/drawing/2014/main" id="{83F57E12-3BA4-C53C-55AF-FCB07887AF17}"/>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9" name="TextBox 8">
            <a:extLst>
              <a:ext uri="{FF2B5EF4-FFF2-40B4-BE49-F238E27FC236}">
                <a16:creationId xmlns:a16="http://schemas.microsoft.com/office/drawing/2014/main" id="{C98D8B65-9E13-3AB6-DDF7-2C0C1E5A1140}"/>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18</a:t>
            </a:fld>
            <a:endParaRPr b="1" spc="-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78B33B3-6107-7F1C-7763-35A15820A8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7" name="TextBox 6">
            <a:extLst>
              <a:ext uri="{FF2B5EF4-FFF2-40B4-BE49-F238E27FC236}">
                <a16:creationId xmlns:a16="http://schemas.microsoft.com/office/drawing/2014/main" id="{A179CD61-FD83-BC53-CD28-CE073139AB10}"/>
              </a:ext>
            </a:extLst>
          </p:cNvPr>
          <p:cNvSpPr txBox="1"/>
          <p:nvPr/>
        </p:nvSpPr>
        <p:spPr>
          <a:xfrm>
            <a:off x="896720" y="2153386"/>
            <a:ext cx="5773419" cy="954107"/>
          </a:xfrm>
          <a:prstGeom prst="rect">
            <a:avLst/>
          </a:prstGeom>
          <a:noFill/>
        </p:spPr>
        <p:txBody>
          <a:bodyPr wrap="square">
            <a:spAutoFit/>
          </a:bodyPr>
          <a:lstStyle/>
          <a:p>
            <a:pPr algn="l"/>
            <a:r>
              <a:rPr lang="en-US" sz="1400" b="1" dirty="0">
                <a:effectLst/>
                <a:latin typeface="Arial" panose="020B0604020202020204" pitchFamily="34" charset="0"/>
                <a:ea typeface="DengXian" panose="02010600030101010101" pitchFamily="2" charset="-122"/>
                <a:cs typeface="Arial" panose="020B0604020202020204" pitchFamily="34" charset="0"/>
              </a:rPr>
              <a:t>6.</a:t>
            </a:r>
            <a:r>
              <a:rPr lang="en-US" sz="1400" b="1" i="0" dirty="0">
                <a:effectLst/>
                <a:latin typeface="Arial" panose="020B0604020202020204" pitchFamily="34" charset="0"/>
                <a:cs typeface="Arial" panose="020B0604020202020204" pitchFamily="34" charset="0"/>
              </a:rPr>
              <a:t> Improved Customer Experience:</a:t>
            </a:r>
          </a:p>
          <a:p>
            <a:pPr algn="l"/>
            <a:endParaRPr lang="en-US" sz="14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a:effectLst/>
                <a:latin typeface="Arial" panose="020B0604020202020204" pitchFamily="34" charset="0"/>
                <a:cs typeface="Arial" panose="020B0604020202020204" pitchFamily="34" charset="0"/>
              </a:rPr>
              <a:t>Faster and more accurate processing of customer requests leads to improved service delivery and enhanced customer satisfaction.</a:t>
            </a:r>
          </a:p>
        </p:txBody>
      </p:sp>
      <p:pic>
        <p:nvPicPr>
          <p:cNvPr id="10" name="Picture 9">
            <a:extLst>
              <a:ext uri="{FF2B5EF4-FFF2-40B4-BE49-F238E27FC236}">
                <a16:creationId xmlns:a16="http://schemas.microsoft.com/office/drawing/2014/main" id="{328F1143-E7D5-576F-E677-2199FAD6E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460" y="3575390"/>
            <a:ext cx="3309357" cy="2474885"/>
          </a:xfrm>
          <a:prstGeom prst="rect">
            <a:avLst/>
          </a:prstGeom>
        </p:spPr>
      </p:pic>
      <p:pic>
        <p:nvPicPr>
          <p:cNvPr id="3" name="Picture 2">
            <a:extLst>
              <a:ext uri="{FF2B5EF4-FFF2-40B4-BE49-F238E27FC236}">
                <a16:creationId xmlns:a16="http://schemas.microsoft.com/office/drawing/2014/main" id="{D9B58B15-3F1B-64DE-E801-A4762A48AF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2296" y="6280854"/>
            <a:ext cx="4017748" cy="2008874"/>
          </a:xfrm>
          <a:prstGeom prst="rect">
            <a:avLst/>
          </a:prstGeom>
        </p:spPr>
      </p:pic>
    </p:spTree>
    <p:extLst>
      <p:ext uri="{BB962C8B-B14F-4D97-AF65-F5344CB8AC3E}">
        <p14:creationId xmlns:p14="http://schemas.microsoft.com/office/powerpoint/2010/main" val="1611514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a:extLst>
              <a:ext uri="{FF2B5EF4-FFF2-40B4-BE49-F238E27FC236}">
                <a16:creationId xmlns:a16="http://schemas.microsoft.com/office/drawing/2014/main" id="{F612A990-CD79-13CB-52FC-1310892976A0}"/>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5" name="object 3">
            <a:extLst>
              <a:ext uri="{FF2B5EF4-FFF2-40B4-BE49-F238E27FC236}">
                <a16:creationId xmlns:a16="http://schemas.microsoft.com/office/drawing/2014/main" id="{D5E19CB9-4D35-6348-FA96-9E9C5C97108F}"/>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14" name="object 4">
            <a:extLst>
              <a:ext uri="{FF2B5EF4-FFF2-40B4-BE49-F238E27FC236}">
                <a16:creationId xmlns:a16="http://schemas.microsoft.com/office/drawing/2014/main" id="{83F57E12-3BA4-C53C-55AF-FCB07887AF17}"/>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0" name="TextBox 9">
            <a:extLst>
              <a:ext uri="{FF2B5EF4-FFF2-40B4-BE49-F238E27FC236}">
                <a16:creationId xmlns:a16="http://schemas.microsoft.com/office/drawing/2014/main" id="{E754160B-DE5F-B6DC-5AAE-4D094E4F9026}"/>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19</a:t>
            </a:fld>
            <a:endParaRPr b="1" spc="-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0B13105-3212-E587-7022-70AAA7CF17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7" name="TextBox 6">
            <a:extLst>
              <a:ext uri="{FF2B5EF4-FFF2-40B4-BE49-F238E27FC236}">
                <a16:creationId xmlns:a16="http://schemas.microsoft.com/office/drawing/2014/main" id="{37F4C2F2-7854-1431-AB4A-46C1731E3F15}"/>
              </a:ext>
            </a:extLst>
          </p:cNvPr>
          <p:cNvSpPr txBox="1"/>
          <p:nvPr/>
        </p:nvSpPr>
        <p:spPr>
          <a:xfrm>
            <a:off x="816624" y="2059789"/>
            <a:ext cx="6069085" cy="6130461"/>
          </a:xfrm>
          <a:prstGeom prst="rect">
            <a:avLst/>
          </a:prstGeom>
          <a:noFill/>
        </p:spPr>
        <p:txBody>
          <a:bodyPr wrap="square">
            <a:spAutoFit/>
          </a:bodyPr>
          <a:lstStyle/>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1. Lack of Innovation:</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RPA primarily focuses on automating routine tasks, potentially limiting opportunities for creative and innovative problem-solving within processes.</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a:t>
            </a: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2. Expensive:</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Implementing RPA can involve significant initial costs, including licensing, training, and infrastructure setup, making it a potentially expensive technology.</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a:t>
            </a: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3. Lack of Technical Ability:</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RPA implementation and management often require technical expertise. A shortage of skilled personnel or insufficient technical training within organizations can be a barrier.</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a:t>
            </a:r>
          </a:p>
          <a:p>
            <a:pPr marL="0" marR="0">
              <a:lnSpc>
                <a:spcPct val="130000"/>
              </a:lnSpc>
              <a:spcBef>
                <a:spcPts val="0"/>
              </a:spcBef>
              <a:spcAft>
                <a:spcPts val="800"/>
              </a:spcAft>
            </a:pPr>
            <a:r>
              <a:rPr lang="en-US" sz="1400" b="1" dirty="0">
                <a:effectLst/>
                <a:latin typeface="Arial" panose="020B0604020202020204" pitchFamily="34" charset="0"/>
                <a:ea typeface="DengXian" panose="02010600030101010101" pitchFamily="2" charset="-122"/>
                <a:cs typeface="Arial" panose="020B0604020202020204" pitchFamily="34" charset="0"/>
              </a:rPr>
              <a:t>4. Regular Reconfiguration:</a:t>
            </a:r>
          </a:p>
          <a:p>
            <a:pPr marL="0" marR="0">
              <a:lnSpc>
                <a:spcPct val="130000"/>
              </a:lnSpc>
              <a:spcBef>
                <a:spcPts val="0"/>
              </a:spcBef>
              <a:spcAft>
                <a:spcPts val="800"/>
              </a:spcAft>
            </a:pPr>
            <a:r>
              <a:rPr lang="en-US" sz="1400" dirty="0">
                <a:effectLst/>
                <a:latin typeface="Arial" panose="020B0604020202020204" pitchFamily="34" charset="0"/>
                <a:ea typeface="DengXian" panose="02010600030101010101" pitchFamily="2" charset="-122"/>
                <a:cs typeface="Arial" panose="020B0604020202020204" pitchFamily="34" charset="0"/>
              </a:rPr>
              <a:t>   - RPA systems may need frequent updates and reconfiguration to adapt to changes, adding to the workload and complexity of managing RPA implementations.</a:t>
            </a:r>
          </a:p>
        </p:txBody>
      </p:sp>
      <p:sp>
        <p:nvSpPr>
          <p:cNvPr id="15" name="TextBox 14">
            <a:extLst>
              <a:ext uri="{FF2B5EF4-FFF2-40B4-BE49-F238E27FC236}">
                <a16:creationId xmlns:a16="http://schemas.microsoft.com/office/drawing/2014/main" id="{D66955C5-8362-0AA3-C029-C5459484118D}"/>
              </a:ext>
            </a:extLst>
          </p:cNvPr>
          <p:cNvSpPr txBox="1"/>
          <p:nvPr/>
        </p:nvSpPr>
        <p:spPr>
          <a:xfrm>
            <a:off x="2824347" y="1272460"/>
            <a:ext cx="1757974" cy="416524"/>
          </a:xfrm>
          <a:prstGeom prst="rect">
            <a:avLst/>
          </a:prstGeom>
          <a:noFill/>
        </p:spPr>
        <p:txBody>
          <a:bodyPr wrap="square">
            <a:spAutoFit/>
          </a:bodyPr>
          <a:lstStyle/>
          <a:p>
            <a:pPr marR="0">
              <a:lnSpc>
                <a:spcPct val="130000"/>
              </a:lnSpc>
              <a:spcBef>
                <a:spcPts val="0"/>
              </a:spcBef>
              <a:spcAft>
                <a:spcPts val="800"/>
              </a:spcAft>
            </a:pPr>
            <a:r>
              <a:rPr lang="en-US" sz="1800" b="1" spc="5" dirty="0">
                <a:solidFill>
                  <a:srgbClr val="C00000"/>
                </a:solidFill>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411510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pic>
        <p:nvPicPr>
          <p:cNvPr id="4" name="Picture 3">
            <a:extLst>
              <a:ext uri="{FF2B5EF4-FFF2-40B4-BE49-F238E27FC236}">
                <a16:creationId xmlns:a16="http://schemas.microsoft.com/office/drawing/2014/main" id="{675892DC-A944-5570-F1F0-A338C99DF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4" y="0"/>
            <a:ext cx="7421792" cy="10699750"/>
          </a:xfrm>
          <a:prstGeom prst="rect">
            <a:avLst/>
          </a:prstGeom>
        </p:spPr>
      </p:pic>
      <p:sp>
        <p:nvSpPr>
          <p:cNvPr id="5" name="object 3"/>
          <p:cNvSpPr/>
          <p:nvPr/>
        </p:nvSpPr>
        <p:spPr>
          <a:xfrm>
            <a:off x="-4560" y="-1"/>
            <a:ext cx="7561060" cy="10699749"/>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09175D64-8C4D-4080-BF85-49707BC1403D}"/>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34" name="object 3">
            <a:extLst>
              <a:ext uri="{FF2B5EF4-FFF2-40B4-BE49-F238E27FC236}">
                <a16:creationId xmlns:a16="http://schemas.microsoft.com/office/drawing/2014/main" id="{61099FDE-5A7E-72F6-5E6C-0A4C8A42A437}"/>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13" name="object 4">
            <a:extLst>
              <a:ext uri="{FF2B5EF4-FFF2-40B4-BE49-F238E27FC236}">
                <a16:creationId xmlns:a16="http://schemas.microsoft.com/office/drawing/2014/main" id="{9144E4EB-912B-14FD-5337-33073DE0C225}"/>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6" name="TextBox 15">
            <a:extLst>
              <a:ext uri="{FF2B5EF4-FFF2-40B4-BE49-F238E27FC236}">
                <a16:creationId xmlns:a16="http://schemas.microsoft.com/office/drawing/2014/main" id="{5245BD7E-E3D8-DB8B-1B3B-5AFE0A4B0CE2}"/>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20</a:t>
            </a:fld>
            <a:endParaRPr b="1" spc="-25"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1C4FE74-67EF-F735-1A3A-B4726C08FA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pic>
        <p:nvPicPr>
          <p:cNvPr id="14" name="Picture 13">
            <a:extLst>
              <a:ext uri="{FF2B5EF4-FFF2-40B4-BE49-F238E27FC236}">
                <a16:creationId xmlns:a16="http://schemas.microsoft.com/office/drawing/2014/main" id="{C26127AC-863E-ADC2-6BBC-F4AE5F2A1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624" y="2430272"/>
            <a:ext cx="5715000" cy="4162425"/>
          </a:xfrm>
          <a:prstGeom prst="rect">
            <a:avLst/>
          </a:prstGeom>
        </p:spPr>
      </p:pic>
    </p:spTree>
    <p:extLst>
      <p:ext uri="{BB962C8B-B14F-4D97-AF65-F5344CB8AC3E}">
        <p14:creationId xmlns:p14="http://schemas.microsoft.com/office/powerpoint/2010/main" val="387891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09175D64-8C4D-4080-BF85-49707BC1403D}"/>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6" name="object 3">
            <a:extLst>
              <a:ext uri="{FF2B5EF4-FFF2-40B4-BE49-F238E27FC236}">
                <a16:creationId xmlns:a16="http://schemas.microsoft.com/office/drawing/2014/main" id="{20DD7795-6CEF-7A27-F802-3F38B58B1436}"/>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9" name="object 4">
            <a:extLst>
              <a:ext uri="{FF2B5EF4-FFF2-40B4-BE49-F238E27FC236}">
                <a16:creationId xmlns:a16="http://schemas.microsoft.com/office/drawing/2014/main" id="{5FA3B27D-DDCB-6B18-A3D0-17E483B2CA2D}"/>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3" name="TextBox 12">
            <a:extLst>
              <a:ext uri="{FF2B5EF4-FFF2-40B4-BE49-F238E27FC236}">
                <a16:creationId xmlns:a16="http://schemas.microsoft.com/office/drawing/2014/main" id="{E9241BB5-6578-154F-BAE2-44F68A61C45A}"/>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21</a:t>
            </a:fld>
            <a:endParaRPr b="1" spc="-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AEEEA8D-2BC9-9489-67DC-BB74879562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11" name="TextBox 10">
            <a:extLst>
              <a:ext uri="{FF2B5EF4-FFF2-40B4-BE49-F238E27FC236}">
                <a16:creationId xmlns:a16="http://schemas.microsoft.com/office/drawing/2014/main" id="{2EB28761-9F24-4043-2E49-6146309913EA}"/>
              </a:ext>
            </a:extLst>
          </p:cNvPr>
          <p:cNvSpPr txBox="1"/>
          <p:nvPr/>
        </p:nvSpPr>
        <p:spPr>
          <a:xfrm>
            <a:off x="816624" y="1886298"/>
            <a:ext cx="6138358" cy="1608004"/>
          </a:xfrm>
          <a:prstGeom prst="rect">
            <a:avLst/>
          </a:prstGeom>
          <a:noFill/>
        </p:spPr>
        <p:txBody>
          <a:bodyPr wrap="square">
            <a:spAutoFit/>
          </a:bodyPr>
          <a:lstStyle/>
          <a:p>
            <a:pPr marL="12700" marR="5080">
              <a:lnSpc>
                <a:spcPct val="143600"/>
              </a:lnSpc>
            </a:pPr>
            <a:r>
              <a:rPr lang="en-US" sz="1400" u="sng" spc="-5" dirty="0">
                <a:solidFill>
                  <a:srgbClr val="0462C1"/>
                </a:solidFill>
                <a:uFill>
                  <a:solidFill>
                    <a:srgbClr val="0462C1"/>
                  </a:solidFill>
                </a:uFill>
                <a:latin typeface="Times New Roman"/>
                <a:cs typeface="Times New Roman"/>
                <a:hlinkClick r:id="rId3"/>
              </a:rPr>
              <a:t>https://www.automationanywhere.com/rpa/robotic-process-automation </a:t>
            </a:r>
            <a:r>
              <a:rPr lang="en-US" sz="1400" dirty="0">
                <a:solidFill>
                  <a:srgbClr val="0462C1"/>
                </a:solidFill>
                <a:latin typeface="Times New Roman"/>
                <a:cs typeface="Times New Roman"/>
              </a:rPr>
              <a:t> </a:t>
            </a:r>
            <a:r>
              <a:rPr lang="en-US" sz="1400" u="sng" spc="-5" dirty="0">
                <a:solidFill>
                  <a:srgbClr val="0462C1"/>
                </a:solidFill>
                <a:uFill>
                  <a:solidFill>
                    <a:srgbClr val="0462C1"/>
                  </a:solidFill>
                </a:uFill>
                <a:latin typeface="Times New Roman"/>
                <a:cs typeface="Times New Roman"/>
                <a:hlinkClick r:id="rId4"/>
              </a:rPr>
              <a:t>https://enterprisersproject.com/article/2019/5/rpa-robotic-process-automation-how-explain </a:t>
            </a:r>
            <a:r>
              <a:rPr lang="en-US" sz="1400" dirty="0">
                <a:solidFill>
                  <a:srgbClr val="0462C1"/>
                </a:solidFill>
                <a:latin typeface="Times New Roman"/>
                <a:cs typeface="Times New Roman"/>
              </a:rPr>
              <a:t> </a:t>
            </a:r>
            <a:r>
              <a:rPr lang="en-US" sz="1400" u="sng" spc="-5" dirty="0">
                <a:solidFill>
                  <a:srgbClr val="0462C1"/>
                </a:solidFill>
                <a:uFill>
                  <a:solidFill>
                    <a:srgbClr val="0462C1"/>
                  </a:solidFill>
                </a:uFill>
                <a:latin typeface="Times New Roman"/>
                <a:cs typeface="Times New Roman"/>
                <a:hlinkClick r:id="rId5"/>
              </a:rPr>
              <a:t>https://www.youtube.com/watch?v=9URSbTOE4YI </a:t>
            </a:r>
            <a:r>
              <a:rPr lang="en-US" sz="1400" spc="305" dirty="0">
                <a:solidFill>
                  <a:srgbClr val="0462C1"/>
                </a:solidFill>
                <a:latin typeface="Times New Roman"/>
                <a:cs typeface="Times New Roman"/>
              </a:rPr>
              <a:t> </a:t>
            </a:r>
            <a:r>
              <a:rPr lang="en-US" sz="1400" u="sng" spc="-5" dirty="0">
                <a:solidFill>
                  <a:srgbClr val="0462C1"/>
                </a:solidFill>
                <a:uFill>
                  <a:solidFill>
                    <a:srgbClr val="0462C1"/>
                  </a:solidFill>
                </a:uFill>
                <a:latin typeface="Times New Roman"/>
                <a:cs typeface="Times New Roman"/>
                <a:hlinkClick r:id="rId6"/>
              </a:rPr>
              <a:t>https://www.ibm.com/cloud/learn/rpa</a:t>
            </a:r>
            <a:endParaRPr lang="en-US" sz="1400" u="sng" spc="-5" dirty="0">
              <a:solidFill>
                <a:srgbClr val="0462C1"/>
              </a:solidFill>
              <a:uFill>
                <a:solidFill>
                  <a:srgbClr val="0462C1"/>
                </a:solidFill>
              </a:uFill>
              <a:latin typeface="Times New Roman"/>
              <a:cs typeface="Times New Roman"/>
            </a:endParaRPr>
          </a:p>
          <a:p>
            <a:pPr marL="12700" marR="5080">
              <a:lnSpc>
                <a:spcPct val="143600"/>
              </a:lnSpc>
            </a:pPr>
            <a:r>
              <a:rPr lang="en-US" sz="1400" dirty="0">
                <a:latin typeface="Times New Roman" panose="02020603050405020304" pitchFamily="18" charset="0"/>
                <a:cs typeface="Times New Roman" panose="02020603050405020304" pitchFamily="18" charset="0"/>
                <a:hlinkClick r:id="rId7"/>
              </a:rPr>
              <a:t>What is RPA, Benefits Of Robotic Process Automation (nix-united.com)</a:t>
            </a:r>
            <a:endParaRPr lang="en-US"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B24EFA6-B439-4586-026F-5B08461FC099}"/>
              </a:ext>
            </a:extLst>
          </p:cNvPr>
          <p:cNvSpPr txBox="1"/>
          <p:nvPr/>
        </p:nvSpPr>
        <p:spPr>
          <a:xfrm>
            <a:off x="2842909" y="1272460"/>
            <a:ext cx="1720850" cy="416524"/>
          </a:xfrm>
          <a:prstGeom prst="rect">
            <a:avLst/>
          </a:prstGeom>
          <a:noFill/>
        </p:spPr>
        <p:txBody>
          <a:bodyPr wrap="square">
            <a:spAutoFit/>
          </a:bodyPr>
          <a:lstStyle/>
          <a:p>
            <a:pPr marR="0">
              <a:lnSpc>
                <a:spcPct val="130000"/>
              </a:lnSpc>
              <a:spcBef>
                <a:spcPts val="0"/>
              </a:spcBef>
              <a:spcAft>
                <a:spcPts val="800"/>
              </a:spcAft>
            </a:pPr>
            <a:r>
              <a:rPr lang="en-US" sz="1800" b="1" spc="-5" dirty="0">
                <a:solidFill>
                  <a:srgbClr val="C00000"/>
                </a:solidFill>
                <a:latin typeface="Times New Roman"/>
                <a:cs typeface="Times New Roman"/>
              </a:rPr>
              <a:t>REFERENCE</a:t>
            </a:r>
            <a:endParaRPr lang="en-US" sz="1800" b="1" spc="5"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715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09175D64-8C4D-4080-BF85-49707BC1403D}"/>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6" name="object 3">
            <a:extLst>
              <a:ext uri="{FF2B5EF4-FFF2-40B4-BE49-F238E27FC236}">
                <a16:creationId xmlns:a16="http://schemas.microsoft.com/office/drawing/2014/main" id="{97CE748C-381A-363B-296E-FE9EA1D84858}"/>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8" name="object 4">
            <a:extLst>
              <a:ext uri="{FF2B5EF4-FFF2-40B4-BE49-F238E27FC236}">
                <a16:creationId xmlns:a16="http://schemas.microsoft.com/office/drawing/2014/main" id="{C0B711D2-9D01-5934-B181-440E146FC225}"/>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2" name="TextBox 11">
            <a:extLst>
              <a:ext uri="{FF2B5EF4-FFF2-40B4-BE49-F238E27FC236}">
                <a16:creationId xmlns:a16="http://schemas.microsoft.com/office/drawing/2014/main" id="{1395A082-752F-CFB1-F14F-45DE48886083}"/>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22</a:t>
            </a:fld>
            <a:endParaRPr b="1" spc="-25"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F534D7B-56E4-7E4D-9CE4-977AAEC849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10" name="TextBox 9">
            <a:extLst>
              <a:ext uri="{FF2B5EF4-FFF2-40B4-BE49-F238E27FC236}">
                <a16:creationId xmlns:a16="http://schemas.microsoft.com/office/drawing/2014/main" id="{A3CEA490-8F7A-D94E-7EC2-C7A4AFC2C7A5}"/>
              </a:ext>
            </a:extLst>
          </p:cNvPr>
          <p:cNvSpPr txBox="1"/>
          <p:nvPr/>
        </p:nvSpPr>
        <p:spPr>
          <a:xfrm>
            <a:off x="816624" y="2094296"/>
            <a:ext cx="6096794" cy="2752805"/>
          </a:xfrm>
          <a:prstGeom prst="rect">
            <a:avLst/>
          </a:prstGeom>
          <a:noFill/>
        </p:spPr>
        <p:txBody>
          <a:bodyPr wrap="square">
            <a:spAutoFit/>
          </a:bodyPr>
          <a:lstStyle/>
          <a:p>
            <a:pPr marL="12700" marR="5080">
              <a:lnSpc>
                <a:spcPct val="144200"/>
              </a:lnSpc>
              <a:spcBef>
                <a:spcPts val="105"/>
              </a:spcBef>
            </a:pPr>
            <a:r>
              <a:rPr lang="en-US" sz="1400" dirty="0">
                <a:latin typeface="Arial" panose="020B0604020202020204" pitchFamily="34" charset="0"/>
                <a:cs typeface="Arial" panose="020B0604020202020204" pitchFamily="34" charset="0"/>
              </a:rPr>
              <a:t>RPA</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 a</a:t>
            </a:r>
            <a:r>
              <a:rPr lang="en-US" sz="1400" spc="-5" dirty="0">
                <a:latin typeface="Arial" panose="020B0604020202020204" pitchFamily="34" charset="0"/>
                <a:cs typeface="Arial" panose="020B0604020202020204" pitchFamily="34" charset="0"/>
              </a:rPr>
              <a:t> powerful</a:t>
            </a:r>
            <a:r>
              <a:rPr lang="en-US" sz="1400" dirty="0">
                <a:latin typeface="Arial" panose="020B0604020202020204" pitchFamily="34" charset="0"/>
                <a:cs typeface="Arial" panose="020B0604020202020204" pitchFamily="34" charset="0"/>
              </a:rPr>
              <a:t> automation </a:t>
            </a:r>
            <a:r>
              <a:rPr lang="en-US" sz="1400" spc="-5" dirty="0">
                <a:latin typeface="Arial" panose="020B0604020202020204" pitchFamily="34" charset="0"/>
                <a:cs typeface="Arial" panose="020B0604020202020204" pitchFamily="34" charset="0"/>
              </a:rPr>
              <a:t>solution</a:t>
            </a:r>
            <a:r>
              <a:rPr lang="en-US" sz="1400" dirty="0">
                <a:latin typeface="Arial" panose="020B0604020202020204" pitchFamily="34" charset="0"/>
                <a:cs typeface="Arial" panose="020B0604020202020204" pitchFamily="34" charset="0"/>
              </a:rPr>
              <a:t> that </a:t>
            </a:r>
            <a:r>
              <a:rPr lang="en-US" sz="1400" spc="-5" dirty="0">
                <a:latin typeface="Arial" panose="020B0604020202020204" pitchFamily="34" charset="0"/>
                <a:cs typeface="Arial" panose="020B0604020202020204" pitchFamily="34" charset="0"/>
              </a:rPr>
              <a:t>offers</a:t>
            </a:r>
            <a:r>
              <a:rPr lang="en-US" sz="1400" dirty="0">
                <a:latin typeface="Arial" panose="020B0604020202020204" pitchFamily="34" charset="0"/>
                <a:cs typeface="Arial" panose="020B0604020202020204" pitchFamily="34" charset="0"/>
              </a:rPr>
              <a:t> a</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variety</a:t>
            </a:r>
            <a:r>
              <a:rPr lang="en-US" sz="1400" dirty="0">
                <a:latin typeface="Arial" panose="020B0604020202020204" pitchFamily="34" charset="0"/>
                <a:cs typeface="Arial" panose="020B0604020202020204" pitchFamily="34" charset="0"/>
              </a:rPr>
              <a:t> of opportunities to improve </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quality,</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increase</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control,</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add</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flexibility,</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unlocks</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wide</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scope</a:t>
            </a:r>
            <a:r>
              <a:rPr lang="en-US" sz="1400" spc="5" dirty="0">
                <a:latin typeface="Arial" panose="020B0604020202020204" pitchFamily="34" charset="0"/>
                <a:cs typeface="Arial" panose="020B0604020202020204" pitchFamily="34" charset="0"/>
              </a:rPr>
              <a:t> of</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automation</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possibilities.</a:t>
            </a:r>
          </a:p>
          <a:p>
            <a:pPr>
              <a:lnSpc>
                <a:spcPct val="100000"/>
              </a:lnSpc>
            </a:pPr>
            <a:endParaRPr lang="en-US" sz="1400" dirty="0">
              <a:latin typeface="Arial" panose="020B0604020202020204" pitchFamily="34" charset="0"/>
              <a:cs typeface="Arial" panose="020B0604020202020204" pitchFamily="34" charset="0"/>
            </a:endParaRPr>
          </a:p>
          <a:p>
            <a:pPr marL="12700" marR="270510">
              <a:lnSpc>
                <a:spcPct val="143600"/>
              </a:lnSpc>
            </a:pPr>
            <a:r>
              <a:rPr lang="en-US" sz="1400" spc="-5" dirty="0">
                <a:latin typeface="Arial" panose="020B0604020202020204" pitchFamily="34" charset="0"/>
                <a:cs typeface="Arial" panose="020B0604020202020204" pitchFamily="34" charset="0"/>
              </a:rPr>
              <a:t>Due </a:t>
            </a:r>
            <a:r>
              <a:rPr lang="en-US" sz="1400" dirty="0">
                <a:latin typeface="Arial" panose="020B0604020202020204" pitchFamily="34" charset="0"/>
                <a:cs typeface="Arial" panose="020B0604020202020204" pitchFamily="34" charset="0"/>
              </a:rPr>
              <a:t>to</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its</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non-invasive</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integration</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into</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existing</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system</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landscape,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Robotic </a:t>
            </a:r>
            <a:r>
              <a:rPr lang="en-US" sz="1400" spc="-5" dirty="0">
                <a:latin typeface="Arial" panose="020B0604020202020204" pitchFamily="34" charset="0"/>
                <a:cs typeface="Arial" panose="020B0604020202020204" pitchFamily="34" charset="0"/>
              </a:rPr>
              <a:t>Process </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Automation can</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be</a:t>
            </a:r>
            <a:r>
              <a:rPr lang="en-US" sz="1400" spc="-5" dirty="0">
                <a:latin typeface="Arial" panose="020B0604020202020204" pitchFamily="34" charset="0"/>
                <a:cs typeface="Arial" panose="020B0604020202020204" pitchFamily="34" charset="0"/>
              </a:rPr>
              <a:t> easily</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introduced</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initial</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processes</a:t>
            </a:r>
            <a:r>
              <a:rPr lang="en-US" sz="1400" dirty="0">
                <a:latin typeface="Arial" panose="020B0604020202020204" pitchFamily="34" charset="0"/>
                <a:cs typeface="Arial" panose="020B0604020202020204" pitchFamily="34" charset="0"/>
              </a:rPr>
              <a:t> can be automated</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quickly. </a:t>
            </a:r>
            <a:r>
              <a:rPr lang="en-US" sz="1400" spc="5" dirty="0">
                <a:latin typeface="Arial" panose="020B0604020202020204" pitchFamily="34" charset="0"/>
                <a:cs typeface="Arial" panose="020B0604020202020204" pitchFamily="34" charset="0"/>
              </a:rPr>
              <a:t>This </a:t>
            </a:r>
            <a:r>
              <a:rPr lang="en-US" sz="1400" spc="-28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makes </a:t>
            </a:r>
            <a:r>
              <a:rPr lang="en-US" sz="1400" dirty="0">
                <a:latin typeface="Arial" panose="020B0604020202020204" pitchFamily="34" charset="0"/>
                <a:cs typeface="Arial" panose="020B0604020202020204" pitchFamily="34" charset="0"/>
              </a:rPr>
              <a:t>it</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 good </a:t>
            </a:r>
            <a:r>
              <a:rPr lang="en-US" sz="1400" spc="-5" dirty="0">
                <a:latin typeface="Arial" panose="020B0604020202020204" pitchFamily="34" charset="0"/>
                <a:cs typeface="Arial" panose="020B0604020202020204" pitchFamily="34" charset="0"/>
              </a:rPr>
              <a:t>way</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t>
            </a:r>
            <a:r>
              <a:rPr lang="en-US" sz="1400" spc="-5" dirty="0">
                <a:latin typeface="Arial" panose="020B0604020202020204" pitchFamily="34" charset="0"/>
                <a:cs typeface="Arial" panose="020B0604020202020204" pitchFamily="34" charset="0"/>
              </a:rPr>
              <a:t>approach</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topic</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 </a:t>
            </a:r>
            <a:r>
              <a:rPr lang="en-US" sz="1400" spc="-5" dirty="0">
                <a:latin typeface="Arial" panose="020B0604020202020204" pitchFamily="34" charset="0"/>
                <a:cs typeface="Arial" panose="020B0604020202020204" pitchFamily="34" charset="0"/>
              </a:rPr>
              <a:t>digitization</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 your</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company</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or to</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expand</a:t>
            </a:r>
            <a:r>
              <a:rPr lang="en-US" sz="1400" dirty="0">
                <a:latin typeface="Arial" panose="020B0604020202020204" pitchFamily="34" charset="0"/>
                <a:cs typeface="Arial" panose="020B0604020202020204" pitchFamily="34" charset="0"/>
              </a:rPr>
              <a:t> it </a:t>
            </a:r>
            <a:r>
              <a:rPr lang="en-US" sz="1400" spc="-28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further.</a:t>
            </a:r>
            <a:endParaRPr lang="en-US" sz="1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49A95CC-CF6B-DC92-27F6-4EBB9C9C604E}"/>
              </a:ext>
            </a:extLst>
          </p:cNvPr>
          <p:cNvSpPr txBox="1"/>
          <p:nvPr/>
        </p:nvSpPr>
        <p:spPr>
          <a:xfrm>
            <a:off x="2881009" y="1299441"/>
            <a:ext cx="1644650" cy="369332"/>
          </a:xfrm>
          <a:prstGeom prst="rect">
            <a:avLst/>
          </a:prstGeom>
          <a:noFill/>
        </p:spPr>
        <p:txBody>
          <a:bodyPr wrap="square">
            <a:spAutoFit/>
          </a:bodyPr>
          <a:lstStyle/>
          <a:p>
            <a:r>
              <a:rPr lang="en-US" sz="1800" b="1" spc="-5" dirty="0">
                <a:solidFill>
                  <a:srgbClr val="C00000"/>
                </a:solidFill>
                <a:latin typeface="Times New Roman"/>
                <a:cs typeface="Times New Roman"/>
              </a:rPr>
              <a:t>Conclusion</a:t>
            </a:r>
            <a:endParaRPr lang="en-US" dirty="0">
              <a:solidFill>
                <a:srgbClr val="C00000"/>
              </a:solidFill>
            </a:endParaRPr>
          </a:p>
        </p:txBody>
      </p:sp>
    </p:spTree>
    <p:extLst>
      <p:ext uri="{BB962C8B-B14F-4D97-AF65-F5344CB8AC3E}">
        <p14:creationId xmlns:p14="http://schemas.microsoft.com/office/powerpoint/2010/main" val="345445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02496" y="1224458"/>
            <a:ext cx="1574443" cy="397545"/>
          </a:xfrm>
          <a:prstGeom prst="rect">
            <a:avLst/>
          </a:prstGeom>
        </p:spPr>
        <p:txBody>
          <a:bodyPr vert="horz" wrap="square" lIns="0" tIns="12700" rIns="0" bIns="0" rtlCol="0">
            <a:spAutoFit/>
          </a:bodyPr>
          <a:lstStyle/>
          <a:p>
            <a:pPr marL="12700">
              <a:lnSpc>
                <a:spcPct val="100000"/>
              </a:lnSpc>
              <a:spcBef>
                <a:spcPts val="100"/>
              </a:spcBef>
            </a:pPr>
            <a:r>
              <a:rPr lang="en-US" sz="2500" b="1" spc="-10" dirty="0">
                <a:solidFill>
                  <a:srgbClr val="C00000"/>
                </a:solidFill>
                <a:latin typeface="Times New Roman"/>
                <a:cs typeface="Times New Roman"/>
              </a:rPr>
              <a:t>Index</a:t>
            </a:r>
            <a:endParaRPr lang="en-US" sz="2500" dirty="0">
              <a:latin typeface="Times New Roman"/>
              <a:cs typeface="Times New Roman"/>
            </a:endParaRPr>
          </a:p>
        </p:txBody>
      </p:sp>
      <p:sp>
        <p:nvSpPr>
          <p:cNvPr id="5" name="object 5"/>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6" name="object 4">
            <a:extLst>
              <a:ext uri="{FF2B5EF4-FFF2-40B4-BE49-F238E27FC236}">
                <a16:creationId xmlns:a16="http://schemas.microsoft.com/office/drawing/2014/main" id="{E2977A25-46C4-78C3-319C-B65D14B33CAE}"/>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9" name="object 3">
            <a:extLst>
              <a:ext uri="{FF2B5EF4-FFF2-40B4-BE49-F238E27FC236}">
                <a16:creationId xmlns:a16="http://schemas.microsoft.com/office/drawing/2014/main" id="{81331E58-1E24-81A3-6000-A11E6E60E714}"/>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graphicFrame>
        <p:nvGraphicFramePr>
          <p:cNvPr id="11" name="Table 10">
            <a:extLst>
              <a:ext uri="{FF2B5EF4-FFF2-40B4-BE49-F238E27FC236}">
                <a16:creationId xmlns:a16="http://schemas.microsoft.com/office/drawing/2014/main" id="{410BEDD6-186A-BAA9-9021-8DF1872DF041}"/>
              </a:ext>
            </a:extLst>
          </p:cNvPr>
          <p:cNvGraphicFramePr>
            <a:graphicFrameLocks noGrp="1"/>
          </p:cNvGraphicFramePr>
          <p:nvPr>
            <p:extLst>
              <p:ext uri="{D42A27DB-BD31-4B8C-83A1-F6EECF244321}">
                <p14:modId xmlns:p14="http://schemas.microsoft.com/office/powerpoint/2010/main" val="3838423811"/>
              </p:ext>
            </p:extLst>
          </p:nvPr>
        </p:nvGraphicFramePr>
        <p:xfrm>
          <a:off x="1286911" y="2316194"/>
          <a:ext cx="4982678" cy="3436193"/>
        </p:xfrm>
        <a:graphic>
          <a:graphicData uri="http://schemas.openxmlformats.org/drawingml/2006/table">
            <a:tbl>
              <a:tblPr firstRow="1" bandRow="1">
                <a:tableStyleId>{2D5ABB26-0587-4C30-8999-92F81FD0307C}</a:tableStyleId>
              </a:tblPr>
              <a:tblGrid>
                <a:gridCol w="794921">
                  <a:extLst>
                    <a:ext uri="{9D8B030D-6E8A-4147-A177-3AD203B41FA5}">
                      <a16:colId xmlns:a16="http://schemas.microsoft.com/office/drawing/2014/main" val="2714243910"/>
                    </a:ext>
                  </a:extLst>
                </a:gridCol>
                <a:gridCol w="3432935">
                  <a:extLst>
                    <a:ext uri="{9D8B030D-6E8A-4147-A177-3AD203B41FA5}">
                      <a16:colId xmlns:a16="http://schemas.microsoft.com/office/drawing/2014/main" val="1969913595"/>
                    </a:ext>
                  </a:extLst>
                </a:gridCol>
                <a:gridCol w="754822">
                  <a:extLst>
                    <a:ext uri="{9D8B030D-6E8A-4147-A177-3AD203B41FA5}">
                      <a16:colId xmlns:a16="http://schemas.microsoft.com/office/drawing/2014/main" val="650670396"/>
                    </a:ext>
                  </a:extLst>
                </a:gridCol>
              </a:tblGrid>
              <a:tr h="342904">
                <a:tc>
                  <a:txBody>
                    <a:bodyPr/>
                    <a:lstStyle/>
                    <a:p>
                      <a:pPr marL="67945" algn="ctr">
                        <a:lnSpc>
                          <a:spcPts val="1275"/>
                        </a:lnSpc>
                      </a:pPr>
                      <a:r>
                        <a:rPr lang="en-US" sz="1100" b="1" dirty="0">
                          <a:latin typeface="Arial" panose="020B0604020202020204" pitchFamily="34" charset="0"/>
                          <a:cs typeface="Arial" panose="020B0604020202020204" pitchFamily="34" charset="0"/>
                        </a:rPr>
                        <a:t>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cap="flat" cmpd="sng" algn="ctr">
                      <a:solidFill>
                        <a:srgbClr val="000000"/>
                      </a:solidFill>
                      <a:prstDash val="solid"/>
                      <a:round/>
                      <a:headEnd type="none" w="med" len="med"/>
                      <a:tailEnd type="none" w="med" len="med"/>
                    </a:lnB>
                  </a:tcPr>
                </a:tc>
                <a:tc>
                  <a:txBody>
                    <a:bodyPr/>
                    <a:lstStyle/>
                    <a:p>
                      <a:pPr marL="66675" algn="ctr">
                        <a:lnSpc>
                          <a:spcPts val="1275"/>
                        </a:lnSpc>
                      </a:pPr>
                      <a:r>
                        <a:rPr lang="en-US" sz="1100" b="1" dirty="0">
                          <a:latin typeface="Arial" panose="020B0604020202020204" pitchFamily="34" charset="0"/>
                          <a:cs typeface="Arial" panose="020B0604020202020204" pitchFamily="34" charset="0"/>
                        </a:rPr>
                        <a:t>Title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61594" algn="ctr">
                        <a:lnSpc>
                          <a:spcPts val="1275"/>
                        </a:lnSpc>
                      </a:pPr>
                      <a:r>
                        <a:rPr lang="en-US" sz="1100" b="1" dirty="0">
                          <a:latin typeface="Arial" panose="020B0604020202020204" pitchFamily="34" charset="0"/>
                          <a:cs typeface="Arial" panose="020B0604020202020204" pitchFamily="34" charset="0"/>
                        </a:rPr>
                        <a:t>Page no.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4194908"/>
                  </a:ext>
                </a:extLst>
              </a:tr>
              <a:tr h="342904">
                <a:tc>
                  <a:txBody>
                    <a:bodyPr/>
                    <a:lstStyle/>
                    <a:p>
                      <a:pPr marL="67945" algn="ctr">
                        <a:lnSpc>
                          <a:spcPts val="1275"/>
                        </a:lnSpc>
                      </a:pPr>
                      <a:r>
                        <a:rPr lang="en-US" sz="1100" dirty="0">
                          <a:latin typeface="Arial" panose="020B0604020202020204" pitchFamily="34" charset="0"/>
                          <a:cs typeface="Arial" panose="020B0604020202020204" pitchFamily="34" charset="0"/>
                        </a:rPr>
                        <a:t>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a:solidFill>
                        <a:srgbClr val="000000"/>
                      </a:solidFill>
                      <a:prstDash val="solid"/>
                    </a:lnT>
                    <a:lnB w="6350">
                      <a:solidFill>
                        <a:srgbClr val="000000"/>
                      </a:solidFill>
                      <a:prstDash val="solid"/>
                    </a:lnB>
                  </a:tcPr>
                </a:tc>
                <a:tc>
                  <a:txBody>
                    <a:bodyPr/>
                    <a:lstStyle/>
                    <a:p>
                      <a:pPr marL="66675">
                        <a:lnSpc>
                          <a:spcPts val="1275"/>
                        </a:lnSpc>
                      </a:pPr>
                      <a:r>
                        <a:rPr lang="en-US" sz="1100" dirty="0">
                          <a:latin typeface="Arial" panose="020B0604020202020204" pitchFamily="34" charset="0"/>
                          <a:cs typeface="Arial" panose="020B0604020202020204" pitchFamily="34" charset="0"/>
                        </a:rPr>
                        <a:t>What</a:t>
                      </a:r>
                      <a:r>
                        <a:rPr lang="en-US" sz="1100" spc="-3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is</a:t>
                      </a:r>
                      <a:r>
                        <a:rPr lang="en-US" sz="1100" spc="-2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RPA</a:t>
                      </a:r>
                      <a:r>
                        <a:rPr lang="en-US" sz="1100" spc="-4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61594" algn="ctr">
                        <a:lnSpc>
                          <a:spcPts val="1275"/>
                        </a:lnSpc>
                      </a:pPr>
                      <a:r>
                        <a:rPr lang="en-US" sz="1100" dirty="0">
                          <a:latin typeface="Arial" panose="020B0604020202020204" pitchFamily="34" charset="0"/>
                          <a:cs typeface="Arial" panose="020B0604020202020204" pitchFamily="34" charset="0"/>
                        </a:rPr>
                        <a:t>4</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7120566"/>
                  </a:ext>
                </a:extLst>
              </a:tr>
              <a:tr h="345022">
                <a:tc>
                  <a:txBody>
                    <a:bodyPr/>
                    <a:lstStyle/>
                    <a:p>
                      <a:pPr marL="67945" algn="ctr">
                        <a:lnSpc>
                          <a:spcPts val="1290"/>
                        </a:lnSpc>
                      </a:pPr>
                      <a:r>
                        <a:rPr lang="en-US" sz="1100" dirty="0">
                          <a:latin typeface="Arial" panose="020B0604020202020204" pitchFamily="34" charset="0"/>
                          <a:cs typeface="Arial" panose="020B0604020202020204" pitchFamily="34" charset="0"/>
                        </a:rPr>
                        <a:t>2.</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1290"/>
                        </a:lnSpc>
                      </a:pPr>
                      <a:r>
                        <a:rPr lang="en-US" sz="1100" dirty="0">
                          <a:latin typeface="Arial" panose="020B0604020202020204" pitchFamily="34" charset="0"/>
                          <a:cs typeface="Arial" panose="020B0604020202020204" pitchFamily="34" charset="0"/>
                        </a:rPr>
                        <a:t>Introduction</a:t>
                      </a: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61594" algn="ctr">
                        <a:lnSpc>
                          <a:spcPts val="1290"/>
                        </a:lnSpc>
                      </a:pPr>
                      <a:r>
                        <a:rPr lang="en-US" sz="1100" dirty="0">
                          <a:latin typeface="Arial" panose="020B0604020202020204" pitchFamily="34" charset="0"/>
                          <a:cs typeface="Arial" panose="020B0604020202020204" pitchFamily="34" charset="0"/>
                        </a:rPr>
                        <a:t>6</a:t>
                      </a: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674848"/>
                  </a:ext>
                </a:extLst>
              </a:tr>
              <a:tr h="342904">
                <a:tc>
                  <a:txBody>
                    <a:bodyPr/>
                    <a:lstStyle/>
                    <a:p>
                      <a:pPr marL="67945" algn="ctr">
                        <a:lnSpc>
                          <a:spcPts val="1275"/>
                        </a:lnSpc>
                      </a:pPr>
                      <a:r>
                        <a:rPr lang="en-US" sz="1100" dirty="0">
                          <a:latin typeface="Arial" panose="020B0604020202020204" pitchFamily="34" charset="0"/>
                          <a:cs typeface="Arial" panose="020B0604020202020204" pitchFamily="34" charset="0"/>
                        </a:rPr>
                        <a:t>3.</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1290"/>
                        </a:lnSpc>
                      </a:pPr>
                      <a:r>
                        <a:rPr lang="en-US" sz="1100" dirty="0">
                          <a:latin typeface="Arial" panose="020B0604020202020204" pitchFamily="34" charset="0"/>
                          <a:cs typeface="Arial" panose="020B0604020202020204" pitchFamily="34" charset="0"/>
                        </a:rPr>
                        <a:t>History of RPA?</a:t>
                      </a: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61594" algn="ctr">
                        <a:lnSpc>
                          <a:spcPts val="1275"/>
                        </a:lnSpc>
                      </a:pPr>
                      <a:r>
                        <a:rPr lang="en-US" sz="1100" dirty="0">
                          <a:latin typeface="Arial" panose="020B0604020202020204" pitchFamily="34" charset="0"/>
                          <a:cs typeface="Arial" panose="020B0604020202020204" pitchFamily="34" charset="0"/>
                        </a:rPr>
                        <a:t>7</a:t>
                      </a: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87247"/>
                  </a:ext>
                </a:extLst>
              </a:tr>
              <a:tr h="342904">
                <a:tc>
                  <a:txBody>
                    <a:bodyPr/>
                    <a:lstStyle/>
                    <a:p>
                      <a:pPr marL="67945" algn="ctr">
                        <a:lnSpc>
                          <a:spcPts val="1275"/>
                        </a:lnSpc>
                      </a:pPr>
                      <a:r>
                        <a:rPr lang="en-US" sz="1100" dirty="0">
                          <a:latin typeface="Arial" panose="020B0604020202020204" pitchFamily="34" charset="0"/>
                          <a:cs typeface="Arial" panose="020B0604020202020204" pitchFamily="34" charset="0"/>
                        </a:rPr>
                        <a:t>4.</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1275"/>
                        </a:lnSpc>
                      </a:pPr>
                      <a:r>
                        <a:rPr lang="en-US" sz="1100" spc="5" dirty="0">
                          <a:latin typeface="Arial" panose="020B0604020202020204" pitchFamily="34" charset="0"/>
                          <a:cs typeface="Arial" panose="020B0604020202020204" pitchFamily="34" charset="0"/>
                        </a:rPr>
                        <a:t>Working</a:t>
                      </a:r>
                      <a:r>
                        <a:rPr lang="en-US" sz="1100" dirty="0">
                          <a:latin typeface="Arial" panose="020B0604020202020204" pitchFamily="34" charset="0"/>
                          <a:cs typeface="Arial" panose="020B0604020202020204" pitchFamily="34" charset="0"/>
                        </a:rPr>
                        <a:t> of</a:t>
                      </a:r>
                      <a:r>
                        <a:rPr lang="en-US" sz="1100" spc="5" dirty="0">
                          <a:latin typeface="Arial" panose="020B0604020202020204" pitchFamily="34" charset="0"/>
                          <a:cs typeface="Arial" panose="020B0604020202020204" pitchFamily="34" charset="0"/>
                        </a:rPr>
                        <a:t> RPA</a:t>
                      </a:r>
                      <a:endParaRPr lang="en-US" sz="1100" dirty="0">
                        <a:latin typeface="Arial" panose="020B0604020202020204" pitchFamily="34" charset="0"/>
                        <a:cs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61594" algn="ctr">
                        <a:lnSpc>
                          <a:spcPts val="1275"/>
                        </a:lnSpc>
                      </a:pPr>
                      <a:r>
                        <a:rPr lang="en-US" sz="1100" dirty="0">
                          <a:latin typeface="Arial" panose="020B0604020202020204" pitchFamily="34" charset="0"/>
                          <a:cs typeface="Arial" panose="020B0604020202020204" pitchFamily="34" charset="0"/>
                        </a:rPr>
                        <a:t>10</a:t>
                      </a: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508946"/>
                  </a:ext>
                </a:extLst>
              </a:tr>
              <a:tr h="345820">
                <a:tc>
                  <a:txBody>
                    <a:bodyPr/>
                    <a:lstStyle/>
                    <a:p>
                      <a:pPr marL="67945" algn="ctr">
                        <a:lnSpc>
                          <a:spcPts val="1275"/>
                        </a:lnSpc>
                      </a:pPr>
                      <a:r>
                        <a:rPr lang="en-US" sz="1100" dirty="0">
                          <a:latin typeface="Arial" panose="020B0604020202020204" pitchFamily="34" charset="0"/>
                          <a:cs typeface="Arial" panose="020B0604020202020204" pitchFamily="34" charset="0"/>
                        </a:rPr>
                        <a:t>5.</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1275"/>
                        </a:lnSpc>
                      </a:pPr>
                      <a:r>
                        <a:rPr lang="en-US" sz="1100" spc="5" dirty="0">
                          <a:latin typeface="Arial" panose="020B0604020202020204" pitchFamily="34" charset="0"/>
                          <a:cs typeface="Arial" panose="020B0604020202020204" pitchFamily="34" charset="0"/>
                        </a:rPr>
                        <a:t>Components</a:t>
                      </a:r>
                      <a:endParaRPr lang="en-US" sz="1100" dirty="0">
                        <a:latin typeface="Arial" panose="020B0604020202020204" pitchFamily="34" charset="0"/>
                        <a:cs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61594" algn="ctr">
                        <a:lnSpc>
                          <a:spcPts val="1275"/>
                        </a:lnSpc>
                      </a:pPr>
                      <a:r>
                        <a:rPr lang="en-US" sz="1100" dirty="0">
                          <a:latin typeface="Arial" panose="020B0604020202020204" pitchFamily="34" charset="0"/>
                          <a:cs typeface="Arial" panose="020B0604020202020204" pitchFamily="34" charset="0"/>
                        </a:rPr>
                        <a:t>13</a:t>
                      </a: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5210299"/>
                  </a:ext>
                </a:extLst>
              </a:tr>
              <a:tr h="345022">
                <a:tc>
                  <a:txBody>
                    <a:bodyPr/>
                    <a:lstStyle/>
                    <a:p>
                      <a:pPr marL="67945" algn="ctr">
                        <a:lnSpc>
                          <a:spcPts val="1290"/>
                        </a:lnSpc>
                      </a:pPr>
                      <a:r>
                        <a:rPr lang="en-US" sz="1100" dirty="0">
                          <a:latin typeface="Arial" panose="020B0604020202020204" pitchFamily="34" charset="0"/>
                          <a:cs typeface="Arial" panose="020B0604020202020204" pitchFamily="34" charset="0"/>
                        </a:rPr>
                        <a:t>6.</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1275"/>
                        </a:lnSpc>
                      </a:pPr>
                      <a:r>
                        <a:rPr lang="en-US" sz="1100" spc="5" dirty="0">
                          <a:latin typeface="Arial" panose="020B0604020202020204" pitchFamily="34" charset="0"/>
                          <a:cs typeface="Arial" panose="020B0604020202020204" pitchFamily="34" charset="0"/>
                        </a:rPr>
                        <a:t>Applications</a:t>
                      </a:r>
                      <a:r>
                        <a:rPr lang="en-US" sz="1100" dirty="0">
                          <a:latin typeface="Arial" panose="020B0604020202020204" pitchFamily="34" charset="0"/>
                          <a:cs typeface="Arial" panose="020B0604020202020204" pitchFamily="34" charset="0"/>
                        </a:rPr>
                        <a:t> of</a:t>
                      </a:r>
                      <a:r>
                        <a:rPr lang="en-US" sz="1100" spc="5" dirty="0">
                          <a:latin typeface="Arial" panose="020B0604020202020204" pitchFamily="34" charset="0"/>
                          <a:cs typeface="Arial" panose="020B0604020202020204" pitchFamily="34" charset="0"/>
                        </a:rPr>
                        <a:t> RPA</a:t>
                      </a:r>
                      <a:endParaRPr lang="en-US" sz="1100" dirty="0">
                        <a:latin typeface="Arial" panose="020B0604020202020204" pitchFamily="34" charset="0"/>
                        <a:cs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61594" algn="ctr">
                        <a:lnSpc>
                          <a:spcPts val="1290"/>
                        </a:lnSpc>
                      </a:pPr>
                      <a:r>
                        <a:rPr lang="en-US" sz="1100" dirty="0">
                          <a:latin typeface="Arial" panose="020B0604020202020204" pitchFamily="34" charset="0"/>
                          <a:cs typeface="Arial" panose="020B0604020202020204" pitchFamily="34" charset="0"/>
                        </a:rPr>
                        <a:t>16</a:t>
                      </a: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717558"/>
                  </a:ext>
                </a:extLst>
              </a:tr>
              <a:tr h="342904">
                <a:tc>
                  <a:txBody>
                    <a:bodyPr/>
                    <a:lstStyle/>
                    <a:p>
                      <a:pPr marL="67945" algn="ctr">
                        <a:lnSpc>
                          <a:spcPts val="1275"/>
                        </a:lnSpc>
                      </a:pPr>
                      <a:r>
                        <a:rPr lang="en-US" sz="1100" dirty="0">
                          <a:latin typeface="Arial" panose="020B0604020202020204" pitchFamily="34" charset="0"/>
                          <a:cs typeface="Arial" panose="020B0604020202020204" pitchFamily="34" charset="0"/>
                        </a:rPr>
                        <a:t>7.</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1275"/>
                        </a:lnSpc>
                      </a:pPr>
                      <a:r>
                        <a:rPr lang="en-US" sz="1100" spc="-5" dirty="0">
                          <a:latin typeface="Arial" panose="020B0604020202020204" pitchFamily="34" charset="0"/>
                          <a:cs typeface="Arial" panose="020B0604020202020204" pitchFamily="34" charset="0"/>
                        </a:rPr>
                        <a:t>Advantages</a:t>
                      </a:r>
                      <a:r>
                        <a:rPr lang="en-US" sz="1100" spc="-25"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of</a:t>
                      </a:r>
                      <a:r>
                        <a:rPr lang="en-US" sz="1100" spc="-20" dirty="0">
                          <a:latin typeface="Arial" panose="020B0604020202020204" pitchFamily="34" charset="0"/>
                          <a:cs typeface="Arial" panose="020B0604020202020204" pitchFamily="34" charset="0"/>
                        </a:rPr>
                        <a:t> </a:t>
                      </a:r>
                      <a:r>
                        <a:rPr lang="en-US" sz="1100" spc="-5" dirty="0">
                          <a:latin typeface="Arial" panose="020B0604020202020204" pitchFamily="34" charset="0"/>
                          <a:cs typeface="Arial" panose="020B0604020202020204" pitchFamily="34" charset="0"/>
                        </a:rPr>
                        <a:t>RPA</a:t>
                      </a:r>
                      <a:endParaRPr lang="en-US" sz="1100" dirty="0">
                        <a:latin typeface="Arial" panose="020B0604020202020204" pitchFamily="34" charset="0"/>
                        <a:cs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61594" algn="ctr">
                        <a:lnSpc>
                          <a:spcPts val="1275"/>
                        </a:lnSpc>
                      </a:pPr>
                      <a:r>
                        <a:rPr lang="en-US" sz="1100" dirty="0">
                          <a:latin typeface="Arial" panose="020B0604020202020204" pitchFamily="34" charset="0"/>
                          <a:cs typeface="Arial" panose="020B0604020202020204" pitchFamily="34" charset="0"/>
                        </a:rPr>
                        <a:t>19</a:t>
                      </a: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129961"/>
                  </a:ext>
                </a:extLst>
              </a:tr>
              <a:tr h="342905">
                <a:tc>
                  <a:txBody>
                    <a:bodyPr/>
                    <a:lstStyle/>
                    <a:p>
                      <a:pPr marL="67945" algn="ctr">
                        <a:lnSpc>
                          <a:spcPts val="1275"/>
                        </a:lnSpc>
                      </a:pPr>
                      <a:r>
                        <a:rPr lang="en-US" sz="1100" dirty="0">
                          <a:latin typeface="Arial" panose="020B0604020202020204" pitchFamily="34" charset="0"/>
                          <a:cs typeface="Arial" panose="020B0604020202020204" pitchFamily="34" charset="0"/>
                        </a:rPr>
                        <a:t>8.</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6675">
                        <a:lnSpc>
                          <a:spcPts val="1275"/>
                        </a:lnSpc>
                      </a:pPr>
                      <a:r>
                        <a:rPr lang="en-US" sz="1100" spc="-5" dirty="0">
                          <a:latin typeface="Arial" panose="020B0604020202020204" pitchFamily="34" charset="0"/>
                          <a:cs typeface="Arial" panose="020B0604020202020204" pitchFamily="34" charset="0"/>
                        </a:rPr>
                        <a:t>Disadvantages</a:t>
                      </a:r>
                      <a:r>
                        <a:rPr lang="en-US" sz="1100" spc="-25"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of</a:t>
                      </a:r>
                      <a:r>
                        <a:rPr lang="en-US" sz="1100" spc="-10" dirty="0">
                          <a:latin typeface="Arial" panose="020B0604020202020204" pitchFamily="34" charset="0"/>
                          <a:cs typeface="Arial" panose="020B0604020202020204" pitchFamily="34" charset="0"/>
                        </a:rPr>
                        <a:t> </a:t>
                      </a:r>
                      <a:r>
                        <a:rPr lang="en-US" sz="1100" spc="-5" dirty="0">
                          <a:latin typeface="Arial" panose="020B0604020202020204" pitchFamily="34" charset="0"/>
                          <a:cs typeface="Arial" panose="020B0604020202020204" pitchFamily="34" charset="0"/>
                        </a:rPr>
                        <a:t>RPA</a:t>
                      </a:r>
                      <a:endParaRPr lang="en-US" sz="1100" dirty="0">
                        <a:latin typeface="Arial" panose="020B0604020202020204" pitchFamily="34" charset="0"/>
                        <a:cs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61594" algn="ctr">
                        <a:lnSpc>
                          <a:spcPts val="1275"/>
                        </a:lnSpc>
                      </a:pPr>
                      <a:r>
                        <a:rPr lang="en-US" sz="1100" dirty="0">
                          <a:latin typeface="Arial" panose="020B0604020202020204" pitchFamily="34" charset="0"/>
                          <a:cs typeface="Arial" panose="020B0604020202020204" pitchFamily="34" charset="0"/>
                        </a:rPr>
                        <a:t>21</a:t>
                      </a:r>
                    </a:p>
                  </a:txBody>
                  <a:tcPr marL="0" marR="0" marT="0" marB="0">
                    <a:lnL w="6350" cap="flat" cmpd="sng" algn="ctr">
                      <a:solidFill>
                        <a:srgbClr val="000000"/>
                      </a:solidFill>
                      <a:prstDash val="solid"/>
                      <a:round/>
                      <a:headEnd type="none" w="med" len="med"/>
                      <a:tailEnd type="none" w="med" len="med"/>
                    </a:lnL>
                    <a:lnR w="6350">
                      <a:solidFill>
                        <a:srgbClr val="000000"/>
                      </a:solidFill>
                      <a:prstDash val="soli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635992"/>
                  </a:ext>
                </a:extLst>
              </a:tr>
              <a:tr h="342904">
                <a:tc>
                  <a:txBody>
                    <a:bodyPr/>
                    <a:lstStyle/>
                    <a:p>
                      <a:pPr marL="67945" algn="ctr">
                        <a:lnSpc>
                          <a:spcPts val="1275"/>
                        </a:lnSpc>
                      </a:pPr>
                      <a:r>
                        <a:rPr lang="en-US" sz="1100" dirty="0">
                          <a:latin typeface="Arial" panose="020B0604020202020204" pitchFamily="34" charset="0"/>
                          <a:cs typeface="Arial" panose="020B0604020202020204" pitchFamily="34" charset="0"/>
                        </a:rPr>
                        <a:t>9.</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a:solidFill>
                        <a:srgbClr val="000000"/>
                      </a:solidFill>
                      <a:prstDash val="solid"/>
                    </a:lnB>
                  </a:tcPr>
                </a:tc>
                <a:tc>
                  <a:txBody>
                    <a:bodyPr/>
                    <a:lstStyle/>
                    <a:p>
                      <a:pPr marL="66675">
                        <a:lnSpc>
                          <a:spcPts val="1275"/>
                        </a:lnSpc>
                      </a:pPr>
                      <a:r>
                        <a:rPr lang="en-US" sz="1100" dirty="0">
                          <a:latin typeface="Arial" panose="020B0604020202020204" pitchFamily="34" charset="0"/>
                          <a:cs typeface="Arial" panose="020B0604020202020204" pitchFamily="34" charset="0"/>
                        </a:rPr>
                        <a:t>Conclusion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00000"/>
                        </a:lnSpc>
                      </a:pPr>
                      <a:endParaRPr lang="en-US" sz="1100" dirty="0">
                        <a:latin typeface="Arial" panose="020B0604020202020204" pitchFamily="34" charset="0"/>
                        <a:cs typeface="Arial" panose="020B060402020202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6091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4" name="object 4">
            <a:extLst>
              <a:ext uri="{FF2B5EF4-FFF2-40B4-BE49-F238E27FC236}">
                <a16:creationId xmlns:a16="http://schemas.microsoft.com/office/drawing/2014/main" id="{0E05380B-5760-A58B-40E0-287B5E5A5E71}"/>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04D1BC5-3569-3D0E-6C32-DA498495B20D}"/>
              </a:ext>
            </a:extLst>
          </p:cNvPr>
          <p:cNvSpPr txBox="1"/>
          <p:nvPr/>
        </p:nvSpPr>
        <p:spPr>
          <a:xfrm>
            <a:off x="816623" y="2077272"/>
            <a:ext cx="6221485" cy="3588675"/>
          </a:xfrm>
          <a:prstGeom prst="rect">
            <a:avLst/>
          </a:prstGeom>
          <a:noFill/>
        </p:spPr>
        <p:txBody>
          <a:bodyPr wrap="square">
            <a:spAutoFit/>
          </a:bodyPr>
          <a:lstStyle/>
          <a:p>
            <a:pPr>
              <a:lnSpc>
                <a:spcPct val="100000"/>
              </a:lnSpc>
              <a:spcBef>
                <a:spcPts val="30"/>
              </a:spcBef>
            </a:pPr>
            <a:endParaRPr lang="en-US" sz="1400" dirty="0">
              <a:latin typeface="Arial" panose="020B0604020202020204" pitchFamily="34" charset="0"/>
              <a:cs typeface="Arial" panose="020B0604020202020204" pitchFamily="34" charset="0"/>
            </a:endParaRPr>
          </a:p>
          <a:p>
            <a:pPr marL="12700" marR="116839">
              <a:lnSpc>
                <a:spcPct val="143700"/>
              </a:lnSpc>
            </a:pPr>
            <a:r>
              <a:rPr lang="en-US" sz="1400" dirty="0">
                <a:latin typeface="Arial" panose="020B0604020202020204" pitchFamily="34" charset="0"/>
                <a:cs typeface="Arial" panose="020B0604020202020204" pitchFamily="34" charset="0"/>
              </a:rPr>
              <a:t>The</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satisfaction</a:t>
            </a:r>
            <a:r>
              <a:rPr lang="en-US" sz="1400" dirty="0">
                <a:latin typeface="Arial" panose="020B0604020202020204" pitchFamily="34" charset="0"/>
                <a:cs typeface="Arial" panose="020B0604020202020204" pitchFamily="34" charset="0"/>
              </a:rPr>
              <a:t> that accompanies</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that the</a:t>
            </a:r>
            <a:r>
              <a:rPr lang="en-US" sz="1400" spc="-5" dirty="0">
                <a:latin typeface="Arial" panose="020B0604020202020204" pitchFamily="34" charset="0"/>
                <a:cs typeface="Arial" panose="020B0604020202020204" pitchFamily="34" charset="0"/>
              </a:rPr>
              <a:t> successful </a:t>
            </a:r>
            <a:r>
              <a:rPr lang="en-US" sz="1400" dirty="0">
                <a:latin typeface="Arial" panose="020B0604020202020204" pitchFamily="34" charset="0"/>
                <a:cs typeface="Arial" panose="020B0604020202020204" pitchFamily="34" charset="0"/>
              </a:rPr>
              <a:t>completion of </a:t>
            </a:r>
            <a:r>
              <a:rPr lang="en-US" sz="1400" spc="-5" dirty="0">
                <a:latin typeface="Arial" panose="020B0604020202020204" pitchFamily="34" charset="0"/>
                <a:cs typeface="Arial" panose="020B0604020202020204" pitchFamily="34" charset="0"/>
              </a:rPr>
              <a:t>any </a:t>
            </a:r>
            <a:r>
              <a:rPr lang="en-US" sz="1400" dirty="0">
                <a:latin typeface="Arial" panose="020B0604020202020204" pitchFamily="34" charset="0"/>
                <a:cs typeface="Arial" panose="020B0604020202020204" pitchFamily="34" charset="0"/>
              </a:rPr>
              <a:t>task</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would</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be </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incomplete</a:t>
            </a:r>
            <a:r>
              <a:rPr lang="en-US" sz="1400" spc="-5" dirty="0">
                <a:latin typeface="Arial" panose="020B0604020202020204" pitchFamily="34" charset="0"/>
                <a:cs typeface="Arial" panose="020B0604020202020204" pitchFamily="34" charset="0"/>
              </a:rPr>
              <a:t> without</a:t>
            </a:r>
            <a:r>
              <a:rPr lang="en-US" sz="1400" dirty="0">
                <a:latin typeface="Arial" panose="020B0604020202020204" pitchFamily="34" charset="0"/>
                <a:cs typeface="Arial" panose="020B0604020202020204" pitchFamily="34" charset="0"/>
              </a:rPr>
              <a:t> the </a:t>
            </a:r>
            <a:r>
              <a:rPr lang="en-US" sz="1400" spc="-5" dirty="0">
                <a:latin typeface="Arial" panose="020B0604020202020204" pitchFamily="34" charset="0"/>
                <a:cs typeface="Arial" panose="020B0604020202020204" pitchFamily="34" charset="0"/>
              </a:rPr>
              <a:t>mention</a:t>
            </a:r>
            <a:r>
              <a:rPr lang="en-US" sz="1400" dirty="0">
                <a:latin typeface="Arial" panose="020B0604020202020204" pitchFamily="34" charset="0"/>
                <a:cs typeface="Arial" panose="020B0604020202020204" pitchFamily="34" charset="0"/>
              </a:rPr>
              <a:t> of</a:t>
            </a:r>
            <a:r>
              <a:rPr lang="en-US" sz="1400" spc="-5" dirty="0">
                <a:latin typeface="Arial" panose="020B0604020202020204" pitchFamily="34" charset="0"/>
                <a:cs typeface="Arial" panose="020B0604020202020204" pitchFamily="34" charset="0"/>
              </a:rPr>
              <a:t> people</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whose</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caseless</a:t>
            </a:r>
            <a:r>
              <a:rPr lang="en-US" sz="1400" dirty="0">
                <a:latin typeface="Arial" panose="020B0604020202020204" pitchFamily="34" charset="0"/>
                <a:cs typeface="Arial" panose="020B0604020202020204" pitchFamily="34" charset="0"/>
              </a:rPr>
              <a:t> cooperation made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it possible, </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whose constant</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guidance</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encouragement</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crown</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all</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efforts</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with</a:t>
            </a:r>
            <a:r>
              <a:rPr lang="en-US" sz="1400" dirty="0">
                <a:latin typeface="Arial" panose="020B0604020202020204" pitchFamily="34" charset="0"/>
                <a:cs typeface="Arial" panose="020B0604020202020204" pitchFamily="34" charset="0"/>
              </a:rPr>
              <a:t> success. </a:t>
            </a:r>
            <a:r>
              <a:rPr lang="en-US" sz="1400" spc="-5" dirty="0">
                <a:latin typeface="Arial" panose="020B0604020202020204" pitchFamily="34" charset="0"/>
                <a:cs typeface="Arial" panose="020B0604020202020204" pitchFamily="34" charset="0"/>
              </a:rPr>
              <a:t>We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are </a:t>
            </a:r>
            <a:r>
              <a:rPr lang="en-US" sz="1400" spc="-5" dirty="0">
                <a:latin typeface="Arial" panose="020B0604020202020204" pitchFamily="34" charset="0"/>
                <a:cs typeface="Arial" panose="020B0604020202020204" pitchFamily="34" charset="0"/>
              </a:rPr>
              <a:t>grateful </a:t>
            </a:r>
            <a:r>
              <a:rPr lang="en-US" sz="1400" spc="-28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our guide</a:t>
            </a:r>
            <a:r>
              <a:rPr lang="en-US" sz="1400" spc="-5" dirty="0">
                <a:latin typeface="Arial" panose="020B0604020202020204" pitchFamily="34" charset="0"/>
                <a:cs typeface="Arial" panose="020B0604020202020204" pitchFamily="34" charset="0"/>
              </a:rPr>
              <a:t> Dr. Megha Rana</a:t>
            </a:r>
            <a:r>
              <a:rPr lang="en-US" sz="1400" dirty="0">
                <a:latin typeface="Arial" panose="020B0604020202020204" pitchFamily="34" charset="0"/>
                <a:cs typeface="Arial" panose="020B0604020202020204" pitchFamily="34" charset="0"/>
              </a:rPr>
              <a:t> for</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guidance, </a:t>
            </a:r>
            <a:r>
              <a:rPr lang="en-US" sz="1400" spc="-5" dirty="0">
                <a:latin typeface="Arial" panose="020B0604020202020204" pitchFamily="34" charset="0"/>
                <a:cs typeface="Arial" panose="020B0604020202020204" pitchFamily="34" charset="0"/>
              </a:rPr>
              <a:t>inspiration</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a:t>
            </a:r>
            <a:r>
              <a:rPr lang="en-US" sz="1400" dirty="0">
                <a:latin typeface="Arial" panose="020B0604020202020204" pitchFamily="34" charset="0"/>
                <a:cs typeface="Arial" panose="020B0604020202020204" pitchFamily="34" charset="0"/>
              </a:rPr>
              <a:t> constructive </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suggestions</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that</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helpful</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us</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a:t>
            </a:r>
            <a:r>
              <a:rPr lang="en-US" sz="1400" spc="-5" dirty="0">
                <a:latin typeface="Arial" panose="020B0604020202020204" pitchFamily="34" charset="0"/>
                <a:cs typeface="Arial" panose="020B0604020202020204" pitchFamily="34" charset="0"/>
              </a:rPr>
              <a:t>preparation</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 this </a:t>
            </a:r>
            <a:r>
              <a:rPr lang="en-US" sz="1400" spc="-5" dirty="0">
                <a:latin typeface="Arial" panose="020B0604020202020204" pitchFamily="34" charset="0"/>
                <a:cs typeface="Arial" panose="020B0604020202020204" pitchFamily="34" charset="0"/>
              </a:rPr>
              <a:t>project.</a:t>
            </a:r>
            <a:r>
              <a:rPr lang="en-US" sz="1400" dirty="0">
                <a:latin typeface="Arial" panose="020B0604020202020204" pitchFamily="34" charset="0"/>
                <a:cs typeface="Arial" panose="020B0604020202020204" pitchFamily="34" charset="0"/>
              </a:rPr>
              <a:t> We</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also</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thank</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our </a:t>
            </a:r>
            <a:r>
              <a:rPr lang="en-US" sz="1400" spc="-5" dirty="0">
                <a:latin typeface="Arial" panose="020B0604020202020204" pitchFamily="34" charset="0"/>
                <a:cs typeface="Arial" panose="020B0604020202020204" pitchFamily="34" charset="0"/>
              </a:rPr>
              <a:t>colleagues </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who have </a:t>
            </a:r>
            <a:r>
              <a:rPr lang="en-US" sz="1400" dirty="0">
                <a:latin typeface="Arial" panose="020B0604020202020204" pitchFamily="34" charset="0"/>
                <a:cs typeface="Arial" panose="020B0604020202020204" pitchFamily="34" charset="0"/>
              </a:rPr>
              <a:t>helped in </a:t>
            </a:r>
            <a:r>
              <a:rPr lang="en-US" sz="1400" spc="-5" dirty="0">
                <a:latin typeface="Arial" panose="020B0604020202020204" pitchFamily="34" charset="0"/>
                <a:cs typeface="Arial" panose="020B0604020202020204" pitchFamily="34" charset="0"/>
              </a:rPr>
              <a:t>successful completion</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project.</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Thanks</a:t>
            </a:r>
            <a:r>
              <a:rPr lang="en-US" sz="1400" dirty="0">
                <a:latin typeface="Arial" panose="020B0604020202020204" pitchFamily="34" charset="0"/>
                <a:cs typeface="Arial" panose="020B0604020202020204" pitchFamily="34" charset="0"/>
              </a:rPr>
              <a:t> to</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all.</a:t>
            </a:r>
            <a:endParaRPr lang="en-US" sz="1400" dirty="0">
              <a:latin typeface="Arial" panose="020B0604020202020204" pitchFamily="34" charset="0"/>
              <a:cs typeface="Arial" panose="020B0604020202020204" pitchFamily="34" charset="0"/>
            </a:endParaRPr>
          </a:p>
          <a:p>
            <a:pPr>
              <a:lnSpc>
                <a:spcPct val="100000"/>
              </a:lnSpc>
              <a:spcBef>
                <a:spcPts val="45"/>
              </a:spcBef>
            </a:pPr>
            <a:endParaRPr lang="en-US" sz="1400" dirty="0">
              <a:latin typeface="Arial" panose="020B0604020202020204" pitchFamily="34" charset="0"/>
              <a:cs typeface="Arial" panose="020B0604020202020204" pitchFamily="34" charset="0"/>
            </a:endParaRPr>
          </a:p>
          <a:p>
            <a:pPr marL="4473575" marR="5080" indent="817244" algn="r">
              <a:lnSpc>
                <a:spcPct val="144400"/>
              </a:lnSpc>
            </a:pPr>
            <a:r>
              <a:rPr lang="en-US" sz="1400" b="1" dirty="0">
                <a:latin typeface="Arial" panose="020B0604020202020204" pitchFamily="34" charset="0"/>
                <a:cs typeface="Arial" panose="020B0604020202020204" pitchFamily="34" charset="0"/>
              </a:rPr>
              <a:t>Fr</a:t>
            </a:r>
            <a:r>
              <a:rPr lang="en-US" sz="1400" b="1" spc="-10" dirty="0">
                <a:latin typeface="Arial" panose="020B0604020202020204" pitchFamily="34" charset="0"/>
                <a:cs typeface="Arial" panose="020B0604020202020204" pitchFamily="34" charset="0"/>
              </a:rPr>
              <a:t>o</a:t>
            </a:r>
            <a:r>
              <a:rPr lang="en-US" sz="1400" b="1" spc="10" dirty="0">
                <a:latin typeface="Arial" panose="020B0604020202020204" pitchFamily="34" charset="0"/>
                <a:cs typeface="Arial" panose="020B0604020202020204" pitchFamily="34" charset="0"/>
              </a:rPr>
              <a:t>m</a:t>
            </a:r>
            <a:r>
              <a:rPr lang="en-US" sz="1400" b="1" dirty="0">
                <a:latin typeface="Arial" panose="020B0604020202020204" pitchFamily="34" charset="0"/>
                <a:cs typeface="Arial" panose="020B0604020202020204" pitchFamily="34" charset="0"/>
              </a:rPr>
              <a:t>,  </a:t>
            </a:r>
            <a:r>
              <a:rPr lang="en-US" sz="1400" b="1" spc="-5" dirty="0">
                <a:latin typeface="Arial" panose="020B0604020202020204" pitchFamily="34" charset="0"/>
                <a:cs typeface="Arial" panose="020B0604020202020204" pitchFamily="34" charset="0"/>
              </a:rPr>
              <a:t>Yash</a:t>
            </a:r>
            <a:r>
              <a:rPr lang="en-US" sz="1400" b="1" spc="-60" dirty="0">
                <a:latin typeface="Arial" panose="020B0604020202020204" pitchFamily="34" charset="0"/>
                <a:cs typeface="Arial" panose="020B0604020202020204" pitchFamily="34" charset="0"/>
              </a:rPr>
              <a:t> </a:t>
            </a:r>
            <a:r>
              <a:rPr lang="en-US" sz="1400" b="1" spc="-5" dirty="0">
                <a:latin typeface="Arial" panose="020B0604020202020204" pitchFamily="34" charset="0"/>
                <a:cs typeface="Arial" panose="020B0604020202020204" pitchFamily="34" charset="0"/>
              </a:rPr>
              <a:t>Moradiya</a:t>
            </a:r>
            <a:endParaRPr lang="en-US" sz="1400" dirty="0">
              <a:latin typeface="Arial" panose="020B0604020202020204" pitchFamily="34" charset="0"/>
              <a:cs typeface="Arial" panose="020B0604020202020204" pitchFamily="34" charset="0"/>
            </a:endParaRPr>
          </a:p>
        </p:txBody>
      </p:sp>
      <p:sp>
        <p:nvSpPr>
          <p:cNvPr id="9" name="object 2">
            <a:extLst>
              <a:ext uri="{FF2B5EF4-FFF2-40B4-BE49-F238E27FC236}">
                <a16:creationId xmlns:a16="http://schemas.microsoft.com/office/drawing/2014/main" id="{276D7090-0D8F-A37D-9800-8A0999BA3A39}"/>
              </a:ext>
            </a:extLst>
          </p:cNvPr>
          <p:cNvSpPr txBox="1"/>
          <p:nvPr/>
        </p:nvSpPr>
        <p:spPr>
          <a:xfrm>
            <a:off x="2153704" y="1353442"/>
            <a:ext cx="3249091" cy="289823"/>
          </a:xfrm>
          <a:prstGeom prst="rect">
            <a:avLst/>
          </a:prstGeom>
        </p:spPr>
        <p:txBody>
          <a:bodyPr vert="horz" wrap="square" lIns="0" tIns="12700" rIns="0" bIns="0" rtlCol="0">
            <a:spAutoFit/>
          </a:bodyPr>
          <a:lstStyle/>
          <a:p>
            <a:pPr algn="ctr">
              <a:lnSpc>
                <a:spcPct val="100000"/>
              </a:lnSpc>
              <a:spcBef>
                <a:spcPts val="5"/>
              </a:spcBef>
            </a:pPr>
            <a:r>
              <a:rPr lang="en-US" b="1" spc="-5" dirty="0">
                <a:solidFill>
                  <a:srgbClr val="C00000"/>
                </a:solidFill>
                <a:latin typeface="Times New Roman" panose="02020603050405020304" pitchFamily="18" charset="0"/>
                <a:cs typeface="Times New Roman" panose="02020603050405020304" pitchFamily="18" charset="0"/>
              </a:rPr>
              <a:t>Acknowledgement</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10" name="object 3">
            <a:extLst>
              <a:ext uri="{FF2B5EF4-FFF2-40B4-BE49-F238E27FC236}">
                <a16:creationId xmlns:a16="http://schemas.microsoft.com/office/drawing/2014/main" id="{22600817-E8E8-223B-7FE3-ACA9BBC5C293}"/>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09175D64-8C4D-4080-BF85-49707BC1403D}"/>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4" name="object 4">
            <a:extLst>
              <a:ext uri="{FF2B5EF4-FFF2-40B4-BE49-F238E27FC236}">
                <a16:creationId xmlns:a16="http://schemas.microsoft.com/office/drawing/2014/main" id="{451381C3-ADC4-B7FF-9A90-579BA81FE9F8}"/>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7" name="TextBox 6">
            <a:extLst>
              <a:ext uri="{FF2B5EF4-FFF2-40B4-BE49-F238E27FC236}">
                <a16:creationId xmlns:a16="http://schemas.microsoft.com/office/drawing/2014/main" id="{334EC2A7-1A67-22E9-D65A-8D9B313803BA}"/>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5</a:t>
            </a:fld>
            <a:endParaRPr b="1" spc="-25"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24B05A-6B80-6592-EE87-2AA1DE5925F3}"/>
              </a:ext>
            </a:extLst>
          </p:cNvPr>
          <p:cNvSpPr txBox="1"/>
          <p:nvPr/>
        </p:nvSpPr>
        <p:spPr>
          <a:xfrm>
            <a:off x="683498" y="1878711"/>
            <a:ext cx="6189499" cy="5429307"/>
          </a:xfrm>
          <a:prstGeom prst="rect">
            <a:avLst/>
          </a:prstGeom>
          <a:noFill/>
        </p:spPr>
        <p:txBody>
          <a:bodyPr wrap="square">
            <a:spAutoFit/>
          </a:bodyPr>
          <a:lstStyle/>
          <a:p>
            <a:pPr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The </a:t>
            </a:r>
            <a:r>
              <a:rPr lang="en-US" sz="1400" b="1" kern="100" dirty="0">
                <a:effectLst/>
                <a:latin typeface="Arial" panose="020B0604020202020204" pitchFamily="34" charset="0"/>
                <a:ea typeface="Calibri" panose="020F0502020204030204" pitchFamily="34" charset="0"/>
                <a:cs typeface="Arial" panose="020B0604020202020204" pitchFamily="34" charset="0"/>
              </a:rPr>
              <a:t>Robotic Process Automation</a:t>
            </a:r>
            <a:r>
              <a:rPr lang="en-US" sz="1400" kern="100" dirty="0">
                <a:effectLst/>
                <a:latin typeface="Arial" panose="020B0604020202020204" pitchFamily="34" charset="0"/>
                <a:ea typeface="Calibri" panose="020F0502020204030204" pitchFamily="34" charset="0"/>
                <a:cs typeface="Arial" panose="020B0604020202020204" pitchFamily="34" charset="0"/>
              </a:rPr>
              <a:t> is also known as</a:t>
            </a:r>
            <a:r>
              <a:rPr lang="en-US" sz="1400" b="1" kern="100" dirty="0">
                <a:effectLst/>
                <a:latin typeface="Arial" panose="020B0604020202020204" pitchFamily="34" charset="0"/>
                <a:ea typeface="Calibri" panose="020F0502020204030204" pitchFamily="34" charset="0"/>
                <a:cs typeface="Arial" panose="020B0604020202020204" pitchFamily="34" charset="0"/>
              </a:rPr>
              <a:t>"RPA</a:t>
            </a:r>
            <a:r>
              <a:rPr lang="en-US" sz="1400" kern="100" dirty="0">
                <a:effectLst/>
                <a:latin typeface="Arial" panose="020B0604020202020204" pitchFamily="34" charset="0"/>
                <a:ea typeface="Calibri" panose="020F0502020204030204" pitchFamily="34" charset="0"/>
                <a:cs typeface="Arial" panose="020B0604020202020204" pitchFamily="34" charset="0"/>
              </a:rPr>
              <a:t>". It supports several manual and repetitive tasks to automate like human beings. </a:t>
            </a:r>
          </a:p>
          <a:p>
            <a:pPr marL="171450" marR="0" indent="-171450">
              <a:lnSpc>
                <a:spcPct val="107000"/>
              </a:lnSpc>
              <a:spcBef>
                <a:spcPts val="0"/>
              </a:spcBef>
              <a:spcAft>
                <a:spcPts val="8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We can say that </a:t>
            </a:r>
            <a:r>
              <a:rPr lang="en-US" sz="1400" b="1" kern="100" dirty="0">
                <a:effectLst/>
                <a:latin typeface="Arial" panose="020B0604020202020204" pitchFamily="34" charset="0"/>
                <a:ea typeface="Calibri" panose="020F0502020204030204" pitchFamily="34" charset="0"/>
                <a:cs typeface="Arial" panose="020B0604020202020204" pitchFamily="34" charset="0"/>
              </a:rPr>
              <a:t>“RPA is a process of creation and training of software bot (automated programs) to automate the business process.”</a:t>
            </a:r>
            <a:endParaRPr lang="en-US" sz="1400" dirty="0">
              <a:latin typeface="Arial" panose="020B0604020202020204" pitchFamily="34" charset="0"/>
              <a:cs typeface="Arial" panose="020B0604020202020204" pitchFamily="34" charset="0"/>
            </a:endParaRPr>
          </a:p>
          <a:p>
            <a:pPr marL="171450" marR="0" indent="-171450">
              <a:lnSpc>
                <a:spcPct val="107000"/>
              </a:lnSpc>
              <a:spcBef>
                <a:spcPts val="0"/>
              </a:spcBef>
              <a:spcAft>
                <a:spcPts val="8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RPA, or Robotic Process Automation, is like having a digital helper for repetitive tasks. It uses software robots (bots) to do jobs in businesses without needing constant human input. Imagine it as a way to make your computer do routine work on its own.</a:t>
            </a:r>
          </a:p>
          <a:p>
            <a:pPr marL="171450" marR="0" indent="-171450">
              <a:lnSpc>
                <a:spcPct val="107000"/>
              </a:lnSpc>
              <a:spcBef>
                <a:spcPts val="0"/>
              </a:spcBef>
              <a:spcAft>
                <a:spcPts val="8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RPA is a way to create and train these digital helpers to follow specific instructions and perform tasks automatically. The aim is to boost efficiency and cut down on the need for people to do the same task repeatedly.</a:t>
            </a:r>
          </a:p>
          <a:p>
            <a:pPr marL="171450" marR="0" indent="-171450">
              <a:lnSpc>
                <a:spcPct val="107000"/>
              </a:lnSpc>
              <a:spcBef>
                <a:spcPts val="0"/>
              </a:spcBef>
              <a:spcAft>
                <a:spcPts val="8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These bots, or software robots, act as a computer workforce. They mimic human actions, interacting with computer systems just like we do. They follow a sequence of commands, which are like a set of rules, to get their work done. The main idea behind RPA is to shift monotonous tasks to this virtual team of robots, allowing humans to focus on more interesting and creative work.</a:t>
            </a:r>
          </a:p>
          <a:p>
            <a:pPr marL="171450" marR="0" indent="-171450">
              <a:lnSpc>
                <a:spcPct val="107000"/>
              </a:lnSpc>
              <a:spcBef>
                <a:spcPts val="0"/>
              </a:spcBef>
              <a:spcAft>
                <a:spcPts val="8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In a nutshell, RPA is about making work easier by letting computers take care of the routine stuff. We teach these bots what to do, and then they handle the work, freeing up our time for more exciting tasks.</a:t>
            </a:r>
          </a:p>
        </p:txBody>
      </p:sp>
      <p:sp>
        <p:nvSpPr>
          <p:cNvPr id="6" name="object 2">
            <a:extLst>
              <a:ext uri="{FF2B5EF4-FFF2-40B4-BE49-F238E27FC236}">
                <a16:creationId xmlns:a16="http://schemas.microsoft.com/office/drawing/2014/main" id="{9B3A615A-CA87-8BB5-EA49-3A8627FBA937}"/>
              </a:ext>
            </a:extLst>
          </p:cNvPr>
          <p:cNvSpPr txBox="1"/>
          <p:nvPr/>
        </p:nvSpPr>
        <p:spPr>
          <a:xfrm>
            <a:off x="1227877" y="1349113"/>
            <a:ext cx="5100740" cy="289823"/>
          </a:xfrm>
          <a:prstGeom prst="rect">
            <a:avLst/>
          </a:prstGeom>
        </p:spPr>
        <p:txBody>
          <a:bodyPr vert="horz" wrap="square" lIns="0" tIns="12700" rIns="0" bIns="0" rtlCol="0">
            <a:spAutoFit/>
          </a:bodyPr>
          <a:lstStyle/>
          <a:p>
            <a:pPr marL="240665">
              <a:lnSpc>
                <a:spcPct val="100000"/>
              </a:lnSpc>
              <a:tabLst>
                <a:tab pos="469900" algn="l"/>
              </a:tabLst>
            </a:pPr>
            <a:r>
              <a:rPr lang="en-US" sz="1800" b="1" spc="-60" dirty="0">
                <a:solidFill>
                  <a:srgbClr val="C00000"/>
                </a:solidFill>
                <a:latin typeface="Arial" panose="020B0604020202020204" pitchFamily="34" charset="0"/>
                <a:cs typeface="Arial" panose="020B0604020202020204" pitchFamily="34" charset="0"/>
              </a:rPr>
              <a:t>What</a:t>
            </a:r>
            <a:r>
              <a:rPr lang="en-US" sz="1800" b="1" spc="-155" dirty="0">
                <a:solidFill>
                  <a:srgbClr val="C00000"/>
                </a:solidFill>
                <a:latin typeface="Arial" panose="020B0604020202020204" pitchFamily="34" charset="0"/>
                <a:cs typeface="Arial" panose="020B0604020202020204" pitchFamily="34" charset="0"/>
              </a:rPr>
              <a:t> </a:t>
            </a:r>
            <a:r>
              <a:rPr lang="en-US" sz="1800" b="1" spc="-40" dirty="0">
                <a:solidFill>
                  <a:srgbClr val="C00000"/>
                </a:solidFill>
                <a:latin typeface="Arial" panose="020B0604020202020204" pitchFamily="34" charset="0"/>
                <a:cs typeface="Arial" panose="020B0604020202020204" pitchFamily="34" charset="0"/>
              </a:rPr>
              <a:t>is</a:t>
            </a:r>
            <a:r>
              <a:rPr lang="en-US" sz="1800" b="1" spc="-150" dirty="0">
                <a:solidFill>
                  <a:srgbClr val="C00000"/>
                </a:solidFill>
                <a:latin typeface="Arial" panose="020B0604020202020204" pitchFamily="34" charset="0"/>
                <a:cs typeface="Arial" panose="020B0604020202020204" pitchFamily="34" charset="0"/>
              </a:rPr>
              <a:t> </a:t>
            </a:r>
            <a:r>
              <a:rPr lang="en-US" sz="1800" b="1" spc="-55" dirty="0">
                <a:solidFill>
                  <a:srgbClr val="C00000"/>
                </a:solidFill>
                <a:latin typeface="Arial" panose="020B0604020202020204" pitchFamily="34" charset="0"/>
                <a:cs typeface="Arial" panose="020B0604020202020204" pitchFamily="34" charset="0"/>
              </a:rPr>
              <a:t>RPA</a:t>
            </a:r>
            <a:r>
              <a:rPr lang="en-US" sz="1800" b="1" spc="-150" dirty="0">
                <a:solidFill>
                  <a:srgbClr val="C00000"/>
                </a:solidFill>
                <a:latin typeface="Arial" panose="020B0604020202020204" pitchFamily="34" charset="0"/>
                <a:cs typeface="Arial" panose="020B0604020202020204" pitchFamily="34" charset="0"/>
              </a:rPr>
              <a:t> </a:t>
            </a:r>
            <a:r>
              <a:rPr lang="en-US" sz="1800" b="1" spc="-70" dirty="0">
                <a:solidFill>
                  <a:srgbClr val="C00000"/>
                </a:solidFill>
                <a:latin typeface="Arial" panose="020B0604020202020204" pitchFamily="34" charset="0"/>
                <a:cs typeface="Arial" panose="020B0604020202020204" pitchFamily="34" charset="0"/>
              </a:rPr>
              <a:t>(Robotic</a:t>
            </a:r>
            <a:r>
              <a:rPr lang="en-US" sz="1800" b="1" spc="-155" dirty="0">
                <a:solidFill>
                  <a:srgbClr val="C00000"/>
                </a:solidFill>
                <a:latin typeface="Arial" panose="020B0604020202020204" pitchFamily="34" charset="0"/>
                <a:cs typeface="Arial" panose="020B0604020202020204" pitchFamily="34" charset="0"/>
              </a:rPr>
              <a:t> </a:t>
            </a:r>
            <a:r>
              <a:rPr lang="en-US" sz="1800" b="1" spc="-70" dirty="0">
                <a:solidFill>
                  <a:srgbClr val="C00000"/>
                </a:solidFill>
                <a:latin typeface="Arial" panose="020B0604020202020204" pitchFamily="34" charset="0"/>
                <a:cs typeface="Arial" panose="020B0604020202020204" pitchFamily="34" charset="0"/>
              </a:rPr>
              <a:t>Process</a:t>
            </a:r>
            <a:r>
              <a:rPr lang="en-US" sz="1800" b="1" spc="-150" dirty="0">
                <a:solidFill>
                  <a:srgbClr val="C00000"/>
                </a:solidFill>
                <a:latin typeface="Arial" panose="020B0604020202020204" pitchFamily="34" charset="0"/>
                <a:cs typeface="Arial" panose="020B0604020202020204" pitchFamily="34" charset="0"/>
              </a:rPr>
              <a:t> </a:t>
            </a:r>
            <a:r>
              <a:rPr lang="en-US" sz="1800" b="1" spc="-75" dirty="0">
                <a:solidFill>
                  <a:srgbClr val="C00000"/>
                </a:solidFill>
                <a:latin typeface="Arial" panose="020B0604020202020204" pitchFamily="34" charset="0"/>
                <a:cs typeface="Arial" panose="020B0604020202020204" pitchFamily="34" charset="0"/>
              </a:rPr>
              <a:t>Automation)?</a:t>
            </a:r>
          </a:p>
        </p:txBody>
      </p:sp>
      <p:sp>
        <p:nvSpPr>
          <p:cNvPr id="9" name="object 3">
            <a:extLst>
              <a:ext uri="{FF2B5EF4-FFF2-40B4-BE49-F238E27FC236}">
                <a16:creationId xmlns:a16="http://schemas.microsoft.com/office/drawing/2014/main" id="{E2B8AEFB-5B12-3F20-D15E-7C47EA06F960}"/>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Tree>
    <p:extLst>
      <p:ext uri="{BB962C8B-B14F-4D97-AF65-F5344CB8AC3E}">
        <p14:creationId xmlns:p14="http://schemas.microsoft.com/office/powerpoint/2010/main" val="47248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09175D64-8C4D-4080-BF85-49707BC1403D}"/>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5" name="object 2">
            <a:extLst>
              <a:ext uri="{FF2B5EF4-FFF2-40B4-BE49-F238E27FC236}">
                <a16:creationId xmlns:a16="http://schemas.microsoft.com/office/drawing/2014/main" id="{6CF8F863-2F82-1D0B-6952-59F8CF27454B}"/>
              </a:ext>
            </a:extLst>
          </p:cNvPr>
          <p:cNvSpPr txBox="1"/>
          <p:nvPr/>
        </p:nvSpPr>
        <p:spPr>
          <a:xfrm>
            <a:off x="2981974" y="1316602"/>
            <a:ext cx="1592552" cy="294311"/>
          </a:xfrm>
          <a:prstGeom prst="rect">
            <a:avLst/>
          </a:prstGeom>
        </p:spPr>
        <p:txBody>
          <a:bodyPr vert="horz" wrap="square" lIns="0" tIns="17145" rIns="0" bIns="0" rtlCol="0">
            <a:spAutoFit/>
          </a:bodyPr>
          <a:lstStyle/>
          <a:p>
            <a:pPr marL="12700">
              <a:lnSpc>
                <a:spcPct val="100000"/>
              </a:lnSpc>
              <a:spcBef>
                <a:spcPts val="5"/>
              </a:spcBef>
            </a:pPr>
            <a:r>
              <a:rPr sz="1800" b="1" spc="-10" dirty="0">
                <a:solidFill>
                  <a:srgbClr val="C00000"/>
                </a:solidFill>
                <a:latin typeface="Times New Roman"/>
                <a:cs typeface="Times New Roman"/>
              </a:rPr>
              <a:t>Introduction</a:t>
            </a:r>
            <a:endParaRPr sz="1800" dirty="0">
              <a:latin typeface="Times New Roman"/>
              <a:cs typeface="Times New Roman"/>
            </a:endParaRPr>
          </a:p>
        </p:txBody>
      </p:sp>
      <p:sp>
        <p:nvSpPr>
          <p:cNvPr id="6" name="object 3">
            <a:extLst>
              <a:ext uri="{FF2B5EF4-FFF2-40B4-BE49-F238E27FC236}">
                <a16:creationId xmlns:a16="http://schemas.microsoft.com/office/drawing/2014/main" id="{B915B5B9-7861-F07D-3659-2FD44F2011E3}"/>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7" name="object 4">
            <a:extLst>
              <a:ext uri="{FF2B5EF4-FFF2-40B4-BE49-F238E27FC236}">
                <a16:creationId xmlns:a16="http://schemas.microsoft.com/office/drawing/2014/main" id="{699083B3-68F2-EA04-F3D5-CB06A69F4101}"/>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0" name="TextBox 9">
            <a:extLst>
              <a:ext uri="{FF2B5EF4-FFF2-40B4-BE49-F238E27FC236}">
                <a16:creationId xmlns:a16="http://schemas.microsoft.com/office/drawing/2014/main" id="{BC14EAD2-64D8-B7E0-D03C-6C5DE6F3DE0F}"/>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6</a:t>
            </a:fld>
            <a:endParaRPr b="1" spc="-25"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594CF07-7A62-F4D1-01D9-47B738F30C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9" name="object 4">
            <a:extLst>
              <a:ext uri="{FF2B5EF4-FFF2-40B4-BE49-F238E27FC236}">
                <a16:creationId xmlns:a16="http://schemas.microsoft.com/office/drawing/2014/main" id="{BDE99B46-29DF-0BC7-BD58-D296E370C442}"/>
              </a:ext>
            </a:extLst>
          </p:cNvPr>
          <p:cNvSpPr txBox="1"/>
          <p:nvPr/>
        </p:nvSpPr>
        <p:spPr>
          <a:xfrm>
            <a:off x="902004" y="5375274"/>
            <a:ext cx="5721350" cy="38130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panose="020B0604020202020204" pitchFamily="34" charset="0"/>
                <a:cs typeface="Arial" panose="020B0604020202020204" pitchFamily="34" charset="0"/>
              </a:rPr>
              <a:t>The</a:t>
            </a:r>
            <a:r>
              <a:rPr sz="1400" spc="-1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RPA is</a:t>
            </a:r>
            <a:r>
              <a:rPr sz="1400" spc="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an</a:t>
            </a:r>
            <a:r>
              <a:rPr sz="140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acronym</a:t>
            </a:r>
            <a:r>
              <a:rPr sz="1400" spc="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for</a:t>
            </a:r>
            <a:r>
              <a:rPr sz="1400" spc="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Robotic</a:t>
            </a:r>
            <a:r>
              <a:rPr sz="1400" spc="-5" dirty="0">
                <a:latin typeface="Arial" panose="020B0604020202020204" pitchFamily="34" charset="0"/>
                <a:cs typeface="Arial" panose="020B0604020202020204" pitchFamily="34" charset="0"/>
              </a:rPr>
              <a:t> Process</a:t>
            </a:r>
            <a:r>
              <a:rPr sz="140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Automation.</a:t>
            </a:r>
            <a:r>
              <a:rPr sz="1400" spc="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These three</a:t>
            </a:r>
            <a:r>
              <a:rPr sz="1400" dirty="0">
                <a:latin typeface="Arial" panose="020B0604020202020204" pitchFamily="34" charset="0"/>
                <a:cs typeface="Arial" panose="020B0604020202020204" pitchFamily="34" charset="0"/>
              </a:rPr>
              <a:t> terms </a:t>
            </a:r>
            <a:r>
              <a:rPr sz="1400" spc="-5" dirty="0">
                <a:latin typeface="Arial" panose="020B0604020202020204" pitchFamily="34" charset="0"/>
                <a:cs typeface="Arial" panose="020B0604020202020204" pitchFamily="34" charset="0"/>
              </a:rPr>
              <a:t>are</a:t>
            </a:r>
            <a:r>
              <a:rPr sz="1400" spc="-1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given</a:t>
            </a:r>
            <a:r>
              <a:rPr sz="1400" spc="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below:</a:t>
            </a:r>
          </a:p>
          <a:p>
            <a:pPr>
              <a:lnSpc>
                <a:spcPct val="100000"/>
              </a:lnSpc>
            </a:pPr>
            <a:endParaRPr sz="1400" dirty="0">
              <a:latin typeface="Arial" panose="020B0604020202020204" pitchFamily="34" charset="0"/>
              <a:cs typeface="Arial" panose="020B0604020202020204" pitchFamily="34" charset="0"/>
            </a:endParaRPr>
          </a:p>
          <a:p>
            <a:pPr marL="12700" marR="181610">
              <a:lnSpc>
                <a:spcPct val="143700"/>
              </a:lnSpc>
            </a:pPr>
            <a:r>
              <a:rPr sz="1400" b="1" spc="-5" dirty="0">
                <a:latin typeface="Arial" panose="020B0604020202020204" pitchFamily="34" charset="0"/>
                <a:cs typeface="Arial" panose="020B0604020202020204" pitchFamily="34" charset="0"/>
              </a:rPr>
              <a:t>Robotic: </a:t>
            </a:r>
            <a:r>
              <a:rPr sz="1400" dirty="0">
                <a:latin typeface="Arial" panose="020B0604020202020204" pitchFamily="34" charset="0"/>
                <a:cs typeface="Arial" panose="020B0604020202020204" pitchFamily="34" charset="0"/>
              </a:rPr>
              <a:t>The Robotic means </a:t>
            </a:r>
            <a:r>
              <a:rPr sz="1400" spc="-5" dirty="0">
                <a:latin typeface="Arial" panose="020B0604020202020204" pitchFamily="34" charset="0"/>
                <a:cs typeface="Arial" panose="020B0604020202020204" pitchFamily="34" charset="0"/>
              </a:rPr>
              <a:t>"an entity which </a:t>
            </a:r>
            <a:r>
              <a:rPr sz="1400" dirty="0">
                <a:latin typeface="Arial" panose="020B0604020202020204" pitchFamily="34" charset="0"/>
                <a:cs typeface="Arial" panose="020B0604020202020204" pitchFamily="34" charset="0"/>
              </a:rPr>
              <a:t>can be a </a:t>
            </a:r>
            <a:r>
              <a:rPr sz="1400" spc="-5" dirty="0">
                <a:latin typeface="Arial" panose="020B0604020202020204" pitchFamily="34" charset="0"/>
                <a:cs typeface="Arial" panose="020B0604020202020204" pitchFamily="34" charset="0"/>
              </a:rPr>
              <a:t>program </a:t>
            </a:r>
            <a:r>
              <a:rPr sz="1400" dirty="0">
                <a:latin typeface="Arial" panose="020B0604020202020204" pitchFamily="34" charset="0"/>
                <a:cs typeface="Arial" panose="020B0604020202020204" pitchFamily="34" charset="0"/>
              </a:rPr>
              <a:t>to mimic human </a:t>
            </a:r>
            <a:r>
              <a:rPr sz="1400" spc="-5" dirty="0">
                <a:latin typeface="Arial" panose="020B0604020202020204" pitchFamily="34" charset="0"/>
                <a:cs typeface="Arial" panose="020B0604020202020204" pitchFamily="34" charset="0"/>
              </a:rPr>
              <a:t>actions." </a:t>
            </a:r>
            <a:r>
              <a:rPr sz="1400" spc="-28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The</a:t>
            </a:r>
            <a:r>
              <a:rPr sz="1400" spc="-1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unit or </a:t>
            </a:r>
            <a:r>
              <a:rPr sz="1400" spc="-5" dirty="0">
                <a:latin typeface="Arial" panose="020B0604020202020204" pitchFamily="34" charset="0"/>
                <a:cs typeface="Arial" panose="020B0604020202020204" pitchFamily="34" charset="0"/>
              </a:rPr>
              <a:t>entity</a:t>
            </a:r>
            <a:r>
              <a:rPr sz="140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which </a:t>
            </a:r>
            <a:r>
              <a:rPr sz="1400" dirty="0">
                <a:latin typeface="Arial" panose="020B0604020202020204" pitchFamily="34" charset="0"/>
                <a:cs typeface="Arial" panose="020B0604020202020204" pitchFamily="34" charset="0"/>
              </a:rPr>
              <a:t>is </a:t>
            </a:r>
            <a:r>
              <a:rPr sz="1400" spc="-5" dirty="0">
                <a:latin typeface="Arial" panose="020B0604020202020204" pitchFamily="34" charset="0"/>
                <a:cs typeface="Arial" panose="020B0604020202020204" pitchFamily="34" charset="0"/>
              </a:rPr>
              <a:t>capable</a:t>
            </a:r>
            <a:r>
              <a:rPr sz="1400" dirty="0">
                <a:latin typeface="Arial" panose="020B0604020202020204" pitchFamily="34" charset="0"/>
                <a:cs typeface="Arial" panose="020B0604020202020204" pitchFamily="34" charset="0"/>
              </a:rPr>
              <a:t> of </a:t>
            </a:r>
            <a:r>
              <a:rPr sz="1400" spc="-5" dirty="0">
                <a:latin typeface="Arial" panose="020B0604020202020204" pitchFamily="34" charset="0"/>
                <a:cs typeface="Arial" panose="020B0604020202020204" pitchFamily="34" charset="0"/>
              </a:rPr>
              <a:t>being</a:t>
            </a:r>
            <a:r>
              <a:rPr sz="1400" spc="1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programmed by</a:t>
            </a:r>
            <a:r>
              <a:rPr sz="1400" spc="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the </a:t>
            </a:r>
            <a:r>
              <a:rPr sz="1400" spc="-5" dirty="0">
                <a:latin typeface="Arial" panose="020B0604020202020204" pitchFamily="34" charset="0"/>
                <a:cs typeface="Arial" panose="020B0604020202020204" pitchFamily="34" charset="0"/>
              </a:rPr>
              <a:t>computer</a:t>
            </a:r>
            <a:r>
              <a:rPr sz="1400" dirty="0">
                <a:latin typeface="Arial" panose="020B0604020202020204" pitchFamily="34" charset="0"/>
                <a:cs typeface="Arial" panose="020B0604020202020204" pitchFamily="34" charset="0"/>
              </a:rPr>
              <a:t> for </a:t>
            </a:r>
            <a:r>
              <a:rPr sz="1400" spc="-5" dirty="0">
                <a:latin typeface="Arial" panose="020B0604020202020204" pitchFamily="34" charset="0"/>
                <a:cs typeface="Arial" panose="020B0604020202020204" pitchFamily="34" charset="0"/>
              </a:rPr>
              <a:t>doing</a:t>
            </a:r>
            <a:r>
              <a:rPr sz="1400" dirty="0">
                <a:latin typeface="Arial" panose="020B0604020202020204" pitchFamily="34" charset="0"/>
                <a:cs typeface="Arial" panose="020B0604020202020204" pitchFamily="34" charset="0"/>
              </a:rPr>
              <a:t> the </a:t>
            </a:r>
            <a:r>
              <a:rPr sz="1400" spc="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complex </a:t>
            </a:r>
            <a:r>
              <a:rPr sz="1400" dirty="0">
                <a:latin typeface="Arial" panose="020B0604020202020204" pitchFamily="34" charset="0"/>
                <a:cs typeface="Arial" panose="020B0604020202020204" pitchFamily="34" charset="0"/>
              </a:rPr>
              <a:t>tasks is </a:t>
            </a:r>
            <a:r>
              <a:rPr sz="1400" spc="-5" dirty="0">
                <a:latin typeface="Arial" panose="020B0604020202020204" pitchFamily="34" charset="0"/>
                <a:cs typeface="Arial" panose="020B0604020202020204" pitchFamily="34" charset="0"/>
              </a:rPr>
              <a:t>called</a:t>
            </a:r>
            <a:r>
              <a:rPr sz="1400" dirty="0">
                <a:latin typeface="Arial" panose="020B0604020202020204" pitchFamily="34" charset="0"/>
                <a:cs typeface="Arial" panose="020B0604020202020204" pitchFamily="34" charset="0"/>
              </a:rPr>
              <a:t> a</a:t>
            </a:r>
            <a:r>
              <a:rPr sz="1400" spc="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robot.</a:t>
            </a:r>
          </a:p>
          <a:p>
            <a:pPr>
              <a:lnSpc>
                <a:spcPct val="100000"/>
              </a:lnSpc>
            </a:pPr>
            <a:endParaRPr sz="1400" dirty="0">
              <a:latin typeface="Arial" panose="020B0604020202020204" pitchFamily="34" charset="0"/>
              <a:cs typeface="Arial" panose="020B0604020202020204" pitchFamily="34" charset="0"/>
            </a:endParaRPr>
          </a:p>
          <a:p>
            <a:pPr>
              <a:lnSpc>
                <a:spcPct val="100000"/>
              </a:lnSpc>
            </a:pPr>
            <a:endParaRPr sz="1400" dirty="0">
              <a:latin typeface="Arial" panose="020B0604020202020204" pitchFamily="34" charset="0"/>
              <a:cs typeface="Arial" panose="020B0604020202020204" pitchFamily="34" charset="0"/>
            </a:endParaRPr>
          </a:p>
          <a:p>
            <a:pPr marL="12700">
              <a:lnSpc>
                <a:spcPct val="100000"/>
              </a:lnSpc>
            </a:pPr>
            <a:r>
              <a:rPr sz="1400" b="1" spc="-5" dirty="0">
                <a:latin typeface="Arial" panose="020B0604020202020204" pitchFamily="34" charset="0"/>
                <a:cs typeface="Arial" panose="020B0604020202020204" pitchFamily="34" charset="0"/>
              </a:rPr>
              <a:t>Process: </a:t>
            </a:r>
            <a:r>
              <a:rPr sz="1400" spc="-5" dirty="0">
                <a:latin typeface="Arial" panose="020B0604020202020204" pitchFamily="34" charset="0"/>
                <a:cs typeface="Arial" panose="020B0604020202020204" pitchFamily="34" charset="0"/>
              </a:rPr>
              <a:t>Process </a:t>
            </a:r>
            <a:r>
              <a:rPr sz="1400" dirty="0">
                <a:latin typeface="Arial" panose="020B0604020202020204" pitchFamily="34" charset="0"/>
                <a:cs typeface="Arial" panose="020B0604020202020204" pitchFamily="34" charset="0"/>
              </a:rPr>
              <a:t>is the sequence of </a:t>
            </a:r>
            <a:r>
              <a:rPr sz="1400" spc="-5" dirty="0">
                <a:latin typeface="Arial" panose="020B0604020202020204" pitchFamily="34" charset="0"/>
                <a:cs typeface="Arial" panose="020B0604020202020204" pitchFamily="34" charset="0"/>
              </a:rPr>
              <a:t>steps</a:t>
            </a:r>
            <a:r>
              <a:rPr sz="1400" spc="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that</a:t>
            </a:r>
            <a:r>
              <a:rPr sz="1400" dirty="0">
                <a:latin typeface="Arial" panose="020B0604020202020204" pitchFamily="34" charset="0"/>
                <a:cs typeface="Arial" panose="020B0604020202020204" pitchFamily="34" charset="0"/>
              </a:rPr>
              <a:t> leads</a:t>
            </a:r>
            <a:r>
              <a:rPr sz="1400" spc="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to </a:t>
            </a:r>
            <a:r>
              <a:rPr sz="1400" spc="-5" dirty="0">
                <a:latin typeface="Arial" panose="020B0604020202020204" pitchFamily="34" charset="0"/>
                <a:cs typeface="Arial" panose="020B0604020202020204" pitchFamily="34" charset="0"/>
              </a:rPr>
              <a:t>meaningful</a:t>
            </a:r>
            <a:r>
              <a:rPr sz="1400" spc="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activity</a:t>
            </a:r>
            <a:r>
              <a:rPr sz="1400" dirty="0">
                <a:latin typeface="Arial" panose="020B0604020202020204" pitchFamily="34" charset="0"/>
                <a:cs typeface="Arial" panose="020B0604020202020204" pitchFamily="34" charset="0"/>
              </a:rPr>
              <a:t> or</a:t>
            </a:r>
            <a:r>
              <a:rPr sz="1400" spc="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task.</a:t>
            </a:r>
            <a:endParaRPr sz="1400" dirty="0">
              <a:latin typeface="Arial" panose="020B0604020202020204" pitchFamily="34" charset="0"/>
              <a:cs typeface="Arial" panose="020B0604020202020204" pitchFamily="34" charset="0"/>
            </a:endParaRPr>
          </a:p>
          <a:p>
            <a:pPr>
              <a:lnSpc>
                <a:spcPct val="100000"/>
              </a:lnSpc>
              <a:spcBef>
                <a:spcPts val="45"/>
              </a:spcBef>
            </a:pPr>
            <a:endParaRPr sz="1400" dirty="0">
              <a:latin typeface="Arial" panose="020B0604020202020204" pitchFamily="34" charset="0"/>
              <a:cs typeface="Arial" panose="020B0604020202020204" pitchFamily="34" charset="0"/>
            </a:endParaRPr>
          </a:p>
          <a:p>
            <a:pPr marL="12700" marR="71755">
              <a:lnSpc>
                <a:spcPct val="144400"/>
              </a:lnSpc>
            </a:pPr>
            <a:r>
              <a:rPr sz="1400" b="1" spc="-5" dirty="0">
                <a:latin typeface="Arial" panose="020B0604020202020204" pitchFamily="34" charset="0"/>
                <a:cs typeface="Arial" panose="020B0604020202020204" pitchFamily="34" charset="0"/>
              </a:rPr>
              <a:t>Automation:</a:t>
            </a:r>
            <a:r>
              <a:rPr sz="1400" b="1"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when</a:t>
            </a:r>
            <a:r>
              <a:rPr sz="1400" spc="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any</a:t>
            </a:r>
            <a:r>
              <a:rPr sz="1400" spc="1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task</a:t>
            </a:r>
            <a:r>
              <a:rPr sz="1400" spc="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happens</a:t>
            </a:r>
            <a:r>
              <a:rPr sz="1400" spc="1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automatically</a:t>
            </a:r>
            <a:r>
              <a:rPr sz="1400" spc="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without</a:t>
            </a:r>
            <a:r>
              <a:rPr sz="1400" spc="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human</a:t>
            </a:r>
            <a:r>
              <a:rPr sz="1400" spc="1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intervention,</a:t>
            </a:r>
            <a:r>
              <a:rPr sz="1400" spc="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it</a:t>
            </a:r>
            <a:r>
              <a:rPr sz="1400" spc="1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is</a:t>
            </a:r>
            <a:r>
              <a:rPr sz="1400" spc="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known </a:t>
            </a:r>
            <a:r>
              <a:rPr sz="1400" spc="-28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as</a:t>
            </a:r>
            <a:r>
              <a:rPr sz="1400" spc="-10"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automation.</a:t>
            </a:r>
            <a:endParaRPr sz="1400" dirty="0">
              <a:latin typeface="Arial" panose="020B0604020202020204" pitchFamily="34" charset="0"/>
              <a:cs typeface="Arial" panose="020B0604020202020204" pitchFamily="34" charset="0"/>
            </a:endParaRPr>
          </a:p>
          <a:p>
            <a:pPr>
              <a:lnSpc>
                <a:spcPct val="100000"/>
              </a:lnSpc>
              <a:spcBef>
                <a:spcPts val="20"/>
              </a:spcBef>
            </a:pPr>
            <a:endParaRPr sz="14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5D76FF4-2112-C9A4-E0E8-AB18E1DEAF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8273" y="2267561"/>
            <a:ext cx="4270122" cy="2529136"/>
          </a:xfrm>
          <a:prstGeom prst="rect">
            <a:avLst/>
          </a:prstGeom>
        </p:spPr>
      </p:pic>
    </p:spTree>
    <p:extLst>
      <p:ext uri="{BB962C8B-B14F-4D97-AF65-F5344CB8AC3E}">
        <p14:creationId xmlns:p14="http://schemas.microsoft.com/office/powerpoint/2010/main" val="329944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09175D64-8C4D-4080-BF85-49707BC1403D}"/>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graphicFrame>
        <p:nvGraphicFramePr>
          <p:cNvPr id="5" name="object 4">
            <a:extLst>
              <a:ext uri="{FF2B5EF4-FFF2-40B4-BE49-F238E27FC236}">
                <a16:creationId xmlns:a16="http://schemas.microsoft.com/office/drawing/2014/main" id="{8AB4ECE4-B388-CB64-B642-1C4E20FAF17A}"/>
              </a:ext>
            </a:extLst>
          </p:cNvPr>
          <p:cNvGraphicFramePr>
            <a:graphicFrameLocks noGrp="1"/>
          </p:cNvGraphicFramePr>
          <p:nvPr>
            <p:extLst>
              <p:ext uri="{D42A27DB-BD31-4B8C-83A1-F6EECF244321}">
                <p14:modId xmlns:p14="http://schemas.microsoft.com/office/powerpoint/2010/main" val="1134380955"/>
              </p:ext>
            </p:extLst>
          </p:nvPr>
        </p:nvGraphicFramePr>
        <p:xfrm>
          <a:off x="1056995" y="2294635"/>
          <a:ext cx="5008879" cy="5351780"/>
        </p:xfrm>
        <a:graphic>
          <a:graphicData uri="http://schemas.openxmlformats.org/drawingml/2006/table">
            <a:tbl>
              <a:tblPr firstRow="1" bandRow="1">
                <a:tableStyleId>{2D5ABB26-0587-4C30-8999-92F81FD0307C}</a:tableStyleId>
              </a:tblPr>
              <a:tblGrid>
                <a:gridCol w="1734820">
                  <a:extLst>
                    <a:ext uri="{9D8B030D-6E8A-4147-A177-3AD203B41FA5}">
                      <a16:colId xmlns:a16="http://schemas.microsoft.com/office/drawing/2014/main" val="20000"/>
                    </a:ext>
                  </a:extLst>
                </a:gridCol>
                <a:gridCol w="447040">
                  <a:extLst>
                    <a:ext uri="{9D8B030D-6E8A-4147-A177-3AD203B41FA5}">
                      <a16:colId xmlns:a16="http://schemas.microsoft.com/office/drawing/2014/main" val="20001"/>
                    </a:ext>
                  </a:extLst>
                </a:gridCol>
                <a:gridCol w="2827019">
                  <a:extLst>
                    <a:ext uri="{9D8B030D-6E8A-4147-A177-3AD203B41FA5}">
                      <a16:colId xmlns:a16="http://schemas.microsoft.com/office/drawing/2014/main" val="20002"/>
                    </a:ext>
                  </a:extLst>
                </a:gridCol>
              </a:tblGrid>
              <a:tr h="460375">
                <a:tc>
                  <a:txBody>
                    <a:bodyPr/>
                    <a:lstStyle/>
                    <a:p>
                      <a:pPr marL="31750">
                        <a:lnSpc>
                          <a:spcPts val="1550"/>
                        </a:lnSpc>
                      </a:pPr>
                      <a:endParaRPr sz="1400" dirty="0">
                        <a:latin typeface="Arial"/>
                        <a:cs typeface="Arial"/>
                      </a:endParaRPr>
                    </a:p>
                  </a:txBody>
                  <a:tcPr marL="0" marR="0" marT="0" marB="0"/>
                </a:tc>
                <a:tc>
                  <a:txBody>
                    <a:bodyPr/>
                    <a:lstStyle/>
                    <a:p>
                      <a:pPr marR="70485" algn="r">
                        <a:lnSpc>
                          <a:spcPts val="1550"/>
                        </a:lnSpc>
                      </a:pPr>
                      <a:endParaRPr sz="1400" dirty="0">
                        <a:latin typeface="Arial MT"/>
                        <a:cs typeface="Arial MT"/>
                      </a:endParaRPr>
                    </a:p>
                  </a:txBody>
                  <a:tcPr marL="0" marR="0" marT="0" marB="0"/>
                </a:tc>
                <a:tc>
                  <a:txBody>
                    <a:bodyPr/>
                    <a:lstStyle/>
                    <a:p>
                      <a:pPr marL="78105">
                        <a:lnSpc>
                          <a:spcPts val="1550"/>
                        </a:lnSpc>
                      </a:pPr>
                      <a:endParaRPr sz="1400" dirty="0">
                        <a:latin typeface="Arial MT"/>
                        <a:cs typeface="Arial MT"/>
                      </a:endParaRPr>
                    </a:p>
                  </a:txBody>
                  <a:tcPr marL="0" marR="0" marT="0" marB="0"/>
                </a:tc>
                <a:extLst>
                  <a:ext uri="{0D108BD9-81ED-4DB2-BD59-A6C34878D82A}">
                    <a16:rowId xmlns:a16="http://schemas.microsoft.com/office/drawing/2014/main" val="10000"/>
                  </a:ext>
                </a:extLst>
              </a:tr>
              <a:tr h="720090">
                <a:tc>
                  <a:txBody>
                    <a:bodyPr/>
                    <a:lstStyle/>
                    <a:p>
                      <a:pPr>
                        <a:lnSpc>
                          <a:spcPct val="100000"/>
                        </a:lnSpc>
                        <a:spcBef>
                          <a:spcPts val="320"/>
                        </a:spcBef>
                      </a:pPr>
                      <a:endParaRPr sz="1400" dirty="0">
                        <a:latin typeface="Arial"/>
                        <a:cs typeface="Arial"/>
                      </a:endParaRPr>
                    </a:p>
                  </a:txBody>
                  <a:tcPr marL="0" marR="0" marT="40640" marB="0"/>
                </a:tc>
                <a:tc>
                  <a:txBody>
                    <a:bodyPr/>
                    <a:lstStyle/>
                    <a:p>
                      <a:pPr>
                        <a:lnSpc>
                          <a:spcPct val="100000"/>
                        </a:lnSpc>
                        <a:spcBef>
                          <a:spcPts val="320"/>
                        </a:spcBef>
                      </a:pPr>
                      <a:endParaRPr sz="1400" dirty="0">
                        <a:latin typeface="Arial MT"/>
                        <a:cs typeface="Arial MT"/>
                      </a:endParaRPr>
                    </a:p>
                  </a:txBody>
                  <a:tcPr marL="0" marR="0" marT="40640" marB="0"/>
                </a:tc>
                <a:tc>
                  <a:txBody>
                    <a:bodyPr/>
                    <a:lstStyle/>
                    <a:p>
                      <a:pPr>
                        <a:lnSpc>
                          <a:spcPct val="100000"/>
                        </a:lnSpc>
                        <a:spcBef>
                          <a:spcPts val="320"/>
                        </a:spcBef>
                      </a:pPr>
                      <a:endParaRPr sz="1400" dirty="0">
                        <a:latin typeface="Arial MT"/>
                        <a:cs typeface="Arial MT"/>
                      </a:endParaRPr>
                    </a:p>
                  </a:txBody>
                  <a:tcPr marL="0" marR="0" marT="40640" marB="0"/>
                </a:tc>
                <a:extLst>
                  <a:ext uri="{0D108BD9-81ED-4DB2-BD59-A6C34878D82A}">
                    <a16:rowId xmlns:a16="http://schemas.microsoft.com/office/drawing/2014/main" val="10001"/>
                  </a:ext>
                </a:extLst>
              </a:tr>
              <a:tr h="720090">
                <a:tc>
                  <a:txBody>
                    <a:bodyPr/>
                    <a:lstStyle/>
                    <a:p>
                      <a:pPr>
                        <a:lnSpc>
                          <a:spcPct val="100000"/>
                        </a:lnSpc>
                        <a:spcBef>
                          <a:spcPts val="300"/>
                        </a:spcBef>
                      </a:pPr>
                      <a:endParaRPr sz="1400" dirty="0">
                        <a:latin typeface="Arial"/>
                        <a:cs typeface="Arial"/>
                      </a:endParaRPr>
                    </a:p>
                  </a:txBody>
                  <a:tcPr marL="0" marR="0" marT="38100" marB="0"/>
                </a:tc>
                <a:tc>
                  <a:txBody>
                    <a:bodyPr/>
                    <a:lstStyle/>
                    <a:p>
                      <a:pPr>
                        <a:lnSpc>
                          <a:spcPct val="100000"/>
                        </a:lnSpc>
                        <a:spcBef>
                          <a:spcPts val="300"/>
                        </a:spcBef>
                      </a:pPr>
                      <a:endParaRPr sz="1400" dirty="0">
                        <a:latin typeface="Arial MT"/>
                        <a:cs typeface="Arial MT"/>
                      </a:endParaRPr>
                    </a:p>
                  </a:txBody>
                  <a:tcPr marL="0" marR="0" marT="38100" marB="0"/>
                </a:tc>
                <a:tc>
                  <a:txBody>
                    <a:bodyPr/>
                    <a:lstStyle/>
                    <a:p>
                      <a:pPr>
                        <a:lnSpc>
                          <a:spcPct val="100000"/>
                        </a:lnSpc>
                        <a:spcBef>
                          <a:spcPts val="300"/>
                        </a:spcBef>
                      </a:pPr>
                      <a:endParaRPr sz="1400" dirty="0">
                        <a:latin typeface="Arial MT"/>
                        <a:cs typeface="Arial MT"/>
                      </a:endParaRPr>
                    </a:p>
                  </a:txBody>
                  <a:tcPr marL="0" marR="0" marT="38100" marB="0"/>
                </a:tc>
                <a:extLst>
                  <a:ext uri="{0D108BD9-81ED-4DB2-BD59-A6C34878D82A}">
                    <a16:rowId xmlns:a16="http://schemas.microsoft.com/office/drawing/2014/main" val="10002"/>
                  </a:ext>
                </a:extLst>
              </a:tr>
              <a:tr h="720090">
                <a:tc>
                  <a:txBody>
                    <a:bodyPr/>
                    <a:lstStyle/>
                    <a:p>
                      <a:pPr>
                        <a:lnSpc>
                          <a:spcPct val="100000"/>
                        </a:lnSpc>
                        <a:spcBef>
                          <a:spcPts val="320"/>
                        </a:spcBef>
                      </a:pPr>
                      <a:endParaRPr sz="1400" dirty="0">
                        <a:latin typeface="Arial"/>
                        <a:cs typeface="Arial"/>
                      </a:endParaRPr>
                    </a:p>
                  </a:txBody>
                  <a:tcPr marL="0" marR="0" marT="40640" marB="0"/>
                </a:tc>
                <a:tc>
                  <a:txBody>
                    <a:bodyPr/>
                    <a:lstStyle/>
                    <a:p>
                      <a:pPr>
                        <a:lnSpc>
                          <a:spcPct val="100000"/>
                        </a:lnSpc>
                        <a:spcBef>
                          <a:spcPts val="320"/>
                        </a:spcBef>
                      </a:pPr>
                      <a:endParaRPr sz="1400" dirty="0">
                        <a:latin typeface="Arial MT"/>
                        <a:cs typeface="Arial MT"/>
                      </a:endParaRPr>
                    </a:p>
                  </a:txBody>
                  <a:tcPr marL="0" marR="0" marT="40640" marB="0"/>
                </a:tc>
                <a:tc>
                  <a:txBody>
                    <a:bodyPr/>
                    <a:lstStyle/>
                    <a:p>
                      <a:pPr>
                        <a:lnSpc>
                          <a:spcPct val="100000"/>
                        </a:lnSpc>
                        <a:spcBef>
                          <a:spcPts val="320"/>
                        </a:spcBef>
                      </a:pPr>
                      <a:endParaRPr sz="1400" dirty="0">
                        <a:latin typeface="Times New Roman"/>
                        <a:cs typeface="Times New Roman"/>
                      </a:endParaRPr>
                    </a:p>
                  </a:txBody>
                  <a:tcPr marL="0" marR="0" marT="40640" marB="0"/>
                </a:tc>
                <a:extLst>
                  <a:ext uri="{0D108BD9-81ED-4DB2-BD59-A6C34878D82A}">
                    <a16:rowId xmlns:a16="http://schemas.microsoft.com/office/drawing/2014/main" val="10003"/>
                  </a:ext>
                </a:extLst>
              </a:tr>
              <a:tr h="720090">
                <a:tc>
                  <a:txBody>
                    <a:bodyPr/>
                    <a:lstStyle/>
                    <a:p>
                      <a:pPr>
                        <a:lnSpc>
                          <a:spcPct val="100000"/>
                        </a:lnSpc>
                        <a:spcBef>
                          <a:spcPts val="300"/>
                        </a:spcBef>
                      </a:pPr>
                      <a:endParaRPr sz="1400" dirty="0">
                        <a:latin typeface="Arial"/>
                        <a:cs typeface="Arial"/>
                      </a:endParaRPr>
                    </a:p>
                  </a:txBody>
                  <a:tcPr marL="0" marR="0" marT="38100" marB="0"/>
                </a:tc>
                <a:tc>
                  <a:txBody>
                    <a:bodyPr/>
                    <a:lstStyle/>
                    <a:p>
                      <a:pPr>
                        <a:lnSpc>
                          <a:spcPct val="100000"/>
                        </a:lnSpc>
                        <a:spcBef>
                          <a:spcPts val="300"/>
                        </a:spcBef>
                      </a:pPr>
                      <a:endParaRPr sz="1400" dirty="0">
                        <a:latin typeface="Arial MT"/>
                        <a:cs typeface="Arial MT"/>
                      </a:endParaRPr>
                    </a:p>
                  </a:txBody>
                  <a:tcPr marL="0" marR="0" marT="38100" marB="0"/>
                </a:tc>
                <a:tc>
                  <a:txBody>
                    <a:bodyPr/>
                    <a:lstStyle/>
                    <a:p>
                      <a:pPr marL="78105">
                        <a:lnSpc>
                          <a:spcPct val="100000"/>
                        </a:lnSpc>
                      </a:pPr>
                      <a:endParaRPr sz="1400" dirty="0">
                        <a:latin typeface="Arial MT"/>
                        <a:cs typeface="Arial MT"/>
                      </a:endParaRPr>
                    </a:p>
                  </a:txBody>
                  <a:tcPr marL="0" marR="0" marT="38100" marB="0"/>
                </a:tc>
                <a:extLst>
                  <a:ext uri="{0D108BD9-81ED-4DB2-BD59-A6C34878D82A}">
                    <a16:rowId xmlns:a16="http://schemas.microsoft.com/office/drawing/2014/main" val="10004"/>
                  </a:ext>
                </a:extLst>
              </a:tr>
              <a:tr h="1012825">
                <a:tc>
                  <a:txBody>
                    <a:bodyPr/>
                    <a:lstStyle/>
                    <a:p>
                      <a:pPr>
                        <a:lnSpc>
                          <a:spcPct val="100000"/>
                        </a:lnSpc>
                        <a:spcBef>
                          <a:spcPts val="320"/>
                        </a:spcBef>
                      </a:pPr>
                      <a:endParaRPr sz="1400" dirty="0">
                        <a:latin typeface="Arial"/>
                        <a:cs typeface="Arial"/>
                      </a:endParaRPr>
                    </a:p>
                  </a:txBody>
                  <a:tcPr marL="0" marR="0" marT="40640" marB="0"/>
                </a:tc>
                <a:tc>
                  <a:txBody>
                    <a:bodyPr/>
                    <a:lstStyle/>
                    <a:p>
                      <a:pPr>
                        <a:lnSpc>
                          <a:spcPct val="100000"/>
                        </a:lnSpc>
                        <a:spcBef>
                          <a:spcPts val="320"/>
                        </a:spcBef>
                      </a:pPr>
                      <a:endParaRPr sz="1400" dirty="0">
                        <a:latin typeface="Arial MT"/>
                        <a:cs typeface="Arial MT"/>
                      </a:endParaRPr>
                    </a:p>
                  </a:txBody>
                  <a:tcPr marL="0" marR="0" marT="40640" marB="0"/>
                </a:tc>
                <a:tc>
                  <a:txBody>
                    <a:bodyPr/>
                    <a:lstStyle/>
                    <a:p>
                      <a:pPr>
                        <a:lnSpc>
                          <a:spcPct val="100000"/>
                        </a:lnSpc>
                        <a:spcBef>
                          <a:spcPts val="145"/>
                        </a:spcBef>
                      </a:pPr>
                      <a:endParaRPr sz="1400" dirty="0">
                        <a:latin typeface="Times New Roman"/>
                        <a:cs typeface="Times New Roman"/>
                      </a:endParaRPr>
                    </a:p>
                  </a:txBody>
                  <a:tcPr marL="0" marR="0" marT="18415" marB="0"/>
                </a:tc>
                <a:extLst>
                  <a:ext uri="{0D108BD9-81ED-4DB2-BD59-A6C34878D82A}">
                    <a16:rowId xmlns:a16="http://schemas.microsoft.com/office/drawing/2014/main" val="10005"/>
                  </a:ext>
                </a:extLst>
              </a:tr>
              <a:tr h="539750">
                <a:tc>
                  <a:txBody>
                    <a:bodyPr/>
                    <a:lstStyle/>
                    <a:p>
                      <a:pPr marL="31750">
                        <a:lnSpc>
                          <a:spcPct val="100000"/>
                        </a:lnSpc>
                        <a:spcBef>
                          <a:spcPts val="509"/>
                        </a:spcBef>
                      </a:pPr>
                      <a:endParaRPr sz="1400" dirty="0">
                        <a:latin typeface="Arial"/>
                        <a:cs typeface="Arial"/>
                      </a:endParaRPr>
                    </a:p>
                  </a:txBody>
                  <a:tcPr marL="0" marR="0" marT="64769" marB="0"/>
                </a:tc>
                <a:tc>
                  <a:txBody>
                    <a:bodyPr/>
                    <a:lstStyle/>
                    <a:p>
                      <a:pPr marR="70485" algn="r">
                        <a:lnSpc>
                          <a:spcPct val="100000"/>
                        </a:lnSpc>
                        <a:spcBef>
                          <a:spcPts val="509"/>
                        </a:spcBef>
                      </a:pPr>
                      <a:endParaRPr sz="1400" dirty="0">
                        <a:latin typeface="Arial MT"/>
                        <a:cs typeface="Arial MT"/>
                      </a:endParaRPr>
                    </a:p>
                  </a:txBody>
                  <a:tcPr marL="0" marR="0" marT="64769" marB="0"/>
                </a:tc>
                <a:tc>
                  <a:txBody>
                    <a:bodyPr/>
                    <a:lstStyle/>
                    <a:p>
                      <a:pPr marL="78105">
                        <a:lnSpc>
                          <a:spcPct val="100000"/>
                        </a:lnSpc>
                        <a:spcBef>
                          <a:spcPts val="509"/>
                        </a:spcBef>
                      </a:pPr>
                      <a:endParaRPr sz="1400" dirty="0">
                        <a:latin typeface="Arial MT"/>
                        <a:cs typeface="Arial MT"/>
                      </a:endParaRPr>
                    </a:p>
                  </a:txBody>
                  <a:tcPr marL="0" marR="0" marT="64769" marB="0"/>
                </a:tc>
                <a:extLst>
                  <a:ext uri="{0D108BD9-81ED-4DB2-BD59-A6C34878D82A}">
                    <a16:rowId xmlns:a16="http://schemas.microsoft.com/office/drawing/2014/main" val="10006"/>
                  </a:ext>
                </a:extLst>
              </a:tr>
              <a:tr h="458470">
                <a:tc>
                  <a:txBody>
                    <a:bodyPr/>
                    <a:lstStyle/>
                    <a:p>
                      <a:pPr>
                        <a:lnSpc>
                          <a:spcPct val="100000"/>
                        </a:lnSpc>
                        <a:spcBef>
                          <a:spcPts val="300"/>
                        </a:spcBef>
                      </a:pPr>
                      <a:endParaRPr sz="1400" dirty="0">
                        <a:latin typeface="Arial"/>
                        <a:cs typeface="Arial"/>
                      </a:endParaRPr>
                    </a:p>
                  </a:txBody>
                  <a:tcPr marL="0" marR="0" marT="38100" marB="0"/>
                </a:tc>
                <a:tc>
                  <a:txBody>
                    <a:bodyPr/>
                    <a:lstStyle/>
                    <a:p>
                      <a:pPr>
                        <a:lnSpc>
                          <a:spcPct val="100000"/>
                        </a:lnSpc>
                        <a:spcBef>
                          <a:spcPts val="300"/>
                        </a:spcBef>
                      </a:pPr>
                      <a:endParaRPr sz="1400" dirty="0">
                        <a:latin typeface="Arial MT"/>
                        <a:cs typeface="Arial MT"/>
                      </a:endParaRPr>
                    </a:p>
                  </a:txBody>
                  <a:tcPr marL="0" marR="0" marT="38100" marB="0"/>
                </a:tc>
                <a:tc>
                  <a:txBody>
                    <a:bodyPr/>
                    <a:lstStyle/>
                    <a:p>
                      <a:pPr>
                        <a:lnSpc>
                          <a:spcPct val="100000"/>
                        </a:lnSpc>
                        <a:spcBef>
                          <a:spcPts val="300"/>
                        </a:spcBef>
                      </a:pPr>
                      <a:endParaRPr sz="1400" dirty="0">
                        <a:latin typeface="Arial MT"/>
                        <a:cs typeface="Arial MT"/>
                      </a:endParaRPr>
                    </a:p>
                  </a:txBody>
                  <a:tcPr marL="0" marR="0" marT="38100" marB="0"/>
                </a:tc>
                <a:extLst>
                  <a:ext uri="{0D108BD9-81ED-4DB2-BD59-A6C34878D82A}">
                    <a16:rowId xmlns:a16="http://schemas.microsoft.com/office/drawing/2014/main" val="10007"/>
                  </a:ext>
                </a:extLst>
              </a:tr>
            </a:tbl>
          </a:graphicData>
        </a:graphic>
      </p:graphicFrame>
      <p:sp>
        <p:nvSpPr>
          <p:cNvPr id="4" name="object 3">
            <a:extLst>
              <a:ext uri="{FF2B5EF4-FFF2-40B4-BE49-F238E27FC236}">
                <a16:creationId xmlns:a16="http://schemas.microsoft.com/office/drawing/2014/main" id="{CC11793D-052E-7933-11CB-6DE86CF49FCA}"/>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7" name="object 4">
            <a:extLst>
              <a:ext uri="{FF2B5EF4-FFF2-40B4-BE49-F238E27FC236}">
                <a16:creationId xmlns:a16="http://schemas.microsoft.com/office/drawing/2014/main" id="{F812E5A3-DB75-1B4D-310F-EE7A05BBEFD3}"/>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0" name="TextBox 9">
            <a:extLst>
              <a:ext uri="{FF2B5EF4-FFF2-40B4-BE49-F238E27FC236}">
                <a16:creationId xmlns:a16="http://schemas.microsoft.com/office/drawing/2014/main" id="{C908FBC7-C6FA-9043-FEA5-A429518F6B61}"/>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7</a:t>
            </a:fld>
            <a:endParaRPr b="1" spc="-25"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18BE1C9-02A4-2DC1-4F1E-0F8139B696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9" name="TextBox 8">
            <a:extLst>
              <a:ext uri="{FF2B5EF4-FFF2-40B4-BE49-F238E27FC236}">
                <a16:creationId xmlns:a16="http://schemas.microsoft.com/office/drawing/2014/main" id="{5A6CDCB2-94C8-DD2C-7F86-CDDE80D9005B}"/>
              </a:ext>
            </a:extLst>
          </p:cNvPr>
          <p:cNvSpPr txBox="1"/>
          <p:nvPr/>
        </p:nvSpPr>
        <p:spPr>
          <a:xfrm>
            <a:off x="335307" y="1870327"/>
            <a:ext cx="6736053" cy="5599225"/>
          </a:xfrm>
          <a:prstGeom prst="rect">
            <a:avLst/>
          </a:prstGeom>
          <a:noFill/>
        </p:spPr>
        <p:txBody>
          <a:bodyPr wrap="square">
            <a:spAutoFit/>
          </a:bodyPr>
          <a:lstStyle/>
          <a:p>
            <a:pPr marL="469265">
              <a:lnSpc>
                <a:spcPct val="100000"/>
              </a:lnSpc>
            </a:pPr>
            <a:r>
              <a:rPr lang="en-US" sz="1400" b="1" spc="-5" dirty="0">
                <a:latin typeface="Arial" panose="020B0604020202020204" pitchFamily="34" charset="0"/>
                <a:cs typeface="Arial" panose="020B0604020202020204" pitchFamily="34" charset="0"/>
              </a:rPr>
              <a:t>creation</a:t>
            </a:r>
            <a:r>
              <a:rPr lang="en-US" sz="1400" b="1" dirty="0">
                <a:latin typeface="Arial" panose="020B0604020202020204" pitchFamily="34" charset="0"/>
                <a:cs typeface="Arial" panose="020B0604020202020204" pitchFamily="34" charset="0"/>
              </a:rPr>
              <a:t> and</a:t>
            </a:r>
            <a:r>
              <a:rPr lang="en-US" sz="1400" b="1" spc="5"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training of</a:t>
            </a:r>
            <a:r>
              <a:rPr lang="en-US" sz="1400" b="1" spc="5" dirty="0">
                <a:latin typeface="Arial" panose="020B0604020202020204" pitchFamily="34" charset="0"/>
                <a:cs typeface="Arial" panose="020B0604020202020204" pitchFamily="34" charset="0"/>
              </a:rPr>
              <a:t> </a:t>
            </a:r>
            <a:r>
              <a:rPr lang="en-US" sz="1400" b="1" spc="-5" dirty="0">
                <a:latin typeface="Arial" panose="020B0604020202020204" pitchFamily="34" charset="0"/>
                <a:cs typeface="Arial" panose="020B0604020202020204" pitchFamily="34" charset="0"/>
              </a:rPr>
              <a:t>software</a:t>
            </a:r>
            <a:r>
              <a:rPr lang="en-US" sz="1400" b="1" dirty="0">
                <a:latin typeface="Arial" panose="020B0604020202020204" pitchFamily="34" charset="0"/>
                <a:cs typeface="Arial" panose="020B0604020202020204" pitchFamily="34" charset="0"/>
              </a:rPr>
              <a:t> bot </a:t>
            </a:r>
            <a:r>
              <a:rPr lang="en-US" sz="1400" b="1" spc="-5" dirty="0">
                <a:latin typeface="Arial" panose="020B0604020202020204" pitchFamily="34" charset="0"/>
                <a:cs typeface="Arial" panose="020B0604020202020204" pitchFamily="34" charset="0"/>
              </a:rPr>
              <a:t>(automated</a:t>
            </a:r>
            <a:r>
              <a:rPr lang="en-US" sz="1400" b="1" spc="5" dirty="0">
                <a:latin typeface="Arial" panose="020B0604020202020204" pitchFamily="34" charset="0"/>
                <a:cs typeface="Arial" panose="020B0604020202020204" pitchFamily="34" charset="0"/>
              </a:rPr>
              <a:t> </a:t>
            </a:r>
            <a:r>
              <a:rPr lang="en-US" sz="1400" b="1" spc="-5" dirty="0">
                <a:latin typeface="Arial" panose="020B0604020202020204" pitchFamily="34" charset="0"/>
                <a:cs typeface="Arial" panose="020B0604020202020204" pitchFamily="34" charset="0"/>
              </a:rPr>
              <a:t>programs) to</a:t>
            </a:r>
            <a:r>
              <a:rPr lang="en-US" sz="1400" b="1" spc="5" dirty="0">
                <a:latin typeface="Arial" panose="020B0604020202020204" pitchFamily="34" charset="0"/>
                <a:cs typeface="Arial" panose="020B0604020202020204" pitchFamily="34" charset="0"/>
              </a:rPr>
              <a:t> </a:t>
            </a:r>
            <a:r>
              <a:rPr lang="en-US" sz="1400" b="1" spc="-5" dirty="0">
                <a:latin typeface="Arial" panose="020B0604020202020204" pitchFamily="34" charset="0"/>
                <a:cs typeface="Arial" panose="020B0604020202020204" pitchFamily="34" charset="0"/>
              </a:rPr>
              <a:t>automate</a:t>
            </a:r>
            <a:r>
              <a:rPr lang="en-US" sz="1400" b="1" dirty="0">
                <a:latin typeface="Arial" panose="020B0604020202020204" pitchFamily="34" charset="0"/>
                <a:cs typeface="Arial" panose="020B0604020202020204" pitchFamily="34" charset="0"/>
              </a:rPr>
              <a:t> the</a:t>
            </a:r>
            <a:endParaRPr lang="en-US" sz="1400" dirty="0">
              <a:latin typeface="Arial" panose="020B0604020202020204" pitchFamily="34" charset="0"/>
              <a:cs typeface="Arial" panose="020B0604020202020204" pitchFamily="34" charset="0"/>
            </a:endParaRPr>
          </a:p>
          <a:p>
            <a:pPr marL="469265">
              <a:lnSpc>
                <a:spcPct val="100000"/>
              </a:lnSpc>
              <a:spcBef>
                <a:spcPts val="630"/>
              </a:spcBef>
            </a:pPr>
            <a:r>
              <a:rPr lang="en-US" sz="1400" b="1" spc="-5" dirty="0">
                <a:latin typeface="Arial" panose="020B0604020202020204" pitchFamily="34" charset="0"/>
                <a:cs typeface="Arial" panose="020B0604020202020204" pitchFamily="34" charset="0"/>
              </a:rPr>
              <a:t>business</a:t>
            </a:r>
            <a:r>
              <a:rPr lang="en-US" sz="1400" b="1" spc="-40" dirty="0">
                <a:latin typeface="Arial" panose="020B0604020202020204" pitchFamily="34" charset="0"/>
                <a:cs typeface="Arial" panose="020B0604020202020204" pitchFamily="34" charset="0"/>
              </a:rPr>
              <a:t> </a:t>
            </a:r>
            <a:r>
              <a:rPr lang="en-US" sz="1400" b="1" spc="-5" dirty="0">
                <a:latin typeface="Arial" panose="020B0604020202020204" pitchFamily="34" charset="0"/>
                <a:cs typeface="Arial" panose="020B0604020202020204" pitchFamily="34" charset="0"/>
              </a:rPr>
              <a:t>process.”</a:t>
            </a:r>
            <a:endParaRPr lang="en-US" sz="1400" dirty="0">
              <a:latin typeface="Arial" panose="020B0604020202020204" pitchFamily="34" charset="0"/>
              <a:cs typeface="Arial" panose="020B0604020202020204" pitchFamily="34" charset="0"/>
            </a:endParaRPr>
          </a:p>
          <a:p>
            <a:pPr marL="469265" indent="-228600">
              <a:lnSpc>
                <a:spcPct val="100000"/>
              </a:lnSpc>
              <a:spcBef>
                <a:spcPts val="645"/>
              </a:spcBef>
              <a:buFont typeface="Arial MT"/>
              <a:buChar char="•"/>
              <a:tabLst>
                <a:tab pos="469265" algn="l"/>
                <a:tab pos="469900" algn="l"/>
              </a:tabLst>
            </a:pPr>
            <a:r>
              <a:rPr lang="en-US" sz="1400" dirty="0">
                <a:latin typeface="Arial" panose="020B0604020202020204" pitchFamily="34" charset="0"/>
                <a:cs typeface="Arial" panose="020B0604020202020204" pitchFamily="34" charset="0"/>
              </a:rPr>
              <a:t>The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RPA </a:t>
            </a:r>
            <a:r>
              <a:rPr lang="en-US" sz="1400" spc="-5" dirty="0">
                <a:latin typeface="Arial" panose="020B0604020202020204" pitchFamily="34" charset="0"/>
                <a:cs typeface="Arial" panose="020B0604020202020204" pitchFamily="34" charset="0"/>
              </a:rPr>
              <a:t>process </a:t>
            </a:r>
            <a:r>
              <a:rPr lang="en-US" sz="1400" dirty="0">
                <a:latin typeface="Arial" panose="020B0604020202020204" pitchFamily="34" charset="0"/>
                <a:cs typeface="Arial" panose="020B0604020202020204" pitchFamily="34" charset="0"/>
              </a:rPr>
              <a:t>revolves</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around software.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developers</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create</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educate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15" dirty="0">
                <a:latin typeface="Arial" panose="020B0604020202020204" pitchFamily="34" charset="0"/>
                <a:cs typeface="Arial" panose="020B0604020202020204" pitchFamily="34" charset="0"/>
              </a:rPr>
              <a:t> </a:t>
            </a:r>
            <a:r>
              <a:rPr lang="en-US" sz="1400" b="1" u="heavy" spc="-5" dirty="0">
                <a:uFill>
                  <a:solidFill>
                    <a:srgbClr val="000000"/>
                  </a:solidFill>
                </a:uFill>
                <a:latin typeface="Arial" panose="020B0604020202020204" pitchFamily="34" charset="0"/>
                <a:cs typeface="Arial" panose="020B0604020202020204" pitchFamily="34" charset="0"/>
                <a:hlinkClick r:id="rId3"/>
              </a:rPr>
              <a:t>AI</a:t>
            </a:r>
            <a:endParaRPr lang="en-US" sz="1400" dirty="0">
              <a:latin typeface="Arial" panose="020B0604020202020204" pitchFamily="34" charset="0"/>
              <a:cs typeface="Arial" panose="020B0604020202020204" pitchFamily="34" charset="0"/>
            </a:endParaRPr>
          </a:p>
          <a:p>
            <a:pPr marL="469265">
              <a:lnSpc>
                <a:spcPct val="100000"/>
              </a:lnSpc>
              <a:spcBef>
                <a:spcPts val="625"/>
              </a:spcBef>
            </a:pPr>
            <a:r>
              <a:rPr lang="en-US" sz="1400" dirty="0">
                <a:latin typeface="Arial" panose="020B0604020202020204" pitchFamily="34" charset="0"/>
                <a:cs typeface="Arial" panose="020B0604020202020204" pitchFamily="34" charset="0"/>
              </a:rPr>
              <a:t>(or</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5" dirty="0">
                <a:latin typeface="Arial" panose="020B0604020202020204" pitchFamily="34" charset="0"/>
                <a:cs typeface="Arial" panose="020B0604020202020204" pitchFamily="34" charset="0"/>
              </a:rPr>
              <a:t> robots), so their</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actions</a:t>
            </a:r>
            <a:r>
              <a:rPr lang="en-US" sz="1400" spc="-5" dirty="0">
                <a:latin typeface="Arial" panose="020B0604020202020204" pitchFamily="34" charset="0"/>
                <a:cs typeface="Arial" panose="020B0604020202020204" pitchFamily="34" charset="0"/>
              </a:rPr>
              <a:t> will</a:t>
            </a:r>
            <a:r>
              <a:rPr lang="en-US" sz="1400" dirty="0">
                <a:latin typeface="Arial" panose="020B0604020202020204" pitchFamily="34" charset="0"/>
                <a:cs typeface="Arial" panose="020B0604020202020204" pitchFamily="34" charset="0"/>
              </a:rPr>
              <a:t> emulate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authentic</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humans.</a:t>
            </a:r>
          </a:p>
          <a:p>
            <a:pPr marL="469265" marR="92075" indent="-228600">
              <a:lnSpc>
                <a:spcPct val="143600"/>
              </a:lnSpc>
              <a:spcBef>
                <a:spcPts val="10"/>
              </a:spcBef>
              <a:buFont typeface="Arial MT"/>
              <a:buChar char="•"/>
              <a:tabLst>
                <a:tab pos="469265" algn="l"/>
                <a:tab pos="469900" algn="l"/>
              </a:tabLst>
            </a:pPr>
            <a:r>
              <a:rPr lang="en-US" sz="1400" dirty="0">
                <a:latin typeface="Arial" panose="020B0604020202020204" pitchFamily="34" charset="0"/>
                <a:cs typeface="Arial" panose="020B0604020202020204" pitchFamily="34" charset="0"/>
              </a:rPr>
              <a:t>Robotic</a:t>
            </a:r>
            <a:r>
              <a:rPr lang="en-US" sz="1400" spc="-5" dirty="0">
                <a:latin typeface="Arial" panose="020B0604020202020204" pitchFamily="34" charset="0"/>
                <a:cs typeface="Arial" panose="020B0604020202020204" pitchFamily="34" charset="0"/>
              </a:rPr>
              <a:t> Process automation(RPA) </a:t>
            </a:r>
            <a:r>
              <a:rPr lang="en-US" sz="1400" dirty="0">
                <a:latin typeface="Arial" panose="020B0604020202020204" pitchFamily="34" charset="0"/>
                <a:cs typeface="Arial" panose="020B0604020202020204" pitchFamily="34" charset="0"/>
              </a:rPr>
              <a:t>is the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use of </a:t>
            </a:r>
            <a:r>
              <a:rPr lang="en-US" sz="1400" spc="-5" dirty="0">
                <a:latin typeface="Arial" panose="020B0604020202020204" pitchFamily="34" charset="0"/>
                <a:cs typeface="Arial" panose="020B0604020202020204" pitchFamily="34" charset="0"/>
              </a:rPr>
              <a:t>software</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with</a:t>
            </a:r>
            <a:r>
              <a:rPr lang="en-US" sz="1400" spc="15" dirty="0">
                <a:latin typeface="Arial" panose="020B0604020202020204" pitchFamily="34" charset="0"/>
                <a:cs typeface="Arial" panose="020B0604020202020204" pitchFamily="34" charset="0"/>
              </a:rPr>
              <a:t> </a:t>
            </a:r>
            <a:r>
              <a:rPr lang="en-US" sz="1400" b="1" dirty="0">
                <a:uFill>
                  <a:solidFill>
                    <a:srgbClr val="000000"/>
                  </a:solidFill>
                </a:uFill>
                <a:latin typeface="Arial" panose="020B0604020202020204" pitchFamily="34" charset="0"/>
                <a:cs typeface="Arial" panose="020B0604020202020204" pitchFamily="34" charset="0"/>
              </a:rPr>
              <a:t>artificial intelligence </a:t>
            </a:r>
            <a:r>
              <a:rPr lang="en-US" sz="1400" b="1" spc="5" dirty="0">
                <a:latin typeface="Arial" panose="020B0604020202020204" pitchFamily="34" charset="0"/>
                <a:cs typeface="Arial" panose="020B0604020202020204" pitchFamily="34" charset="0"/>
              </a:rPr>
              <a:t> </a:t>
            </a:r>
            <a:r>
              <a:rPr lang="en-US" sz="1400" b="1" spc="-5" dirty="0">
                <a:uFill>
                  <a:solidFill>
                    <a:srgbClr val="000000"/>
                  </a:solidFill>
                </a:uFill>
                <a:latin typeface="Arial" panose="020B0604020202020204" pitchFamily="34" charset="0"/>
                <a:cs typeface="Arial" panose="020B0604020202020204" pitchFamily="34" charset="0"/>
              </a:rPr>
              <a:t>(AI)</a:t>
            </a:r>
            <a:r>
              <a:rPr lang="en-US" sz="1400" b="1" spc="5" dirty="0">
                <a:uFill>
                  <a:solidFill>
                    <a:srgbClr val="000000"/>
                  </a:solidFill>
                </a:uFill>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a:t>
            </a:r>
            <a:r>
              <a:rPr lang="en-US" sz="1400" u="heavy" spc="10" dirty="0">
                <a:uFill>
                  <a:solidFill>
                    <a:srgbClr val="000000"/>
                  </a:solidFill>
                </a:uFill>
                <a:latin typeface="Arial" panose="020B0604020202020204" pitchFamily="34" charset="0"/>
                <a:cs typeface="Arial" panose="020B0604020202020204" pitchFamily="34" charset="0"/>
              </a:rPr>
              <a:t> </a:t>
            </a:r>
            <a:r>
              <a:rPr lang="en-US" sz="1400" b="1" dirty="0">
                <a:uFill>
                  <a:solidFill>
                    <a:srgbClr val="000000"/>
                  </a:solidFill>
                </a:uFill>
                <a:latin typeface="Arial" panose="020B0604020202020204" pitchFamily="34" charset="0"/>
                <a:cs typeface="Arial" panose="020B0604020202020204" pitchFamily="34" charset="0"/>
              </a:rPr>
              <a:t>machine</a:t>
            </a:r>
            <a:r>
              <a:rPr lang="en-US" sz="1400" b="1" spc="10" dirty="0">
                <a:uFill>
                  <a:solidFill>
                    <a:srgbClr val="000000"/>
                  </a:solidFill>
                </a:uFill>
                <a:latin typeface="Arial" panose="020B0604020202020204" pitchFamily="34" charset="0"/>
                <a:cs typeface="Arial" panose="020B0604020202020204" pitchFamily="34" charset="0"/>
              </a:rPr>
              <a:t> </a:t>
            </a:r>
            <a:r>
              <a:rPr lang="en-US" sz="1400" b="1" spc="-5" dirty="0">
                <a:uFill>
                  <a:solidFill>
                    <a:srgbClr val="000000"/>
                  </a:solidFill>
                </a:uFill>
                <a:latin typeface="Arial" panose="020B0604020202020204" pitchFamily="34" charset="0"/>
                <a:cs typeface="Arial" panose="020B0604020202020204" pitchFamily="34" charset="0"/>
              </a:rPr>
              <a:t>learning</a:t>
            </a:r>
            <a:r>
              <a:rPr lang="en-US" sz="1400" b="1" spc="15" dirty="0">
                <a:uFill>
                  <a:solidFill>
                    <a:srgbClr val="000000"/>
                  </a:solidFill>
                </a:uFill>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capabilities</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handle</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high-volume , repeatable</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tasks</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that </a:t>
            </a:r>
            <a:r>
              <a:rPr lang="en-US" sz="1400" spc="-28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previously</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required</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humans</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perform. These</a:t>
            </a:r>
            <a:r>
              <a:rPr lang="en-US" sz="1400" dirty="0">
                <a:latin typeface="Arial" panose="020B0604020202020204" pitchFamily="34" charset="0"/>
                <a:cs typeface="Arial" panose="020B0604020202020204" pitchFamily="34" charset="0"/>
              </a:rPr>
              <a:t> tasks</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can</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include </a:t>
            </a:r>
            <a:r>
              <a:rPr lang="en-US" sz="1400" spc="-5" dirty="0">
                <a:latin typeface="Arial" panose="020B0604020202020204" pitchFamily="34" charset="0"/>
                <a:cs typeface="Arial" panose="020B0604020202020204" pitchFamily="34" charset="0"/>
              </a:rPr>
              <a:t>queries,</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calculations </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maintenance </a:t>
            </a:r>
            <a:r>
              <a:rPr lang="en-US" sz="1400" dirty="0">
                <a:latin typeface="Arial" panose="020B0604020202020204" pitchFamily="34" charset="0"/>
                <a:cs typeface="Arial" panose="020B0604020202020204" pitchFamily="34" charset="0"/>
              </a:rPr>
              <a:t>of</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records </a:t>
            </a:r>
            <a:r>
              <a:rPr lang="en-US" sz="1400" spc="-5" dirty="0">
                <a:latin typeface="Arial" panose="020B0604020202020204" pitchFamily="34" charset="0"/>
                <a:cs typeface="Arial" panose="020B0604020202020204" pitchFamily="34" charset="0"/>
              </a:rPr>
              <a:t>and</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transactions.</a:t>
            </a:r>
            <a:endParaRPr lang="en-US" sz="1400" dirty="0">
              <a:latin typeface="Arial" panose="020B0604020202020204" pitchFamily="34" charset="0"/>
              <a:cs typeface="Arial" panose="020B0604020202020204" pitchFamily="34" charset="0"/>
            </a:endParaRPr>
          </a:p>
          <a:p>
            <a:pPr marL="469265" marR="41910" indent="-228600">
              <a:lnSpc>
                <a:spcPct val="143400"/>
              </a:lnSpc>
              <a:spcBef>
                <a:spcPts val="20"/>
              </a:spcBef>
              <a:buFont typeface="Arial MT"/>
              <a:buChar char="•"/>
              <a:tabLst>
                <a:tab pos="469265" algn="l"/>
                <a:tab pos="469900" algn="l"/>
              </a:tabLst>
            </a:pPr>
            <a:r>
              <a:rPr lang="en-US" sz="1400" dirty="0">
                <a:latin typeface="Arial" panose="020B0604020202020204" pitchFamily="34" charset="0"/>
                <a:cs typeface="Arial" panose="020B0604020202020204" pitchFamily="34" charset="0"/>
              </a:rPr>
              <a:t>RPA</a:t>
            </a:r>
            <a:r>
              <a:rPr lang="en-US" sz="1400" spc="-5" dirty="0">
                <a:latin typeface="Arial" panose="020B0604020202020204" pitchFamily="34" charset="0"/>
                <a:cs typeface="Arial" panose="020B0604020202020204" pitchFamily="34" charset="0"/>
              </a:rPr>
              <a:t> technology,</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sometimes</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called</a:t>
            </a:r>
            <a:r>
              <a:rPr lang="en-US" sz="1400" dirty="0">
                <a:latin typeface="Arial" panose="020B0604020202020204" pitchFamily="34" charset="0"/>
                <a:cs typeface="Arial" panose="020B0604020202020204" pitchFamily="34" charset="0"/>
              </a:rPr>
              <a:t> a </a:t>
            </a:r>
            <a:r>
              <a:rPr lang="en-US" sz="1400" spc="-5" dirty="0">
                <a:latin typeface="Arial" panose="020B0604020202020204" pitchFamily="34" charset="0"/>
                <a:cs typeface="Arial" panose="020B0604020202020204" pitchFamily="34" charset="0"/>
              </a:rPr>
              <a:t>software</a:t>
            </a:r>
            <a:r>
              <a:rPr lang="en-US" sz="1400" dirty="0">
                <a:latin typeface="Arial" panose="020B0604020202020204" pitchFamily="34" charset="0"/>
                <a:cs typeface="Arial" panose="020B0604020202020204" pitchFamily="34" charset="0"/>
              </a:rPr>
              <a:t> robot</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or bot,</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mimics</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human</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worker, </a:t>
            </a:r>
            <a:r>
              <a:rPr lang="en-US" sz="1400" dirty="0">
                <a:latin typeface="Arial" panose="020B0604020202020204" pitchFamily="34" charset="0"/>
                <a:cs typeface="Arial" panose="020B0604020202020204" pitchFamily="34" charset="0"/>
              </a:rPr>
              <a:t> logging</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into</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applications, entering</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data,</a:t>
            </a:r>
            <a:r>
              <a:rPr lang="en-US" sz="1400" spc="2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calculating</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completing</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tasks</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logging </a:t>
            </a:r>
            <a:r>
              <a:rPr lang="en-US" sz="1400" spc="-28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out.</a:t>
            </a:r>
          </a:p>
          <a:p>
            <a:pPr marL="469265" marR="130810" indent="-228600">
              <a:lnSpc>
                <a:spcPct val="143300"/>
              </a:lnSpc>
              <a:spcBef>
                <a:spcPts val="25"/>
              </a:spcBef>
              <a:buFont typeface="Arial MT"/>
              <a:buChar char="•"/>
              <a:tabLst>
                <a:tab pos="469265" algn="l"/>
                <a:tab pos="469900" algn="l"/>
              </a:tabLst>
            </a:pPr>
            <a:r>
              <a:rPr lang="en-US" sz="1400" dirty="0">
                <a:latin typeface="Arial" panose="020B0604020202020204" pitchFamily="34" charset="0"/>
                <a:cs typeface="Arial" panose="020B0604020202020204" pitchFamily="34" charset="0"/>
              </a:rPr>
              <a:t>RPA </a:t>
            </a:r>
            <a:r>
              <a:rPr lang="en-US" sz="1400" spc="-5" dirty="0">
                <a:latin typeface="Arial" panose="020B0604020202020204" pitchFamily="34" charset="0"/>
                <a:cs typeface="Arial" panose="020B0604020202020204" pitchFamily="34" charset="0"/>
              </a:rPr>
              <a:t>software </a:t>
            </a:r>
            <a:r>
              <a:rPr lang="en-US" sz="1400" dirty="0">
                <a:latin typeface="Arial" panose="020B0604020202020204" pitchFamily="34" charset="0"/>
                <a:cs typeface="Arial" panose="020B0604020202020204" pitchFamily="34" charset="0"/>
              </a:rPr>
              <a:t>is</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not</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part</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organization's</a:t>
            </a:r>
            <a:r>
              <a:rPr lang="en-US" sz="1400" spc="15"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IT</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infrastructure.</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Instead,</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it</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sits</a:t>
            </a:r>
            <a:r>
              <a:rPr lang="en-US" sz="1400" dirty="0">
                <a:latin typeface="Arial" panose="020B0604020202020204" pitchFamily="34" charset="0"/>
                <a:cs typeface="Arial" panose="020B0604020202020204" pitchFamily="34" charset="0"/>
              </a:rPr>
              <a:t> on</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top </a:t>
            </a:r>
            <a:r>
              <a:rPr lang="en-US" sz="1400" spc="-28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it,</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enabling</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 </a:t>
            </a:r>
            <a:r>
              <a:rPr lang="en-US" sz="1400" spc="-5" dirty="0">
                <a:latin typeface="Arial" panose="020B0604020202020204" pitchFamily="34" charset="0"/>
                <a:cs typeface="Arial" panose="020B0604020202020204" pitchFamily="34" charset="0"/>
              </a:rPr>
              <a:t>company</a:t>
            </a:r>
            <a:r>
              <a:rPr lang="en-US" sz="1400" spc="1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implement</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technology</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quickly</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efficiently</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all </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without</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changing</a:t>
            </a:r>
            <a:r>
              <a:rPr lang="en-US" sz="1400" dirty="0">
                <a:latin typeface="Arial" panose="020B0604020202020204" pitchFamily="34" charset="0"/>
                <a:cs typeface="Arial" panose="020B0604020202020204" pitchFamily="34" charset="0"/>
              </a:rPr>
              <a:t> the</a:t>
            </a:r>
            <a:r>
              <a:rPr lang="en-US" sz="1400" spc="-5" dirty="0">
                <a:latin typeface="Arial" panose="020B0604020202020204" pitchFamily="34" charset="0"/>
                <a:cs typeface="Arial" panose="020B0604020202020204" pitchFamily="34" charset="0"/>
              </a:rPr>
              <a:t> existing</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infrastructure</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systems.</a:t>
            </a:r>
            <a:endParaRPr lang="en-US" sz="1400" dirty="0">
              <a:latin typeface="Arial" panose="020B0604020202020204" pitchFamily="34" charset="0"/>
              <a:cs typeface="Arial" panose="020B0604020202020204" pitchFamily="34" charset="0"/>
            </a:endParaRPr>
          </a:p>
          <a:p>
            <a:pPr marL="12700" marR="97790">
              <a:lnSpc>
                <a:spcPct val="143700"/>
              </a:lnSpc>
              <a:spcBef>
                <a:spcPts val="5"/>
              </a:spcBef>
            </a:pPr>
            <a:endParaRPr lang="en-US" sz="1400" dirty="0">
              <a:latin typeface="Arial" panose="020B0604020202020204" pitchFamily="34" charset="0"/>
              <a:cs typeface="Arial" panose="020B0604020202020204" pitchFamily="34" charset="0"/>
            </a:endParaRPr>
          </a:p>
          <a:p>
            <a:pPr marL="12700" marR="97790" algn="just">
              <a:lnSpc>
                <a:spcPct val="143700"/>
              </a:lnSpc>
              <a:spcBef>
                <a:spcPts val="5"/>
              </a:spcBef>
            </a:pPr>
            <a:r>
              <a:rPr lang="en-US"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8363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E1831-D835-65DA-459D-909099727FA8}"/>
              </a:ext>
            </a:extLst>
          </p:cNvPr>
          <p:cNvSpPr txBox="1"/>
          <p:nvPr/>
        </p:nvSpPr>
        <p:spPr>
          <a:xfrm>
            <a:off x="482310" y="2103058"/>
            <a:ext cx="6591877" cy="1815882"/>
          </a:xfrm>
          <a:prstGeom prst="rect">
            <a:avLst/>
          </a:prstGeom>
          <a:noFill/>
        </p:spPr>
        <p:txBody>
          <a:bodyPr wrap="square">
            <a:spAutoFit/>
          </a:bodyPr>
          <a:lstStyle/>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Robotic</a:t>
            </a:r>
            <a:r>
              <a:rPr lang="en-US" sz="1400" spc="-5" dirty="0">
                <a:latin typeface="Arial" panose="020B0604020202020204" pitchFamily="34" charset="0"/>
                <a:cs typeface="Arial" panose="020B0604020202020204" pitchFamily="34" charset="0"/>
              </a:rPr>
              <a:t> process </a:t>
            </a:r>
            <a:r>
              <a:rPr lang="en-US" sz="1400" dirty="0">
                <a:latin typeface="Arial" panose="020B0604020202020204" pitchFamily="34" charset="0"/>
                <a:cs typeface="Arial" panose="020B0604020202020204" pitchFamily="34" charset="0"/>
              </a:rPr>
              <a:t>automation </a:t>
            </a:r>
            <a:r>
              <a:rPr lang="en-US" sz="1400" spc="-5" dirty="0">
                <a:latin typeface="Arial" panose="020B0604020202020204" pitchFamily="34" charset="0"/>
                <a:cs typeface="Arial" panose="020B0604020202020204" pitchFamily="34" charset="0"/>
              </a:rPr>
              <a:t>(RPA)</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is a </a:t>
            </a:r>
            <a:r>
              <a:rPr lang="en-US" sz="1400" spc="-5" dirty="0">
                <a:latin typeface="Arial" panose="020B0604020202020204" pitchFamily="34" charset="0"/>
                <a:cs typeface="Arial" panose="020B0604020202020204" pitchFamily="34" charset="0"/>
              </a:rPr>
              <a:t>software</a:t>
            </a:r>
            <a:r>
              <a:rPr lang="en-US" sz="1400" dirty="0">
                <a:latin typeface="Arial" panose="020B0604020202020204" pitchFamily="34" charset="0"/>
                <a:cs typeface="Arial" panose="020B0604020202020204" pitchFamily="34" charset="0"/>
              </a:rPr>
              <a:t> technology </a:t>
            </a:r>
            <a:r>
              <a:rPr lang="en-US" sz="1400" spc="-5" dirty="0">
                <a:latin typeface="Arial" panose="020B0604020202020204" pitchFamily="34" charset="0"/>
                <a:cs typeface="Arial" panose="020B0604020202020204" pitchFamily="34" charset="0"/>
              </a:rPr>
              <a:t>that</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makes </a:t>
            </a:r>
            <a:r>
              <a:rPr lang="en-US" sz="1400" dirty="0">
                <a:latin typeface="Arial" panose="020B0604020202020204" pitchFamily="34" charset="0"/>
                <a:cs typeface="Arial" panose="020B0604020202020204" pitchFamily="34" charset="0"/>
              </a:rPr>
              <a:t>it</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easy </a:t>
            </a:r>
            <a:r>
              <a:rPr lang="en-US" sz="1400" dirty="0">
                <a:latin typeface="Arial" panose="020B0604020202020204" pitchFamily="34" charset="0"/>
                <a:cs typeface="Arial" panose="020B0604020202020204" pitchFamily="34" charset="0"/>
              </a:rPr>
              <a:t>to build, </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deploy,</a:t>
            </a:r>
            <a:r>
              <a:rPr lang="en-US" sz="1400" dirty="0">
                <a:latin typeface="Arial" panose="020B0604020202020204" pitchFamily="34" charset="0"/>
                <a:cs typeface="Arial" panose="020B0604020202020204" pitchFamily="34" charset="0"/>
              </a:rPr>
              <a:t> and</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manage </a:t>
            </a:r>
            <a:r>
              <a:rPr lang="en-US" sz="1400" spc="-5" dirty="0">
                <a:latin typeface="Arial" panose="020B0604020202020204" pitchFamily="34" charset="0"/>
                <a:cs typeface="Arial" panose="020B0604020202020204" pitchFamily="34" charset="0"/>
              </a:rPr>
              <a:t>software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robots</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that</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emulate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humans</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actions</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interacting</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with</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digital </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systems</a:t>
            </a:r>
            <a:r>
              <a:rPr lang="en-US" sz="1400" dirty="0">
                <a:latin typeface="Arial" panose="020B0604020202020204" pitchFamily="34" charset="0"/>
                <a:cs typeface="Arial" panose="020B0604020202020204" pitchFamily="34" charset="0"/>
              </a:rPr>
              <a:t> and</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software.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Just</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like</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people,</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software</a:t>
            </a:r>
            <a:r>
              <a:rPr lang="en-US" sz="1400" dirty="0">
                <a:latin typeface="Arial" panose="020B0604020202020204" pitchFamily="34" charset="0"/>
                <a:cs typeface="Arial" panose="020B0604020202020204" pitchFamily="34" charset="0"/>
              </a:rPr>
              <a:t> robots </a:t>
            </a:r>
            <a:r>
              <a:rPr lang="en-US" sz="1400" spc="-5" dirty="0">
                <a:latin typeface="Arial" panose="020B0604020202020204" pitchFamily="34" charset="0"/>
                <a:cs typeface="Arial" panose="020B0604020202020204" pitchFamily="34" charset="0"/>
              </a:rPr>
              <a:t>can</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do</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things</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like </a:t>
            </a:r>
            <a:r>
              <a:rPr lang="en-US" sz="1400" spc="-5" dirty="0">
                <a:latin typeface="Arial" panose="020B0604020202020204" pitchFamily="34" charset="0"/>
                <a:cs typeface="Arial" panose="020B0604020202020204" pitchFamily="34" charset="0"/>
              </a:rPr>
              <a:t>understand</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what’s </a:t>
            </a:r>
            <a:r>
              <a:rPr lang="en-US" sz="1400" spc="-28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on</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 </a:t>
            </a:r>
            <a:r>
              <a:rPr lang="en-US" sz="1400" spc="-5" dirty="0">
                <a:latin typeface="Arial" panose="020B0604020202020204" pitchFamily="34" charset="0"/>
                <a:cs typeface="Arial" panose="020B0604020202020204" pitchFamily="34" charset="0"/>
              </a:rPr>
              <a:t>screen,</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complete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a:t>
            </a:r>
            <a:r>
              <a:rPr lang="en-US" sz="1400" spc="1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right</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keystrokes,</a:t>
            </a:r>
            <a:r>
              <a:rPr lang="en-US" sz="1400" dirty="0">
                <a:latin typeface="Arial" panose="020B0604020202020204" pitchFamily="34" charset="0"/>
                <a:cs typeface="Arial" panose="020B0604020202020204" pitchFamily="34" charset="0"/>
              </a:rPr>
              <a:t> navigate </a:t>
            </a:r>
            <a:r>
              <a:rPr lang="en-US" sz="1400" spc="-5" dirty="0">
                <a:latin typeface="Arial" panose="020B0604020202020204" pitchFamily="34" charset="0"/>
                <a:cs typeface="Arial" panose="020B0604020202020204" pitchFamily="34" charset="0"/>
              </a:rPr>
              <a:t>systems,</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identify</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a:t>
            </a:r>
            <a:r>
              <a:rPr lang="en-US" sz="1400" spc="2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extract</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data,</a:t>
            </a:r>
            <a:r>
              <a:rPr lang="en-US" sz="1400" spc="1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 </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perform </a:t>
            </a:r>
            <a:r>
              <a:rPr lang="en-US" sz="1400" dirty="0">
                <a:latin typeface="Arial" panose="020B0604020202020204" pitchFamily="34" charset="0"/>
                <a:cs typeface="Arial" panose="020B0604020202020204" pitchFamily="34" charset="0"/>
              </a:rPr>
              <a:t>a</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wide </a:t>
            </a:r>
            <a:r>
              <a:rPr lang="en-US" sz="1400" dirty="0">
                <a:latin typeface="Arial" panose="020B0604020202020204" pitchFamily="34" charset="0"/>
                <a:cs typeface="Arial" panose="020B0604020202020204" pitchFamily="34" charset="0"/>
              </a:rPr>
              <a:t>range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of</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defined</a:t>
            </a:r>
            <a:r>
              <a:rPr lang="en-US" sz="1400" dirty="0">
                <a:latin typeface="Arial" panose="020B0604020202020204" pitchFamily="34" charset="0"/>
                <a:cs typeface="Arial" panose="020B0604020202020204" pitchFamily="34" charset="0"/>
              </a:rPr>
              <a:t> actions. </a:t>
            </a:r>
          </a:p>
          <a:p>
            <a:pPr marL="285750"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But </a:t>
            </a:r>
            <a:r>
              <a:rPr lang="en-US" sz="1400" spc="-5" dirty="0">
                <a:latin typeface="Arial" panose="020B0604020202020204" pitchFamily="34" charset="0"/>
                <a:cs typeface="Arial" panose="020B0604020202020204" pitchFamily="34" charset="0"/>
              </a:rPr>
              <a:t>software</a:t>
            </a:r>
            <a:r>
              <a:rPr lang="en-US" sz="1400" dirty="0">
                <a:latin typeface="Arial" panose="020B0604020202020204" pitchFamily="34" charset="0"/>
                <a:cs typeface="Arial" panose="020B0604020202020204" pitchFamily="34" charset="0"/>
              </a:rPr>
              <a:t> robots </a:t>
            </a:r>
            <a:r>
              <a:rPr lang="en-US" sz="1400" spc="-5" dirty="0">
                <a:latin typeface="Arial" panose="020B0604020202020204" pitchFamily="34" charset="0"/>
                <a:cs typeface="Arial" panose="020B0604020202020204" pitchFamily="34" charset="0"/>
              </a:rPr>
              <a:t>can</a:t>
            </a:r>
            <a:r>
              <a:rPr lang="en-US" sz="1400" dirty="0">
                <a:latin typeface="Arial" panose="020B0604020202020204" pitchFamily="34" charset="0"/>
                <a:cs typeface="Arial" panose="020B0604020202020204" pitchFamily="34" charset="0"/>
              </a:rPr>
              <a:t> do it</a:t>
            </a:r>
            <a:r>
              <a:rPr lang="en-US" sz="1400" spc="-5" dirty="0">
                <a:latin typeface="Arial" panose="020B0604020202020204" pitchFamily="34" charset="0"/>
                <a:cs typeface="Arial" panose="020B0604020202020204" pitchFamily="34" charset="0"/>
              </a:rPr>
              <a:t> faster</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and</a:t>
            </a:r>
            <a:r>
              <a:rPr lang="en-US" sz="1400" dirty="0">
                <a:latin typeface="Arial" panose="020B0604020202020204" pitchFamily="34" charset="0"/>
                <a:cs typeface="Arial" panose="020B0604020202020204" pitchFamily="34" charset="0"/>
              </a:rPr>
              <a:t> more </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consistently </a:t>
            </a:r>
            <a:r>
              <a:rPr lang="en-US" sz="1400" dirty="0">
                <a:latin typeface="Arial" panose="020B0604020202020204" pitchFamily="34" charset="0"/>
                <a:cs typeface="Arial" panose="020B0604020202020204" pitchFamily="34" charset="0"/>
              </a:rPr>
              <a:t>than </a:t>
            </a:r>
            <a:r>
              <a:rPr lang="en-US" sz="1400" spc="-5" dirty="0">
                <a:latin typeface="Arial" panose="020B0604020202020204" pitchFamily="34" charset="0"/>
                <a:cs typeface="Arial" panose="020B0604020202020204" pitchFamily="34" charset="0"/>
              </a:rPr>
              <a:t>people,</a:t>
            </a:r>
            <a:r>
              <a:rPr lang="en-US" sz="1400" spc="1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without</a:t>
            </a:r>
            <a:r>
              <a:rPr lang="en-US" sz="1400" dirty="0">
                <a:latin typeface="Arial" panose="020B0604020202020204" pitchFamily="34" charset="0"/>
                <a:cs typeface="Arial" panose="020B0604020202020204" pitchFamily="34" charset="0"/>
              </a:rPr>
              <a:t> the </a:t>
            </a:r>
            <a:r>
              <a:rPr lang="en-US" sz="1400" spc="-5" dirty="0">
                <a:latin typeface="Arial" panose="020B0604020202020204" pitchFamily="34" charset="0"/>
                <a:cs typeface="Arial" panose="020B0604020202020204" pitchFamily="34" charset="0"/>
              </a:rPr>
              <a:t>need</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get </a:t>
            </a:r>
            <a:r>
              <a:rPr lang="en-US" sz="1400" spc="5" dirty="0">
                <a:latin typeface="Arial" panose="020B0604020202020204" pitchFamily="34" charset="0"/>
                <a:cs typeface="Arial" panose="020B0604020202020204" pitchFamily="34" charset="0"/>
              </a:rPr>
              <a:t>up </a:t>
            </a:r>
            <a:r>
              <a:rPr lang="en-US" sz="1400" spc="-5" dirty="0">
                <a:latin typeface="Arial" panose="020B0604020202020204" pitchFamily="34" charset="0"/>
                <a:cs typeface="Arial" panose="020B0604020202020204" pitchFamily="34" charset="0"/>
              </a:rPr>
              <a:t>and</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stretch</a:t>
            </a:r>
            <a:r>
              <a:rPr lang="en-US" sz="1400" dirty="0">
                <a:latin typeface="Arial" panose="020B0604020202020204" pitchFamily="34" charset="0"/>
                <a:cs typeface="Arial" panose="020B0604020202020204" pitchFamily="34" charset="0"/>
              </a:rPr>
              <a:t> or</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take</a:t>
            </a:r>
            <a:r>
              <a:rPr lang="en-US" sz="1400" spc="-5"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a:t>
            </a:r>
            <a:r>
              <a:rPr lang="en-US" sz="1400" spc="5"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coffee</a:t>
            </a:r>
            <a:r>
              <a:rPr lang="en-US" sz="1400" dirty="0">
                <a:latin typeface="Arial" panose="020B0604020202020204" pitchFamily="34" charset="0"/>
                <a:cs typeface="Arial" panose="020B0604020202020204" pitchFamily="34" charset="0"/>
              </a:rPr>
              <a:t> </a:t>
            </a:r>
            <a:r>
              <a:rPr lang="en-US" sz="1400" spc="-5" dirty="0">
                <a:latin typeface="Arial" panose="020B0604020202020204" pitchFamily="34" charset="0"/>
                <a:cs typeface="Arial" panose="020B0604020202020204" pitchFamily="34" charset="0"/>
              </a:rPr>
              <a:t>break.</a:t>
            </a:r>
            <a:endParaRPr lang="en-US" sz="1400" dirty="0"/>
          </a:p>
        </p:txBody>
      </p:sp>
      <p:sp>
        <p:nvSpPr>
          <p:cNvPr id="4" name="object 8">
            <a:extLst>
              <a:ext uri="{FF2B5EF4-FFF2-40B4-BE49-F238E27FC236}">
                <a16:creationId xmlns:a16="http://schemas.microsoft.com/office/drawing/2014/main" id="{1BE07381-6038-54D9-4D7E-0B6BB21D1EF7}"/>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5" name="object 3">
            <a:extLst>
              <a:ext uri="{FF2B5EF4-FFF2-40B4-BE49-F238E27FC236}">
                <a16:creationId xmlns:a16="http://schemas.microsoft.com/office/drawing/2014/main" id="{521DC024-E614-6DD9-D5FF-C1BE37078C29}"/>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6" name="object 4">
            <a:extLst>
              <a:ext uri="{FF2B5EF4-FFF2-40B4-BE49-F238E27FC236}">
                <a16:creationId xmlns:a16="http://schemas.microsoft.com/office/drawing/2014/main" id="{CDBCAAA4-2A88-F805-9C53-DBBE7F608252}"/>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7" name="TextBox 6">
            <a:extLst>
              <a:ext uri="{FF2B5EF4-FFF2-40B4-BE49-F238E27FC236}">
                <a16:creationId xmlns:a16="http://schemas.microsoft.com/office/drawing/2014/main" id="{9839BDBD-33B6-569F-0A99-4A88CB6BA700}"/>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8</a:t>
            </a:fld>
            <a:endParaRPr b="1" spc="-25"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97826B4-9F8A-AAD7-F27D-FA1B094AF7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Tree>
    <p:extLst>
      <p:ext uri="{BB962C8B-B14F-4D97-AF65-F5344CB8AC3E}">
        <p14:creationId xmlns:p14="http://schemas.microsoft.com/office/powerpoint/2010/main" val="1849374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09175D64-8C4D-4080-BF85-49707BC1403D}"/>
              </a:ext>
            </a:extLst>
          </p:cNvPr>
          <p:cNvSpPr/>
          <p:nvPr/>
        </p:nvSpPr>
        <p:spPr>
          <a:xfrm>
            <a:off x="302056" y="301700"/>
            <a:ext cx="6962775" cy="10095230"/>
          </a:xfrm>
          <a:custGeom>
            <a:avLst/>
            <a:gdLst/>
            <a:ahLst/>
            <a:cxnLst/>
            <a:rect l="l" t="t" r="r" b="b"/>
            <a:pathLst>
              <a:path w="6962775" h="10095230">
                <a:moveTo>
                  <a:pt x="6907657" y="18288"/>
                </a:moveTo>
                <a:lnTo>
                  <a:pt x="54864" y="18288"/>
                </a:lnTo>
                <a:lnTo>
                  <a:pt x="18288" y="18288"/>
                </a:lnTo>
                <a:lnTo>
                  <a:pt x="18288" y="55168"/>
                </a:lnTo>
                <a:lnTo>
                  <a:pt x="18288" y="10040163"/>
                </a:lnTo>
                <a:lnTo>
                  <a:pt x="18288" y="10076739"/>
                </a:lnTo>
                <a:lnTo>
                  <a:pt x="54864" y="10076739"/>
                </a:lnTo>
                <a:lnTo>
                  <a:pt x="6907657" y="10076739"/>
                </a:lnTo>
                <a:lnTo>
                  <a:pt x="6907657" y="10040163"/>
                </a:lnTo>
                <a:lnTo>
                  <a:pt x="54864" y="10040163"/>
                </a:lnTo>
                <a:lnTo>
                  <a:pt x="54864" y="55168"/>
                </a:lnTo>
                <a:lnTo>
                  <a:pt x="6907657" y="55168"/>
                </a:lnTo>
                <a:lnTo>
                  <a:pt x="6907657" y="18288"/>
                </a:lnTo>
                <a:close/>
              </a:path>
              <a:path w="6962775" h="10095230">
                <a:moveTo>
                  <a:pt x="6907657" y="50"/>
                </a:moveTo>
                <a:lnTo>
                  <a:pt x="54864" y="50"/>
                </a:lnTo>
                <a:lnTo>
                  <a:pt x="9131" y="50"/>
                </a:lnTo>
                <a:lnTo>
                  <a:pt x="0" y="0"/>
                </a:lnTo>
                <a:lnTo>
                  <a:pt x="0" y="9194"/>
                </a:lnTo>
                <a:lnTo>
                  <a:pt x="0" y="55168"/>
                </a:lnTo>
                <a:lnTo>
                  <a:pt x="0" y="10040163"/>
                </a:lnTo>
                <a:lnTo>
                  <a:pt x="0" y="10085883"/>
                </a:lnTo>
                <a:lnTo>
                  <a:pt x="0" y="10095027"/>
                </a:lnTo>
                <a:lnTo>
                  <a:pt x="9131" y="10095027"/>
                </a:lnTo>
                <a:lnTo>
                  <a:pt x="54864" y="10095027"/>
                </a:lnTo>
                <a:lnTo>
                  <a:pt x="6907657" y="10095027"/>
                </a:lnTo>
                <a:lnTo>
                  <a:pt x="6907657" y="10085883"/>
                </a:lnTo>
                <a:lnTo>
                  <a:pt x="54864" y="10085883"/>
                </a:lnTo>
                <a:lnTo>
                  <a:pt x="9131" y="10085883"/>
                </a:lnTo>
                <a:lnTo>
                  <a:pt x="9131" y="10040163"/>
                </a:lnTo>
                <a:lnTo>
                  <a:pt x="9131" y="55168"/>
                </a:lnTo>
                <a:lnTo>
                  <a:pt x="9131" y="9194"/>
                </a:lnTo>
                <a:lnTo>
                  <a:pt x="54864" y="9194"/>
                </a:lnTo>
                <a:lnTo>
                  <a:pt x="6907657" y="9194"/>
                </a:lnTo>
                <a:lnTo>
                  <a:pt x="6907657" y="50"/>
                </a:lnTo>
                <a:close/>
              </a:path>
              <a:path w="6962775" h="10095230">
                <a:moveTo>
                  <a:pt x="6944309" y="18288"/>
                </a:moveTo>
                <a:lnTo>
                  <a:pt x="6907733" y="18288"/>
                </a:lnTo>
                <a:lnTo>
                  <a:pt x="6907733" y="55168"/>
                </a:lnTo>
                <a:lnTo>
                  <a:pt x="6907733" y="10040163"/>
                </a:lnTo>
                <a:lnTo>
                  <a:pt x="6907733" y="10076739"/>
                </a:lnTo>
                <a:lnTo>
                  <a:pt x="6944309" y="10076739"/>
                </a:lnTo>
                <a:lnTo>
                  <a:pt x="6944309" y="10040163"/>
                </a:lnTo>
                <a:lnTo>
                  <a:pt x="6944309" y="55168"/>
                </a:lnTo>
                <a:lnTo>
                  <a:pt x="6944309" y="18288"/>
                </a:lnTo>
                <a:close/>
              </a:path>
              <a:path w="6962775" h="10095230">
                <a:moveTo>
                  <a:pt x="6962597" y="50"/>
                </a:moveTo>
                <a:lnTo>
                  <a:pt x="6953453" y="0"/>
                </a:lnTo>
                <a:lnTo>
                  <a:pt x="6907733" y="50"/>
                </a:lnTo>
                <a:lnTo>
                  <a:pt x="6907733" y="9194"/>
                </a:lnTo>
                <a:lnTo>
                  <a:pt x="6953453" y="9194"/>
                </a:lnTo>
                <a:lnTo>
                  <a:pt x="6953453" y="55168"/>
                </a:lnTo>
                <a:lnTo>
                  <a:pt x="6953453" y="10040163"/>
                </a:lnTo>
                <a:lnTo>
                  <a:pt x="6953453" y="10085883"/>
                </a:lnTo>
                <a:lnTo>
                  <a:pt x="6907733" y="10085883"/>
                </a:lnTo>
                <a:lnTo>
                  <a:pt x="6907733" y="10095027"/>
                </a:lnTo>
                <a:lnTo>
                  <a:pt x="6953453" y="10095027"/>
                </a:lnTo>
                <a:lnTo>
                  <a:pt x="6962584" y="10095027"/>
                </a:lnTo>
                <a:lnTo>
                  <a:pt x="6962597" y="10085883"/>
                </a:lnTo>
                <a:lnTo>
                  <a:pt x="6962584" y="10040163"/>
                </a:lnTo>
                <a:lnTo>
                  <a:pt x="6962584" y="55168"/>
                </a:lnTo>
                <a:lnTo>
                  <a:pt x="6962584" y="9194"/>
                </a:lnTo>
                <a:lnTo>
                  <a:pt x="6962597" y="50"/>
                </a:lnTo>
                <a:close/>
              </a:path>
            </a:pathLst>
          </a:custGeom>
          <a:solidFill>
            <a:srgbClr val="000000"/>
          </a:solidFill>
        </p:spPr>
        <p:txBody>
          <a:bodyPr wrap="square" lIns="0" tIns="0" rIns="0" bIns="0" rtlCol="0"/>
          <a:lstStyle/>
          <a:p>
            <a:endParaRPr dirty="0"/>
          </a:p>
        </p:txBody>
      </p:sp>
      <p:sp>
        <p:nvSpPr>
          <p:cNvPr id="5" name="object 2">
            <a:extLst>
              <a:ext uri="{FF2B5EF4-FFF2-40B4-BE49-F238E27FC236}">
                <a16:creationId xmlns:a16="http://schemas.microsoft.com/office/drawing/2014/main" id="{0733A23D-99E9-101D-E538-FD686322F140}"/>
              </a:ext>
            </a:extLst>
          </p:cNvPr>
          <p:cNvSpPr txBox="1"/>
          <p:nvPr/>
        </p:nvSpPr>
        <p:spPr>
          <a:xfrm>
            <a:off x="2860855" y="1309765"/>
            <a:ext cx="1834789" cy="293735"/>
          </a:xfrm>
          <a:prstGeom prst="rect">
            <a:avLst/>
          </a:prstGeom>
        </p:spPr>
        <p:txBody>
          <a:bodyPr vert="horz" wrap="square" lIns="0" tIns="17145" rIns="0" bIns="0" rtlCol="0">
            <a:spAutoFit/>
          </a:bodyPr>
          <a:lstStyle/>
          <a:p>
            <a:pPr marL="0" marR="0" algn="ctr">
              <a:lnSpc>
                <a:spcPct val="107000"/>
              </a:lnSpc>
              <a:spcBef>
                <a:spcPts val="0"/>
              </a:spcBef>
              <a:spcAft>
                <a:spcPts val="800"/>
              </a:spcAft>
            </a:pPr>
            <a:r>
              <a:rPr lang="en-US" sz="1800" b="1"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History of RPA</a:t>
            </a:r>
          </a:p>
        </p:txBody>
      </p:sp>
      <p:sp>
        <p:nvSpPr>
          <p:cNvPr id="6" name="object 3">
            <a:extLst>
              <a:ext uri="{FF2B5EF4-FFF2-40B4-BE49-F238E27FC236}">
                <a16:creationId xmlns:a16="http://schemas.microsoft.com/office/drawing/2014/main" id="{29A34CC1-5905-1A90-09E5-76073B79DF08}"/>
              </a:ext>
            </a:extLst>
          </p:cNvPr>
          <p:cNvSpPr/>
          <p:nvPr/>
        </p:nvSpPr>
        <p:spPr>
          <a:xfrm>
            <a:off x="816624" y="1643265"/>
            <a:ext cx="5773420" cy="45719"/>
          </a:xfrm>
          <a:custGeom>
            <a:avLst/>
            <a:gdLst/>
            <a:ahLst/>
            <a:cxnLst/>
            <a:rect l="l" t="t" r="r" b="b"/>
            <a:pathLst>
              <a:path w="5773420" h="9525">
                <a:moveTo>
                  <a:pt x="5773166" y="0"/>
                </a:moveTo>
                <a:lnTo>
                  <a:pt x="0" y="0"/>
                </a:lnTo>
                <a:lnTo>
                  <a:pt x="0" y="9144"/>
                </a:lnTo>
                <a:lnTo>
                  <a:pt x="5773166" y="9144"/>
                </a:lnTo>
                <a:lnTo>
                  <a:pt x="5773166" y="0"/>
                </a:lnTo>
                <a:close/>
              </a:path>
            </a:pathLst>
          </a:custGeom>
          <a:solidFill>
            <a:srgbClr val="C00000"/>
          </a:solidFill>
        </p:spPr>
        <p:txBody>
          <a:bodyPr wrap="square" lIns="0" tIns="0" rIns="0" bIns="0" rtlCol="0"/>
          <a:lstStyle/>
          <a:p>
            <a:endParaRPr b="1" dirty="0"/>
          </a:p>
        </p:txBody>
      </p:sp>
      <p:sp>
        <p:nvSpPr>
          <p:cNvPr id="8" name="object 4">
            <a:extLst>
              <a:ext uri="{FF2B5EF4-FFF2-40B4-BE49-F238E27FC236}">
                <a16:creationId xmlns:a16="http://schemas.microsoft.com/office/drawing/2014/main" id="{FC75A7A6-D94D-C668-5D58-A781723BDBFB}"/>
              </a:ext>
            </a:extLst>
          </p:cNvPr>
          <p:cNvSpPr/>
          <p:nvPr/>
        </p:nvSpPr>
        <p:spPr>
          <a:xfrm>
            <a:off x="896721" y="9815791"/>
            <a:ext cx="5773420" cy="55244"/>
          </a:xfrm>
          <a:custGeom>
            <a:avLst/>
            <a:gdLst/>
            <a:ahLst/>
            <a:cxnLst/>
            <a:rect l="l" t="t" r="r" b="b"/>
            <a:pathLst>
              <a:path w="5773420" h="55245">
                <a:moveTo>
                  <a:pt x="5773166" y="45720"/>
                </a:moveTo>
                <a:lnTo>
                  <a:pt x="0" y="45720"/>
                </a:lnTo>
                <a:lnTo>
                  <a:pt x="0" y="54851"/>
                </a:lnTo>
                <a:lnTo>
                  <a:pt x="5773166" y="54851"/>
                </a:lnTo>
                <a:lnTo>
                  <a:pt x="5773166" y="45720"/>
                </a:lnTo>
                <a:close/>
              </a:path>
              <a:path w="5773420" h="55245">
                <a:moveTo>
                  <a:pt x="5773166" y="0"/>
                </a:moveTo>
                <a:lnTo>
                  <a:pt x="0" y="0"/>
                </a:lnTo>
                <a:lnTo>
                  <a:pt x="0" y="36563"/>
                </a:lnTo>
                <a:lnTo>
                  <a:pt x="5773166" y="36563"/>
                </a:lnTo>
                <a:lnTo>
                  <a:pt x="5773166" y="0"/>
                </a:lnTo>
                <a:close/>
              </a:path>
            </a:pathLst>
          </a:custGeom>
          <a:solidFill>
            <a:srgbClr val="C00000"/>
          </a:solidFill>
        </p:spPr>
        <p:txBody>
          <a:bodyPr wrap="square" lIns="0" tIns="0" rIns="0" bIns="0" rtlCol="0"/>
          <a:lstStyle/>
          <a:p>
            <a:endParaRPr dirty="0"/>
          </a:p>
        </p:txBody>
      </p:sp>
      <p:sp>
        <p:nvSpPr>
          <p:cNvPr id="11" name="TextBox 10">
            <a:extLst>
              <a:ext uri="{FF2B5EF4-FFF2-40B4-BE49-F238E27FC236}">
                <a16:creationId xmlns:a16="http://schemas.microsoft.com/office/drawing/2014/main" id="{FAFBC5E5-BC18-8748-2AE2-4EF58F9909C7}"/>
              </a:ext>
            </a:extLst>
          </p:cNvPr>
          <p:cNvSpPr txBox="1"/>
          <p:nvPr/>
        </p:nvSpPr>
        <p:spPr>
          <a:xfrm>
            <a:off x="3254682" y="9917084"/>
            <a:ext cx="1047135" cy="300339"/>
          </a:xfrm>
          <a:prstGeom prst="rect">
            <a:avLst/>
          </a:prstGeom>
          <a:noFill/>
        </p:spPr>
        <p:txBody>
          <a:bodyPr wrap="square">
            <a:spAutoFit/>
          </a:bodyPr>
          <a:lstStyle/>
          <a:p>
            <a:pPr marL="12700">
              <a:lnSpc>
                <a:spcPts val="1630"/>
              </a:lnSpc>
            </a:pPr>
            <a:r>
              <a:rPr lang="en-US" b="1" dirty="0">
                <a:latin typeface="Times New Roman" panose="02020603050405020304" pitchFamily="18" charset="0"/>
                <a:cs typeface="Times New Roman" panose="02020603050405020304" pitchFamily="18" charset="0"/>
              </a:rPr>
              <a:t>Page</a:t>
            </a:r>
            <a:r>
              <a:rPr lang="en-US" b="1" spc="-15" dirty="0">
                <a:latin typeface="Times New Roman" panose="02020603050405020304" pitchFamily="18" charset="0"/>
                <a:cs typeface="Times New Roman" panose="02020603050405020304" pitchFamily="18" charset="0"/>
              </a:rPr>
              <a:t> </a:t>
            </a:r>
            <a:fld id="{81D60167-4931-47E6-BA6A-407CBD079E47}" type="slidenum">
              <a:rPr b="1" spc="-25" smtClean="0">
                <a:latin typeface="Times New Roman" panose="02020603050405020304" pitchFamily="18" charset="0"/>
                <a:cs typeface="Times New Roman" panose="02020603050405020304" pitchFamily="18" charset="0"/>
              </a:rPr>
              <a:pPr marL="12700">
                <a:lnSpc>
                  <a:spcPts val="1630"/>
                </a:lnSpc>
              </a:pPr>
              <a:t>9</a:t>
            </a:fld>
            <a:endParaRPr b="1" spc="-25"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1B9FC69-D9E5-93D2-04CD-1E1EC1877F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8627" y="255604"/>
            <a:ext cx="1105430" cy="646373"/>
          </a:xfrm>
          <a:prstGeom prst="rect">
            <a:avLst/>
          </a:prstGeom>
        </p:spPr>
      </p:pic>
      <p:sp>
        <p:nvSpPr>
          <p:cNvPr id="10" name="TextBox 9">
            <a:extLst>
              <a:ext uri="{FF2B5EF4-FFF2-40B4-BE49-F238E27FC236}">
                <a16:creationId xmlns:a16="http://schemas.microsoft.com/office/drawing/2014/main" id="{EF7CF965-5099-F0BD-C5BB-BAEBB0C482FB}"/>
              </a:ext>
            </a:extLst>
          </p:cNvPr>
          <p:cNvSpPr txBox="1"/>
          <p:nvPr/>
        </p:nvSpPr>
        <p:spPr>
          <a:xfrm>
            <a:off x="816624" y="2213841"/>
            <a:ext cx="5963588" cy="6814943"/>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Evolution and Development:</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Early attempts at automation date back to screen scraping tools. The modern concept of RPA evolved with advancements in artificial intelligence and machine learning.</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1</a:t>
            </a:r>
            <a:r>
              <a:rPr lang="en-US" sz="1400" kern="100" dirty="0">
                <a:effectLst/>
                <a:latin typeface="Arial" panose="020B0604020202020204" pitchFamily="34" charset="0"/>
                <a:ea typeface="Calibri" panose="020F0502020204030204" pitchFamily="34" charset="0"/>
                <a:cs typeface="Arial" panose="020B0604020202020204" pitchFamily="34" charset="0"/>
              </a:rPr>
              <a:t>. 1990s - UI Testing Automation:</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 Automation debuted in the 1990s with a focus on User Interface (UI) testing, marking the genesis of RPA.</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 RPA originated from automating UI testing, ensuring seamless user interactions with applications.</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2</a:t>
            </a:r>
            <a:r>
              <a:rPr lang="en-US" sz="1400" kern="100" dirty="0">
                <a:effectLst/>
                <a:latin typeface="Arial" panose="020B0604020202020204" pitchFamily="34" charset="0"/>
                <a:ea typeface="Calibri" panose="020F0502020204030204" pitchFamily="34" charset="0"/>
                <a:cs typeface="Arial" panose="020B0604020202020204" pitchFamily="34" charset="0"/>
              </a:rPr>
              <a:t>. 2000 - Banking &amp; Insurance Automation:</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 RPA's foundation emerged in the early 2000s with screen scraping technology, optimizing data extraction.</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 Initially adopted by banking and insurance for efficiency gains, compliance improvement, and reduction of paperwork.</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3</a:t>
            </a:r>
            <a:r>
              <a:rPr lang="en-US" sz="1400" kern="100" dirty="0">
                <a:effectLst/>
                <a:latin typeface="Arial" panose="020B0604020202020204" pitchFamily="34" charset="0"/>
                <a:ea typeface="Calibri" panose="020F0502020204030204" pitchFamily="34" charset="0"/>
                <a:cs typeface="Arial" panose="020B0604020202020204" pitchFamily="34" charset="0"/>
              </a:rPr>
              <a:t>. 2010 - Enterprise Automation:</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- 2010 witnessed RPA's pivotal adoption by large-scale businesses amid a push for cost-cutting and digital transformation.</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 Recognized as a cost-effective solution, RPA gained popularity for mission-critical tasks across enterprises.</a:t>
            </a:r>
          </a:p>
          <a:p>
            <a:pPr marL="0" marR="0">
              <a:lnSpc>
                <a:spcPct val="107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229038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928</TotalTime>
  <Words>2455</Words>
  <Application>Microsoft Office PowerPoint</Application>
  <PresentationFormat>Custom</PresentationFormat>
  <Paragraphs>207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MT</vt:lpstr>
      <vt:lpstr>Bahnschrift SemiBold</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Moradiya</dc:creator>
  <cp:lastModifiedBy>Yash Moradiya</cp:lastModifiedBy>
  <cp:revision>90</cp:revision>
  <dcterms:created xsi:type="dcterms:W3CDTF">2024-03-07T07:16:08Z</dcterms:created>
  <dcterms:modified xsi:type="dcterms:W3CDTF">2024-04-07T07:47:01Z</dcterms:modified>
</cp:coreProperties>
</file>