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049" r:id="rId1"/>
  </p:sldMasterIdLst>
  <p:notesMasterIdLst>
    <p:notesMasterId r:id="rId17"/>
  </p:notesMasterIdLst>
  <p:sldIdLst>
    <p:sldId id="273" r:id="rId2"/>
    <p:sldId id="257" r:id="rId3"/>
    <p:sldId id="275" r:id="rId4"/>
    <p:sldId id="284" r:id="rId5"/>
    <p:sldId id="276" r:id="rId6"/>
    <p:sldId id="261" r:id="rId7"/>
    <p:sldId id="281" r:id="rId8"/>
    <p:sldId id="277" r:id="rId9"/>
    <p:sldId id="278" r:id="rId10"/>
    <p:sldId id="264" r:id="rId11"/>
    <p:sldId id="279" r:id="rId12"/>
    <p:sldId id="269" r:id="rId13"/>
    <p:sldId id="283" r:id="rId14"/>
    <p:sldId id="280" r:id="rId15"/>
    <p:sldId id="285"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BE4998F-EF92-4A06-96FF-063E964BA2E0}" type="datetimeFigureOut">
              <a:rPr lang="en-US" smtClean="0"/>
              <a:t>4/8/2024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11C4DF2-9B47-4D0F-89C2-C7A01EA57EFD}" type="slidenum">
              <a:rPr lang="en-US" smtClean="0"/>
              <a:t>‹#›</a:t>
            </a:fld>
            <a:endParaRPr lang="en-US"/>
          </a:p>
        </p:txBody>
      </p:sp>
    </p:spTree>
    <p:extLst>
      <p:ext uri="{BB962C8B-B14F-4D97-AF65-F5344CB8AC3E}">
        <p14:creationId xmlns:p14="http://schemas.microsoft.com/office/powerpoint/2010/main" val="403747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1C4DF2-9B47-4D0F-89C2-C7A01EA57EFD}" type="slidenum">
              <a:rPr lang="en-US" smtClean="0"/>
              <a:t>8</a:t>
            </a:fld>
            <a:endParaRPr lang="en-US"/>
          </a:p>
        </p:txBody>
      </p:sp>
    </p:spTree>
    <p:extLst>
      <p:ext uri="{BB962C8B-B14F-4D97-AF65-F5344CB8AC3E}">
        <p14:creationId xmlns:p14="http://schemas.microsoft.com/office/powerpoint/2010/main" val="286319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1C4DF2-9B47-4D0F-89C2-C7A01EA57EFD}" type="slidenum">
              <a:rPr lang="en-US" smtClean="0"/>
              <a:t>11</a:t>
            </a:fld>
            <a:endParaRPr lang="en-US"/>
          </a:p>
        </p:txBody>
      </p:sp>
    </p:spTree>
    <p:extLst>
      <p:ext uri="{BB962C8B-B14F-4D97-AF65-F5344CB8AC3E}">
        <p14:creationId xmlns:p14="http://schemas.microsoft.com/office/powerpoint/2010/main" val="1078002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D99DD5-7E50-4FDD-9CBC-F09BB8FEA6F6}" type="datetime1">
              <a:rPr lang="en-US" smtClean="0"/>
              <a:t>4/8/2024</a:t>
            </a:fld>
            <a:endParaRPr lang="en-US"/>
          </a:p>
        </p:txBody>
      </p:sp>
      <p:sp>
        <p:nvSpPr>
          <p:cNvPr id="5" name="Footer Placeholder 4"/>
          <p:cNvSpPr>
            <a:spLocks noGrp="1"/>
          </p:cNvSpPr>
          <p:nvPr>
            <p:ph type="ftr" sz="quarter" idx="11"/>
          </p:nvPr>
        </p:nvSpPr>
        <p:spPr/>
        <p:txBody>
          <a:bodyPr/>
          <a:lstStyle/>
          <a:p>
            <a:r>
              <a:rPr lang="en-US"/>
              <a:t>Name : Yash Moradiya</a:t>
            </a:r>
          </a:p>
        </p:txBody>
      </p:sp>
      <p:sp>
        <p:nvSpPr>
          <p:cNvPr id="6" name="Slide Number Placeholder 5"/>
          <p:cNvSpPr>
            <a:spLocks noGrp="1"/>
          </p:cNvSpPr>
          <p:nvPr>
            <p:ph type="sldNum" sz="quarter" idx="12"/>
          </p:nvPr>
        </p:nvSpPr>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36893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ED890A-423D-45B1-8DE2-95B33E7ADFFC}" type="datetime1">
              <a:rPr lang="en-US" smtClean="0"/>
              <a:t>4/8/2024</a:t>
            </a:fld>
            <a:endParaRPr lang="en-US"/>
          </a:p>
        </p:txBody>
      </p:sp>
      <p:sp>
        <p:nvSpPr>
          <p:cNvPr id="6" name="Footer Placeholder 5"/>
          <p:cNvSpPr>
            <a:spLocks noGrp="1"/>
          </p:cNvSpPr>
          <p:nvPr>
            <p:ph type="ftr" sz="quarter" idx="11"/>
          </p:nvPr>
        </p:nvSpPr>
        <p:spPr/>
        <p:txBody>
          <a:bodyPr/>
          <a:lstStyle/>
          <a:p>
            <a:r>
              <a:rPr lang="en-US"/>
              <a:t>Name : Yash Moradiya</a:t>
            </a:r>
          </a:p>
        </p:txBody>
      </p:sp>
      <p:sp>
        <p:nvSpPr>
          <p:cNvPr id="7" name="Slide Number Placeholder 6"/>
          <p:cNvSpPr>
            <a:spLocks noGrp="1"/>
          </p:cNvSpPr>
          <p:nvPr>
            <p:ph type="sldNum" sz="quarter" idx="12"/>
          </p:nvPr>
        </p:nvSpPr>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67160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A27B7CB-41B8-4FF8-90A3-AC6EF8D461F2}" type="datetime1">
              <a:rPr lang="en-US" smtClean="0"/>
              <a:t>4/8/2024</a:t>
            </a:fld>
            <a:endParaRPr lang="en-US"/>
          </a:p>
        </p:txBody>
      </p:sp>
      <p:sp>
        <p:nvSpPr>
          <p:cNvPr id="5" name="Footer Placeholder 4"/>
          <p:cNvSpPr>
            <a:spLocks noGrp="1"/>
          </p:cNvSpPr>
          <p:nvPr>
            <p:ph type="ftr" sz="quarter" idx="11"/>
          </p:nvPr>
        </p:nvSpPr>
        <p:spPr/>
        <p:txBody>
          <a:bodyPr/>
          <a:lstStyle/>
          <a:p>
            <a:r>
              <a:rPr lang="en-US"/>
              <a:t>Name : Yash Moradiya</a:t>
            </a:r>
          </a:p>
        </p:txBody>
      </p:sp>
      <p:sp>
        <p:nvSpPr>
          <p:cNvPr id="6" name="Slide Number Placeholder 5"/>
          <p:cNvSpPr>
            <a:spLocks noGrp="1"/>
          </p:cNvSpPr>
          <p:nvPr>
            <p:ph type="sldNum" sz="quarter" idx="12"/>
          </p:nvPr>
        </p:nvSpPr>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2320487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4077DC6-13C8-4CEB-AA07-E61DD4DB95F0}" type="datetime1">
              <a:rPr lang="en-US" smtClean="0"/>
              <a:t>4/8/2024</a:t>
            </a:fld>
            <a:endParaRPr lang="en-US"/>
          </a:p>
        </p:txBody>
      </p:sp>
      <p:sp>
        <p:nvSpPr>
          <p:cNvPr id="3" name="Footer Placeholder 2"/>
          <p:cNvSpPr>
            <a:spLocks noGrp="1"/>
          </p:cNvSpPr>
          <p:nvPr>
            <p:ph type="ftr" sz="quarter" idx="11"/>
          </p:nvPr>
        </p:nvSpPr>
        <p:spPr/>
        <p:txBody>
          <a:bodyPr/>
          <a:lstStyle/>
          <a:p>
            <a:r>
              <a:rPr lang="en-US"/>
              <a:t>Name : Yash Moradiya</a:t>
            </a:r>
          </a:p>
        </p:txBody>
      </p:sp>
      <p:sp>
        <p:nvSpPr>
          <p:cNvPr id="4" name="Slide Number Placeholder 3"/>
          <p:cNvSpPr>
            <a:spLocks noGrp="1"/>
          </p:cNvSpPr>
          <p:nvPr>
            <p:ph type="sldNum" sz="quarter" idx="12"/>
          </p:nvPr>
        </p:nvSpPr>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163443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5F3CB-0526-409E-A6D6-4D736038749D}" type="datetime1">
              <a:rPr lang="en-US" smtClean="0"/>
              <a:t>4/8/2024</a:t>
            </a:fld>
            <a:endParaRPr lang="en-US"/>
          </a:p>
        </p:txBody>
      </p:sp>
      <p:sp>
        <p:nvSpPr>
          <p:cNvPr id="5" name="Footer Placeholder 4"/>
          <p:cNvSpPr>
            <a:spLocks noGrp="1"/>
          </p:cNvSpPr>
          <p:nvPr>
            <p:ph type="ftr" sz="quarter" idx="11"/>
          </p:nvPr>
        </p:nvSpPr>
        <p:spPr/>
        <p:txBody>
          <a:bodyPr/>
          <a:lstStyle/>
          <a:p>
            <a:r>
              <a:rPr lang="en-US"/>
              <a:t>Name : Yash Moradiya</a:t>
            </a:r>
          </a:p>
        </p:txBody>
      </p:sp>
      <p:sp>
        <p:nvSpPr>
          <p:cNvPr id="6" name="Slide Number Placeholder 5"/>
          <p:cNvSpPr>
            <a:spLocks noGrp="1"/>
          </p:cNvSpPr>
          <p:nvPr>
            <p:ph type="sldNum" sz="quarter" idx="12"/>
          </p:nvPr>
        </p:nvSpPr>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400371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13D69-61B3-46B2-9D46-53CE4DF2B7F7}" type="datetime1">
              <a:rPr lang="en-US" smtClean="0"/>
              <a:t>4/8/2024</a:t>
            </a:fld>
            <a:endParaRPr lang="en-US"/>
          </a:p>
        </p:txBody>
      </p:sp>
      <p:sp>
        <p:nvSpPr>
          <p:cNvPr id="5" name="Footer Placeholder 4"/>
          <p:cNvSpPr>
            <a:spLocks noGrp="1"/>
          </p:cNvSpPr>
          <p:nvPr>
            <p:ph type="ftr" sz="quarter" idx="11"/>
          </p:nvPr>
        </p:nvSpPr>
        <p:spPr/>
        <p:txBody>
          <a:bodyPr/>
          <a:lstStyle/>
          <a:p>
            <a:r>
              <a:rPr lang="en-US"/>
              <a:t>Name : Yash Moradiya</a:t>
            </a:r>
          </a:p>
        </p:txBody>
      </p:sp>
      <p:sp>
        <p:nvSpPr>
          <p:cNvPr id="6" name="Slide Number Placeholder 5"/>
          <p:cNvSpPr>
            <a:spLocks noGrp="1"/>
          </p:cNvSpPr>
          <p:nvPr>
            <p:ph type="sldNum" sz="quarter" idx="12"/>
          </p:nvPr>
        </p:nvSpPr>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163864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5C5CF-C69B-405D-B27E-F5E7561627C5}" type="datetime1">
              <a:rPr lang="en-US" smtClean="0"/>
              <a:t>4/8/2024</a:t>
            </a:fld>
            <a:endParaRPr lang="en-US"/>
          </a:p>
        </p:txBody>
      </p:sp>
      <p:sp>
        <p:nvSpPr>
          <p:cNvPr id="5" name="Footer Placeholder 4"/>
          <p:cNvSpPr>
            <a:spLocks noGrp="1"/>
          </p:cNvSpPr>
          <p:nvPr>
            <p:ph type="ftr" sz="quarter" idx="11"/>
          </p:nvPr>
        </p:nvSpPr>
        <p:spPr/>
        <p:txBody>
          <a:bodyPr/>
          <a:lstStyle/>
          <a:p>
            <a:r>
              <a:rPr lang="en-US"/>
              <a:t>Name : Yash Moradiya</a:t>
            </a:r>
          </a:p>
        </p:txBody>
      </p:sp>
      <p:sp>
        <p:nvSpPr>
          <p:cNvPr id="6" name="Slide Number Placeholder 5"/>
          <p:cNvSpPr>
            <a:spLocks noGrp="1"/>
          </p:cNvSpPr>
          <p:nvPr>
            <p:ph type="sldNum" sz="quarter" idx="12"/>
          </p:nvPr>
        </p:nvSpPr>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346407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B3C55-43CD-448F-9393-603C1E125830}" type="datetime1">
              <a:rPr lang="en-US" smtClean="0"/>
              <a:t>4/8/2024</a:t>
            </a:fld>
            <a:endParaRPr lang="en-US"/>
          </a:p>
        </p:txBody>
      </p:sp>
      <p:sp>
        <p:nvSpPr>
          <p:cNvPr id="5" name="Footer Placeholder 4"/>
          <p:cNvSpPr>
            <a:spLocks noGrp="1"/>
          </p:cNvSpPr>
          <p:nvPr>
            <p:ph type="ftr" sz="quarter" idx="11"/>
          </p:nvPr>
        </p:nvSpPr>
        <p:spPr/>
        <p:txBody>
          <a:bodyPr/>
          <a:lstStyle/>
          <a:p>
            <a:r>
              <a:rPr lang="en-US"/>
              <a:t>Name : Yash Moradiya</a:t>
            </a:r>
          </a:p>
        </p:txBody>
      </p:sp>
      <p:sp>
        <p:nvSpPr>
          <p:cNvPr id="6" name="Slide Number Placeholder 5"/>
          <p:cNvSpPr>
            <a:spLocks noGrp="1"/>
          </p:cNvSpPr>
          <p:nvPr>
            <p:ph type="sldNum" sz="quarter" idx="12"/>
          </p:nvPr>
        </p:nvSpPr>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4225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1C6010-2412-4438-ABD2-E9FB29DD3141}" type="datetime1">
              <a:rPr lang="en-US" smtClean="0"/>
              <a:t>4/8/2024</a:t>
            </a:fld>
            <a:endParaRPr lang="en-US"/>
          </a:p>
        </p:txBody>
      </p:sp>
      <p:sp>
        <p:nvSpPr>
          <p:cNvPr id="6" name="Footer Placeholder 5"/>
          <p:cNvSpPr>
            <a:spLocks noGrp="1"/>
          </p:cNvSpPr>
          <p:nvPr>
            <p:ph type="ftr" sz="quarter" idx="11"/>
          </p:nvPr>
        </p:nvSpPr>
        <p:spPr/>
        <p:txBody>
          <a:bodyPr/>
          <a:lstStyle/>
          <a:p>
            <a:r>
              <a:rPr lang="en-US"/>
              <a:t>Name : Yash Moradiya</a:t>
            </a:r>
          </a:p>
        </p:txBody>
      </p:sp>
      <p:sp>
        <p:nvSpPr>
          <p:cNvPr id="7" name="Slide Number Placeholder 6"/>
          <p:cNvSpPr>
            <a:spLocks noGrp="1"/>
          </p:cNvSpPr>
          <p:nvPr>
            <p:ph type="sldNum" sz="quarter" idx="12"/>
          </p:nvPr>
        </p:nvSpPr>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2799035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3F24D9-81E6-449D-ACAC-B6523C48B575}" type="datetime1">
              <a:rPr lang="en-US" smtClean="0"/>
              <a:t>4/8/2024</a:t>
            </a:fld>
            <a:endParaRPr lang="en-US"/>
          </a:p>
        </p:txBody>
      </p:sp>
      <p:sp>
        <p:nvSpPr>
          <p:cNvPr id="8" name="Footer Placeholder 7"/>
          <p:cNvSpPr>
            <a:spLocks noGrp="1"/>
          </p:cNvSpPr>
          <p:nvPr>
            <p:ph type="ftr" sz="quarter" idx="11"/>
          </p:nvPr>
        </p:nvSpPr>
        <p:spPr/>
        <p:txBody>
          <a:bodyPr/>
          <a:lstStyle/>
          <a:p>
            <a:r>
              <a:rPr lang="en-US"/>
              <a:t>Name : Yash Moradiya</a:t>
            </a:r>
          </a:p>
        </p:txBody>
      </p:sp>
      <p:sp>
        <p:nvSpPr>
          <p:cNvPr id="9" name="Slide Number Placeholder 8"/>
          <p:cNvSpPr>
            <a:spLocks noGrp="1"/>
          </p:cNvSpPr>
          <p:nvPr>
            <p:ph type="sldNum" sz="quarter" idx="12"/>
          </p:nvPr>
        </p:nvSpPr>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3222983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1FA25-321A-4013-9781-D18CD80D040D}" type="datetime1">
              <a:rPr lang="en-US" smtClean="0"/>
              <a:t>4/8/2024</a:t>
            </a:fld>
            <a:endParaRPr lang="en-US"/>
          </a:p>
        </p:txBody>
      </p:sp>
      <p:sp>
        <p:nvSpPr>
          <p:cNvPr id="4" name="Footer Placeholder 3"/>
          <p:cNvSpPr>
            <a:spLocks noGrp="1"/>
          </p:cNvSpPr>
          <p:nvPr>
            <p:ph type="ftr" sz="quarter" idx="11"/>
          </p:nvPr>
        </p:nvSpPr>
        <p:spPr/>
        <p:txBody>
          <a:bodyPr/>
          <a:lstStyle/>
          <a:p>
            <a:r>
              <a:rPr lang="en-US"/>
              <a:t>Name : Yash Moradiya</a:t>
            </a:r>
          </a:p>
        </p:txBody>
      </p:sp>
      <p:sp>
        <p:nvSpPr>
          <p:cNvPr id="5" name="Slide Number Placeholder 4"/>
          <p:cNvSpPr>
            <a:spLocks noGrp="1"/>
          </p:cNvSpPr>
          <p:nvPr>
            <p:ph type="sldNum" sz="quarter" idx="12"/>
          </p:nvPr>
        </p:nvSpPr>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98063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02A89-8C81-426A-A69E-B148FE6B38FD}" type="datetime1">
              <a:rPr lang="en-US" smtClean="0"/>
              <a:t>4/8/2024</a:t>
            </a:fld>
            <a:endParaRPr lang="en-US"/>
          </a:p>
        </p:txBody>
      </p:sp>
      <p:sp>
        <p:nvSpPr>
          <p:cNvPr id="3" name="Footer Placeholder 2"/>
          <p:cNvSpPr>
            <a:spLocks noGrp="1"/>
          </p:cNvSpPr>
          <p:nvPr>
            <p:ph type="ftr" sz="quarter" idx="11"/>
          </p:nvPr>
        </p:nvSpPr>
        <p:spPr/>
        <p:txBody>
          <a:bodyPr/>
          <a:lstStyle/>
          <a:p>
            <a:r>
              <a:rPr lang="en-US"/>
              <a:t>Name : Yash Moradiya</a:t>
            </a:r>
          </a:p>
        </p:txBody>
      </p:sp>
      <p:sp>
        <p:nvSpPr>
          <p:cNvPr id="4" name="Slide Number Placeholder 3"/>
          <p:cNvSpPr>
            <a:spLocks noGrp="1"/>
          </p:cNvSpPr>
          <p:nvPr>
            <p:ph type="sldNum" sz="quarter" idx="12"/>
          </p:nvPr>
        </p:nvSpPr>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304476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7264DE-856B-4C08-8C20-487F86B9C119}" type="datetime1">
              <a:rPr lang="en-US" smtClean="0"/>
              <a:t>4/8/2024</a:t>
            </a:fld>
            <a:endParaRPr lang="en-US"/>
          </a:p>
        </p:txBody>
      </p:sp>
      <p:sp>
        <p:nvSpPr>
          <p:cNvPr id="6" name="Footer Placeholder 5"/>
          <p:cNvSpPr>
            <a:spLocks noGrp="1"/>
          </p:cNvSpPr>
          <p:nvPr>
            <p:ph type="ftr" sz="quarter" idx="11"/>
          </p:nvPr>
        </p:nvSpPr>
        <p:spPr/>
        <p:txBody>
          <a:bodyPr/>
          <a:lstStyle/>
          <a:p>
            <a:r>
              <a:rPr lang="en-US"/>
              <a:t>Name : Yash Moradiya</a:t>
            </a:r>
          </a:p>
        </p:txBody>
      </p:sp>
      <p:sp>
        <p:nvSpPr>
          <p:cNvPr id="7" name="Slide Number Placeholder 6"/>
          <p:cNvSpPr>
            <a:spLocks noGrp="1"/>
          </p:cNvSpPr>
          <p:nvPr>
            <p:ph type="sldNum" sz="quarter" idx="12"/>
          </p:nvPr>
        </p:nvSpPr>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730690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8A92814-33E1-4888-8636-44E44EC48DD3}" type="datetime1">
              <a:rPr lang="en-US" smtClean="0"/>
              <a:t>4/8/2024</a:t>
            </a:fld>
            <a:endParaRPr lang="en-US"/>
          </a:p>
        </p:txBody>
      </p:sp>
      <p:sp>
        <p:nvSpPr>
          <p:cNvPr id="6" name="Footer Placeholder 5"/>
          <p:cNvSpPr>
            <a:spLocks noGrp="1"/>
          </p:cNvSpPr>
          <p:nvPr>
            <p:ph type="ftr" sz="quarter" idx="11"/>
          </p:nvPr>
        </p:nvSpPr>
        <p:spPr>
          <a:xfrm>
            <a:off x="590396" y="6041362"/>
            <a:ext cx="3295413" cy="365125"/>
          </a:xfrm>
        </p:spPr>
        <p:txBody>
          <a:bodyPr/>
          <a:lstStyle/>
          <a:p>
            <a:r>
              <a:rPr lang="en-US"/>
              <a:t>Name : Yash Moradiya</a:t>
            </a:r>
          </a:p>
        </p:txBody>
      </p:sp>
      <p:sp>
        <p:nvSpPr>
          <p:cNvPr id="7" name="Slide Number Placeholder 6"/>
          <p:cNvSpPr>
            <a:spLocks noGrp="1"/>
          </p:cNvSpPr>
          <p:nvPr>
            <p:ph type="sldNum" sz="quarter" idx="12"/>
          </p:nvPr>
        </p:nvSpPr>
        <p:spPr>
          <a:xfrm>
            <a:off x="4862689" y="5915888"/>
            <a:ext cx="1062155" cy="490599"/>
          </a:xfrm>
        </p:spPr>
        <p:txBody>
          <a:bodyPr/>
          <a:lstStyle/>
          <a:p>
            <a:fld id="{98C13BA8-D3EB-4937-9053-94FC9427C001}" type="slidenum">
              <a:rPr lang="en-US" smtClean="0"/>
              <a:t>‹#›</a:t>
            </a:fld>
            <a:endParaRPr lang="en-US"/>
          </a:p>
        </p:txBody>
      </p:sp>
    </p:spTree>
    <p:extLst>
      <p:ext uri="{BB962C8B-B14F-4D97-AF65-F5344CB8AC3E}">
        <p14:creationId xmlns:p14="http://schemas.microsoft.com/office/powerpoint/2010/main" val="165078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Name : Yash Moradiya</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76FEC0C-756D-4750-A9CF-A39DCFCC6023}" type="datetime1">
              <a:rPr lang="en-US" smtClean="0"/>
              <a:t>4/8/2024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8C13BA8-D3EB-4937-9053-94FC9427C001}" type="slidenum">
              <a:rPr lang="en-US" smtClean="0"/>
              <a:t>‹#›</a:t>
            </a:fld>
            <a:endParaRPr lang="en-US"/>
          </a:p>
        </p:txBody>
      </p:sp>
    </p:spTree>
    <p:extLst>
      <p:ext uri="{BB962C8B-B14F-4D97-AF65-F5344CB8AC3E}">
        <p14:creationId xmlns:p14="http://schemas.microsoft.com/office/powerpoint/2010/main" val="1627912183"/>
      </p:ext>
    </p:extLst>
  </p:cSld>
  <p:clrMap bg1="dk1" tx1="lt1" bg2="dk2" tx2="lt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gif"/><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0">
            <a:extLst>
              <a:ext uri="{FF2B5EF4-FFF2-40B4-BE49-F238E27FC236}">
                <a16:creationId xmlns:a16="http://schemas.microsoft.com/office/drawing/2014/main" id="{94523EBE-D7D7-E5F6-CE60-368CE0DE7C2D}"/>
              </a:ext>
            </a:extLst>
          </p:cNvPr>
          <p:cNvSpPr txBox="1">
            <a:spLocks/>
          </p:cNvSpPr>
          <p:nvPr/>
        </p:nvSpPr>
        <p:spPr>
          <a:xfrm>
            <a:off x="1924323" y="2003942"/>
            <a:ext cx="8993196" cy="628377"/>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4000" b="0" i="0" u="none" strike="noStrike" kern="1200" cap="none" spc="-10" normalizeH="0" baseline="0" noProof="0" dirty="0">
                <a:ln>
                  <a:noFill/>
                </a:ln>
                <a:solidFill>
                  <a:schemeClr val="accent2">
                    <a:lumMod val="40000"/>
                    <a:lumOff val="60000"/>
                  </a:schemeClr>
                </a:solidFill>
                <a:effectLst/>
                <a:uLnTx/>
                <a:uFillTx/>
                <a:latin typeface="Copperplate Gothic Bold" panose="020E0705020206020404" pitchFamily="34" charset="0"/>
                <a:ea typeface="+mj-ea"/>
                <a:cs typeface="Constantia"/>
              </a:rPr>
              <a:t>Robotic</a:t>
            </a:r>
            <a:r>
              <a:rPr kumimoji="0" lang="en-US" sz="4000" b="0" i="0" u="none" strike="noStrike" kern="1200" cap="none" spc="-260" normalizeH="0" baseline="0" noProof="0" dirty="0">
                <a:ln>
                  <a:noFill/>
                </a:ln>
                <a:solidFill>
                  <a:schemeClr val="accent2">
                    <a:lumMod val="40000"/>
                    <a:lumOff val="60000"/>
                  </a:schemeClr>
                </a:solidFill>
                <a:effectLst/>
                <a:uLnTx/>
                <a:uFillTx/>
                <a:latin typeface="Copperplate Gothic Bold" panose="020E0705020206020404" pitchFamily="34" charset="0"/>
                <a:ea typeface="+mj-ea"/>
                <a:cs typeface="Constantia"/>
              </a:rPr>
              <a:t> </a:t>
            </a:r>
            <a:r>
              <a:rPr kumimoji="0" lang="en-US" sz="4000" b="0" i="0" u="none" strike="noStrike" kern="1200" cap="none" spc="-20" normalizeH="0" baseline="0" noProof="0" dirty="0">
                <a:ln>
                  <a:noFill/>
                </a:ln>
                <a:solidFill>
                  <a:schemeClr val="accent2">
                    <a:lumMod val="40000"/>
                    <a:lumOff val="60000"/>
                  </a:schemeClr>
                </a:solidFill>
                <a:effectLst/>
                <a:uLnTx/>
                <a:uFillTx/>
                <a:latin typeface="Copperplate Gothic Bold" panose="020E0705020206020404" pitchFamily="34" charset="0"/>
                <a:ea typeface="+mj-ea"/>
                <a:cs typeface="Constantia"/>
              </a:rPr>
              <a:t>Process</a:t>
            </a:r>
            <a:r>
              <a:rPr kumimoji="0" lang="en-US" sz="4000" b="0" i="0" u="none" strike="noStrike" kern="1200" cap="none" spc="-280" normalizeH="0" baseline="0" noProof="0" dirty="0">
                <a:ln>
                  <a:noFill/>
                </a:ln>
                <a:solidFill>
                  <a:schemeClr val="accent2">
                    <a:lumMod val="40000"/>
                    <a:lumOff val="60000"/>
                  </a:schemeClr>
                </a:solidFill>
                <a:effectLst/>
                <a:uLnTx/>
                <a:uFillTx/>
                <a:latin typeface="Copperplate Gothic Bold" panose="020E0705020206020404" pitchFamily="34" charset="0"/>
                <a:ea typeface="+mj-ea"/>
                <a:cs typeface="Constantia"/>
              </a:rPr>
              <a:t> </a:t>
            </a:r>
            <a:r>
              <a:rPr kumimoji="0" lang="en-US" sz="4000" b="0" i="0" u="none" strike="noStrike" kern="1200" cap="none" spc="-10" normalizeH="0" baseline="0" noProof="0" dirty="0">
                <a:ln>
                  <a:noFill/>
                </a:ln>
                <a:solidFill>
                  <a:schemeClr val="accent2">
                    <a:lumMod val="40000"/>
                    <a:lumOff val="60000"/>
                  </a:schemeClr>
                </a:solidFill>
                <a:effectLst/>
                <a:uLnTx/>
                <a:uFillTx/>
                <a:latin typeface="Copperplate Gothic Bold" panose="020E0705020206020404" pitchFamily="34" charset="0"/>
                <a:ea typeface="+mj-ea"/>
                <a:cs typeface="Constantia"/>
              </a:rPr>
              <a:t>Automation</a:t>
            </a:r>
            <a:endParaRPr kumimoji="0" lang="en-US" sz="4000" b="0" i="0" u="none" strike="noStrike" kern="1200" cap="none" spc="0" normalizeH="0" baseline="0" noProof="0" dirty="0">
              <a:ln>
                <a:noFill/>
              </a:ln>
              <a:solidFill>
                <a:schemeClr val="accent2">
                  <a:lumMod val="40000"/>
                  <a:lumOff val="60000"/>
                </a:schemeClr>
              </a:solidFill>
              <a:effectLst/>
              <a:uLnTx/>
              <a:uFillTx/>
              <a:latin typeface="Copperplate Gothic Bold" panose="020E0705020206020404" pitchFamily="34" charset="0"/>
              <a:ea typeface="+mj-ea"/>
              <a:cs typeface="Constantia"/>
            </a:endParaRPr>
          </a:p>
        </p:txBody>
      </p:sp>
      <p:sp>
        <p:nvSpPr>
          <p:cNvPr id="3" name="object 11">
            <a:extLst>
              <a:ext uri="{FF2B5EF4-FFF2-40B4-BE49-F238E27FC236}">
                <a16:creationId xmlns:a16="http://schemas.microsoft.com/office/drawing/2014/main" id="{4C69976A-D160-11F2-1179-73D4162CC14C}"/>
              </a:ext>
            </a:extLst>
          </p:cNvPr>
          <p:cNvSpPr txBox="1"/>
          <p:nvPr/>
        </p:nvSpPr>
        <p:spPr>
          <a:xfrm>
            <a:off x="3788281" y="2912345"/>
            <a:ext cx="4610100" cy="1006045"/>
          </a:xfrm>
          <a:prstGeom prst="rect">
            <a:avLst/>
          </a:prstGeom>
        </p:spPr>
        <p:txBody>
          <a:bodyPr vert="horz" wrap="square" lIns="0" tIns="13335" rIns="0" bIns="0" rtlCol="0">
            <a:spAutoFit/>
          </a:bodyPr>
          <a:lstStyle/>
          <a:p>
            <a:pPr marL="0" marR="0" lvl="0" indent="0" algn="ctr" defTabSz="914400" rtl="0" eaLnBrk="1" fontAlgn="auto" latinLnBrk="0" hangingPunct="1">
              <a:lnSpc>
                <a:spcPct val="100000"/>
              </a:lnSpc>
              <a:spcBef>
                <a:spcPts val="105"/>
              </a:spcBef>
              <a:spcAft>
                <a:spcPts val="0"/>
              </a:spcAft>
              <a:buClrTx/>
              <a:buSzTx/>
              <a:buFontTx/>
              <a:buNone/>
              <a:tabLst/>
              <a:defRPr/>
            </a:pPr>
            <a:r>
              <a:rPr kumimoji="0" sz="3200" b="1" i="1" u="none" strike="noStrike" kern="0" cap="none" spc="-10" normalizeH="0" baseline="0" noProof="0" dirty="0">
                <a:ln>
                  <a:noFill/>
                </a:ln>
                <a:solidFill>
                  <a:schemeClr val="accent2">
                    <a:lumMod val="40000"/>
                    <a:lumOff val="60000"/>
                  </a:schemeClr>
                </a:solidFill>
                <a:effectLst/>
                <a:uLnTx/>
                <a:uFillTx/>
                <a:latin typeface="Constantia"/>
                <a:ea typeface="+mn-ea"/>
                <a:cs typeface="Constantia"/>
              </a:rPr>
              <a:t>(RPA)</a:t>
            </a:r>
            <a:endParaRPr kumimoji="0" sz="3200" b="1" i="0" u="none" strike="noStrike" kern="0" cap="none" spc="0" normalizeH="0" baseline="0" noProof="0" dirty="0">
              <a:ln>
                <a:noFill/>
              </a:ln>
              <a:solidFill>
                <a:schemeClr val="accent2">
                  <a:lumMod val="40000"/>
                  <a:lumOff val="60000"/>
                </a:schemeClr>
              </a:solidFill>
              <a:effectLst/>
              <a:uLnTx/>
              <a:uFillTx/>
              <a:latin typeface="Constantia"/>
              <a:ea typeface="+mn-ea"/>
              <a:cs typeface="Constantia"/>
            </a:endParaRPr>
          </a:p>
          <a:p>
            <a:pPr marL="1363980" marR="0" lvl="0" indent="0" algn="l" defTabSz="914400" rtl="0" eaLnBrk="1" fontAlgn="auto" latinLnBrk="0" hangingPunct="1">
              <a:lnSpc>
                <a:spcPct val="100000"/>
              </a:lnSpc>
              <a:spcBef>
                <a:spcPts val="1545"/>
              </a:spcBef>
              <a:spcAft>
                <a:spcPts val="0"/>
              </a:spcAft>
              <a:buClrTx/>
              <a:buSzTx/>
              <a:buFontTx/>
              <a:buNone/>
              <a:tabLst/>
              <a:defRPr/>
            </a:pPr>
            <a:r>
              <a:rPr kumimoji="0" sz="2000" b="0" i="0" u="none" strike="noStrike" kern="0" cap="none" spc="0" normalizeH="0" baseline="0" noProof="0" dirty="0">
                <a:ln>
                  <a:noFill/>
                </a:ln>
                <a:solidFill>
                  <a:schemeClr val="accent2">
                    <a:lumMod val="40000"/>
                    <a:lumOff val="60000"/>
                  </a:schemeClr>
                </a:solidFill>
                <a:effectLst/>
                <a:uLnTx/>
                <a:uFillTx/>
                <a:latin typeface="Constantia"/>
                <a:ea typeface="+mn-ea"/>
                <a:cs typeface="Constantia"/>
              </a:rPr>
              <a:t>TY-BCA</a:t>
            </a:r>
            <a:r>
              <a:rPr kumimoji="0" sz="2000" b="0" i="0" u="none" strike="noStrike" kern="0" cap="none" spc="20" normalizeH="0" baseline="0" noProof="0" dirty="0">
                <a:ln>
                  <a:noFill/>
                </a:ln>
                <a:solidFill>
                  <a:schemeClr val="accent2">
                    <a:lumMod val="40000"/>
                    <a:lumOff val="60000"/>
                  </a:schemeClr>
                </a:solidFill>
                <a:effectLst/>
                <a:uLnTx/>
                <a:uFillTx/>
                <a:latin typeface="Constantia"/>
                <a:ea typeface="+mn-ea"/>
                <a:cs typeface="Constantia"/>
              </a:rPr>
              <a:t> </a:t>
            </a:r>
            <a:r>
              <a:rPr kumimoji="0" sz="2000" b="0" i="0" u="none" strike="noStrike" kern="0" cap="none" spc="-10" normalizeH="0" baseline="0" noProof="0" dirty="0">
                <a:ln>
                  <a:noFill/>
                </a:ln>
                <a:solidFill>
                  <a:schemeClr val="accent2">
                    <a:lumMod val="40000"/>
                    <a:lumOff val="60000"/>
                  </a:schemeClr>
                </a:solidFill>
                <a:effectLst/>
                <a:uLnTx/>
                <a:uFillTx/>
                <a:latin typeface="Constantia"/>
                <a:ea typeface="+mn-ea"/>
                <a:cs typeface="Constantia"/>
              </a:rPr>
              <a:t>(SEM-</a:t>
            </a:r>
            <a:r>
              <a:rPr kumimoji="0" sz="2000" b="0" i="0" u="none" strike="noStrike" kern="0" cap="none" spc="-25" normalizeH="0" baseline="0" noProof="0" dirty="0">
                <a:ln>
                  <a:noFill/>
                </a:ln>
                <a:solidFill>
                  <a:schemeClr val="accent2">
                    <a:lumMod val="40000"/>
                    <a:lumOff val="60000"/>
                  </a:schemeClr>
                </a:solidFill>
                <a:effectLst/>
                <a:uLnTx/>
                <a:uFillTx/>
                <a:latin typeface="Constantia"/>
                <a:ea typeface="+mn-ea"/>
                <a:cs typeface="Constantia"/>
              </a:rPr>
              <a:t>6)</a:t>
            </a:r>
            <a:endParaRPr kumimoji="0" lang="en-US" sz="2000" b="0" i="0" u="none" strike="noStrike" kern="0" cap="none" spc="0" normalizeH="0" baseline="0" noProof="0" dirty="0">
              <a:ln>
                <a:noFill/>
              </a:ln>
              <a:solidFill>
                <a:schemeClr val="accent2">
                  <a:lumMod val="40000"/>
                  <a:lumOff val="60000"/>
                </a:schemeClr>
              </a:solidFill>
              <a:effectLst/>
              <a:uLnTx/>
              <a:uFillTx/>
              <a:latin typeface="Constantia"/>
              <a:ea typeface="+mn-ea"/>
              <a:cs typeface="Constantia"/>
            </a:endParaRPr>
          </a:p>
        </p:txBody>
      </p:sp>
      <p:sp>
        <p:nvSpPr>
          <p:cNvPr id="4" name="object 13">
            <a:extLst>
              <a:ext uri="{FF2B5EF4-FFF2-40B4-BE49-F238E27FC236}">
                <a16:creationId xmlns:a16="http://schemas.microsoft.com/office/drawing/2014/main" id="{17F60D6C-2C57-1FF2-B2E1-EB7D70197D0D}"/>
              </a:ext>
            </a:extLst>
          </p:cNvPr>
          <p:cNvSpPr txBox="1"/>
          <p:nvPr/>
        </p:nvSpPr>
        <p:spPr>
          <a:xfrm>
            <a:off x="2303502" y="603138"/>
            <a:ext cx="7579659" cy="886781"/>
          </a:xfrm>
          <a:prstGeom prst="rect">
            <a:avLst/>
          </a:prstGeom>
        </p:spPr>
        <p:txBody>
          <a:bodyPr vert="horz" wrap="square" lIns="0" tIns="12065" rIns="0" bIns="0" rtlCol="0">
            <a:spAutoFit/>
          </a:bodyPr>
          <a:lstStyle/>
          <a:p>
            <a:pPr marL="344805" marR="5080" lvl="0" indent="-332740" algn="l" defTabSz="914400" rtl="0" eaLnBrk="1" fontAlgn="auto" latinLnBrk="0" hangingPunct="1">
              <a:lnSpc>
                <a:spcPct val="100000"/>
              </a:lnSpc>
              <a:spcBef>
                <a:spcPts val="95"/>
              </a:spcBef>
              <a:spcAft>
                <a:spcPts val="0"/>
              </a:spcAft>
              <a:buClrTx/>
              <a:buSzTx/>
              <a:buFontTx/>
              <a:buNone/>
              <a:tabLst/>
              <a:defRPr/>
            </a:pPr>
            <a:r>
              <a:rPr kumimoji="0" lang="en-US" sz="2800" b="1" i="1" u="none" strike="noStrike" kern="0" cap="none" spc="-45" normalizeH="0" baseline="0" noProof="0" dirty="0">
                <a:ln>
                  <a:noFill/>
                </a:ln>
                <a:solidFill>
                  <a:schemeClr val="accent2">
                    <a:lumMod val="40000"/>
                    <a:lumOff val="60000"/>
                  </a:schemeClr>
                </a:solidFill>
                <a:effectLst>
                  <a:outerShdw dist="50800" dir="5400000" algn="ctr" rotWithShape="0">
                    <a:srgbClr val="000000"/>
                  </a:outerShdw>
                </a:effectLst>
                <a:uLnTx/>
                <a:uFillTx/>
                <a:latin typeface="Constantia"/>
                <a:ea typeface="+mn-ea"/>
                <a:cs typeface="Constantia"/>
              </a:rPr>
              <a:t>		</a:t>
            </a:r>
            <a:r>
              <a:rPr kumimoji="0" lang="en-US" sz="2800" b="1" i="0" u="none" strike="noStrike" kern="0" cap="none" spc="-45" normalizeH="0" baseline="0" noProof="0" dirty="0">
                <a:ln>
                  <a:noFill/>
                </a:ln>
                <a:solidFill>
                  <a:schemeClr val="accent2">
                    <a:lumMod val="40000"/>
                    <a:lumOff val="60000"/>
                  </a:schemeClr>
                </a:solidFill>
                <a:effectLst>
                  <a:outerShdw dist="50800" dir="5400000" algn="ctr" rotWithShape="0">
                    <a:srgbClr val="000000"/>
                  </a:outerShdw>
                </a:effectLst>
                <a:uLnTx/>
                <a:uFillTx/>
                <a:latin typeface="Constantia"/>
                <a:ea typeface="+mn-ea"/>
                <a:cs typeface="Constantia"/>
              </a:rPr>
              <a:t>Vivekanand  College  for  advanced </a:t>
            </a:r>
          </a:p>
          <a:p>
            <a:pPr marL="344805" marR="5080" lvl="0" indent="-332740" algn="l" defTabSz="914400" rtl="0" eaLnBrk="1" fontAlgn="auto" latinLnBrk="0" hangingPunct="1">
              <a:lnSpc>
                <a:spcPct val="100000"/>
              </a:lnSpc>
              <a:spcBef>
                <a:spcPts val="95"/>
              </a:spcBef>
              <a:spcAft>
                <a:spcPts val="0"/>
              </a:spcAft>
              <a:buClrTx/>
              <a:buSzTx/>
              <a:buFontTx/>
              <a:buNone/>
              <a:tabLst/>
              <a:defRPr/>
            </a:pPr>
            <a:r>
              <a:rPr kumimoji="0" lang="en-US" sz="2800" b="1" i="1" u="none" strike="noStrike" kern="0" cap="none" spc="-45" normalizeH="0" baseline="0" noProof="0" dirty="0">
                <a:ln>
                  <a:noFill/>
                </a:ln>
                <a:solidFill>
                  <a:schemeClr val="accent2">
                    <a:lumMod val="40000"/>
                    <a:lumOff val="60000"/>
                  </a:schemeClr>
                </a:solidFill>
                <a:effectLst>
                  <a:outerShdw dist="50800" dir="5400000" algn="ctr" rotWithShape="0">
                    <a:srgbClr val="000000"/>
                  </a:outerShdw>
                </a:effectLst>
                <a:uLnTx/>
                <a:uFillTx/>
                <a:latin typeface="Constantia"/>
                <a:ea typeface="+mn-ea"/>
                <a:cs typeface="Constantia"/>
              </a:rPr>
              <a:t>	</a:t>
            </a:r>
            <a:r>
              <a:rPr kumimoji="0" lang="en-US" sz="2800" b="1" i="0" u="none" strike="noStrike" kern="0" cap="none" spc="-45" normalizeH="0" baseline="0" noProof="0" dirty="0">
                <a:ln>
                  <a:noFill/>
                </a:ln>
                <a:solidFill>
                  <a:schemeClr val="accent2">
                    <a:lumMod val="40000"/>
                    <a:lumOff val="60000"/>
                  </a:schemeClr>
                </a:solidFill>
                <a:effectLst>
                  <a:outerShdw dist="50800" dir="5400000" algn="ctr" rotWithShape="0">
                    <a:srgbClr val="000000"/>
                  </a:outerShdw>
                </a:effectLst>
                <a:uLnTx/>
                <a:uFillTx/>
                <a:latin typeface="Constantia"/>
                <a:ea typeface="+mn-ea"/>
                <a:cs typeface="Constantia"/>
              </a:rPr>
              <a:t>	  computer &amp; information science</a:t>
            </a:r>
          </a:p>
        </p:txBody>
      </p:sp>
      <p:pic>
        <p:nvPicPr>
          <p:cNvPr id="7" name="Picture 6">
            <a:extLst>
              <a:ext uri="{FF2B5EF4-FFF2-40B4-BE49-F238E27FC236}">
                <a16:creationId xmlns:a16="http://schemas.microsoft.com/office/drawing/2014/main" id="{F3F87F57-9B0B-08ED-1E6A-BDCF264AFC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7939" y="364802"/>
            <a:ext cx="1304476" cy="1274334"/>
          </a:xfrm>
          <a:prstGeom prst="rect">
            <a:avLst/>
          </a:prstGeom>
        </p:spPr>
      </p:pic>
      <p:pic>
        <p:nvPicPr>
          <p:cNvPr id="13" name="object 4">
            <a:extLst>
              <a:ext uri="{FF2B5EF4-FFF2-40B4-BE49-F238E27FC236}">
                <a16:creationId xmlns:a16="http://schemas.microsoft.com/office/drawing/2014/main" id="{9B58B78D-70C6-A842-D4A4-434FEE910834}"/>
              </a:ext>
            </a:extLst>
          </p:cNvPr>
          <p:cNvPicPr/>
          <p:nvPr/>
        </p:nvPicPr>
        <p:blipFill>
          <a:blip r:embed="rId3" cstate="print">
            <a:duotone>
              <a:prstClr val="black"/>
              <a:srgbClr val="D9C3A5">
                <a:tint val="50000"/>
                <a:satMod val="180000"/>
              </a:srgbClr>
            </a:duotone>
          </a:blip>
          <a:stretch>
            <a:fillRect/>
          </a:stretch>
        </p:blipFill>
        <p:spPr>
          <a:xfrm>
            <a:off x="10879581" y="1737290"/>
            <a:ext cx="85851" cy="85851"/>
          </a:xfrm>
          <a:prstGeom prst="rect">
            <a:avLst/>
          </a:prstGeom>
        </p:spPr>
      </p:pic>
      <p:pic>
        <p:nvPicPr>
          <p:cNvPr id="14" name="object 5">
            <a:extLst>
              <a:ext uri="{FF2B5EF4-FFF2-40B4-BE49-F238E27FC236}">
                <a16:creationId xmlns:a16="http://schemas.microsoft.com/office/drawing/2014/main" id="{347432BF-7AC6-F71D-FAFE-4D2B87F82890}"/>
              </a:ext>
            </a:extLst>
          </p:cNvPr>
          <p:cNvPicPr/>
          <p:nvPr/>
        </p:nvPicPr>
        <p:blipFill>
          <a:blip r:embed="rId4" cstate="print">
            <a:duotone>
              <a:prstClr val="black"/>
              <a:srgbClr val="D9C3A5">
                <a:tint val="50000"/>
                <a:satMod val="180000"/>
              </a:srgbClr>
            </a:duotone>
          </a:blip>
          <a:stretch>
            <a:fillRect/>
          </a:stretch>
        </p:blipFill>
        <p:spPr>
          <a:xfrm>
            <a:off x="1212849" y="1737290"/>
            <a:ext cx="85852" cy="85851"/>
          </a:xfrm>
          <a:prstGeom prst="rect">
            <a:avLst/>
          </a:prstGeom>
        </p:spPr>
      </p:pic>
      <p:sp>
        <p:nvSpPr>
          <p:cNvPr id="15" name="object 6">
            <a:extLst>
              <a:ext uri="{FF2B5EF4-FFF2-40B4-BE49-F238E27FC236}">
                <a16:creationId xmlns:a16="http://schemas.microsoft.com/office/drawing/2014/main" id="{DDE4CF43-531B-1FBB-5CF5-A70970D64D81}"/>
              </a:ext>
            </a:extLst>
          </p:cNvPr>
          <p:cNvSpPr/>
          <p:nvPr/>
        </p:nvSpPr>
        <p:spPr>
          <a:xfrm>
            <a:off x="1382268" y="1754307"/>
            <a:ext cx="9430385" cy="52069"/>
          </a:xfrm>
          <a:custGeom>
            <a:avLst/>
            <a:gdLst/>
            <a:ahLst/>
            <a:cxnLst/>
            <a:rect l="l" t="t" r="r" b="b"/>
            <a:pathLst>
              <a:path w="9430385" h="52069">
                <a:moveTo>
                  <a:pt x="0" y="0"/>
                </a:moveTo>
                <a:lnTo>
                  <a:pt x="9429877" y="0"/>
                </a:lnTo>
              </a:path>
              <a:path w="9430385" h="52069">
                <a:moveTo>
                  <a:pt x="0" y="51816"/>
                </a:moveTo>
                <a:lnTo>
                  <a:pt x="9429877" y="51816"/>
                </a:lnTo>
              </a:path>
            </a:pathLst>
          </a:custGeom>
          <a:ln w="12700">
            <a:solidFill>
              <a:srgbClr val="FFECB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chemeClr val="accent2">
                  <a:lumMod val="40000"/>
                  <a:lumOff val="60000"/>
                </a:schemeClr>
              </a:solidFill>
              <a:effectLst/>
              <a:uLnTx/>
              <a:uFillTx/>
              <a:latin typeface="Calisto MT" panose="02040603050505030304"/>
              <a:ea typeface="+mn-ea"/>
              <a:cs typeface="+mn-cs"/>
            </a:endParaRPr>
          </a:p>
        </p:txBody>
      </p:sp>
      <p:pic>
        <p:nvPicPr>
          <p:cNvPr id="16" name="object 4">
            <a:extLst>
              <a:ext uri="{FF2B5EF4-FFF2-40B4-BE49-F238E27FC236}">
                <a16:creationId xmlns:a16="http://schemas.microsoft.com/office/drawing/2014/main" id="{760C47C6-DDBC-CB50-7FDF-427661A63FBA}"/>
              </a:ext>
            </a:extLst>
          </p:cNvPr>
          <p:cNvPicPr/>
          <p:nvPr/>
        </p:nvPicPr>
        <p:blipFill>
          <a:blip r:embed="rId3" cstate="print">
            <a:duotone>
              <a:prstClr val="black"/>
              <a:srgbClr val="D9C3A5">
                <a:tint val="50000"/>
                <a:satMod val="180000"/>
              </a:srgbClr>
            </a:duotone>
          </a:blip>
          <a:stretch>
            <a:fillRect/>
          </a:stretch>
        </p:blipFill>
        <p:spPr>
          <a:xfrm>
            <a:off x="10879581" y="5766002"/>
            <a:ext cx="85851" cy="85851"/>
          </a:xfrm>
          <a:prstGeom prst="rect">
            <a:avLst/>
          </a:prstGeom>
        </p:spPr>
      </p:pic>
      <p:pic>
        <p:nvPicPr>
          <p:cNvPr id="17" name="object 5">
            <a:extLst>
              <a:ext uri="{FF2B5EF4-FFF2-40B4-BE49-F238E27FC236}">
                <a16:creationId xmlns:a16="http://schemas.microsoft.com/office/drawing/2014/main" id="{54DD96F6-9288-4ACB-031D-9E13C1A1A9BD}"/>
              </a:ext>
            </a:extLst>
          </p:cNvPr>
          <p:cNvPicPr/>
          <p:nvPr/>
        </p:nvPicPr>
        <p:blipFill>
          <a:blip r:embed="rId4" cstate="print">
            <a:duotone>
              <a:prstClr val="black"/>
              <a:srgbClr val="D9C3A5">
                <a:tint val="50000"/>
                <a:satMod val="180000"/>
              </a:srgbClr>
            </a:duotone>
          </a:blip>
          <a:stretch>
            <a:fillRect/>
          </a:stretch>
        </p:blipFill>
        <p:spPr>
          <a:xfrm>
            <a:off x="1212849" y="5749112"/>
            <a:ext cx="85852" cy="85851"/>
          </a:xfrm>
          <a:prstGeom prst="rect">
            <a:avLst/>
          </a:prstGeom>
        </p:spPr>
      </p:pic>
      <p:sp>
        <p:nvSpPr>
          <p:cNvPr id="18" name="object 6">
            <a:extLst>
              <a:ext uri="{FF2B5EF4-FFF2-40B4-BE49-F238E27FC236}">
                <a16:creationId xmlns:a16="http://schemas.microsoft.com/office/drawing/2014/main" id="{58451926-0A64-C6B6-2A4B-732EA0E6B5CE}"/>
              </a:ext>
            </a:extLst>
          </p:cNvPr>
          <p:cNvSpPr/>
          <p:nvPr/>
        </p:nvSpPr>
        <p:spPr>
          <a:xfrm>
            <a:off x="1382268" y="5782894"/>
            <a:ext cx="9430385" cy="52069"/>
          </a:xfrm>
          <a:custGeom>
            <a:avLst/>
            <a:gdLst/>
            <a:ahLst/>
            <a:cxnLst/>
            <a:rect l="l" t="t" r="r" b="b"/>
            <a:pathLst>
              <a:path w="9430385" h="52069">
                <a:moveTo>
                  <a:pt x="0" y="0"/>
                </a:moveTo>
                <a:lnTo>
                  <a:pt x="9429877" y="0"/>
                </a:lnTo>
              </a:path>
              <a:path w="9430385" h="52069">
                <a:moveTo>
                  <a:pt x="0" y="51816"/>
                </a:moveTo>
                <a:lnTo>
                  <a:pt x="9429877" y="51816"/>
                </a:lnTo>
              </a:path>
            </a:pathLst>
          </a:custGeom>
          <a:ln w="12700">
            <a:solidFill>
              <a:srgbClr val="FFECB8"/>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1" i="0" u="none" strike="noStrike" kern="0" cap="none" spc="0" normalizeH="0" baseline="0" noProof="0" dirty="0">
              <a:ln>
                <a:noFill/>
              </a:ln>
              <a:solidFill>
                <a:schemeClr val="accent2">
                  <a:lumMod val="40000"/>
                  <a:lumOff val="60000"/>
                </a:schemeClr>
              </a:solidFill>
              <a:effectLst/>
              <a:uLnTx/>
              <a:uFillTx/>
              <a:latin typeface="Calisto MT" panose="02040603050505030304"/>
              <a:ea typeface="+mn-ea"/>
              <a:cs typeface="+mn-cs"/>
            </a:endParaRPr>
          </a:p>
        </p:txBody>
      </p:sp>
      <p:sp>
        <p:nvSpPr>
          <p:cNvPr id="19" name="Slide Number Placeholder 18">
            <a:extLst>
              <a:ext uri="{FF2B5EF4-FFF2-40B4-BE49-F238E27FC236}">
                <a16:creationId xmlns:a16="http://schemas.microsoft.com/office/drawing/2014/main" id="{32206B8D-8F50-1A12-95F1-A1BA0852F870}"/>
              </a:ext>
            </a:extLst>
          </p:cNvPr>
          <p:cNvSpPr>
            <a:spLocks noGrp="1"/>
          </p:cNvSpPr>
          <p:nvPr>
            <p:ph type="sldNum" sz="quarter" idx="12"/>
          </p:nvPr>
        </p:nvSpPr>
        <p:spPr/>
        <p:txBody>
          <a:bodyPr/>
          <a:lstStyle/>
          <a:p>
            <a:endParaRPr lang="en-US" dirty="0">
              <a:solidFill>
                <a:schemeClr val="accent2">
                  <a:lumMod val="40000"/>
                  <a:lumOff val="60000"/>
                </a:schemeClr>
              </a:solidFill>
            </a:endParaRPr>
          </a:p>
          <a:p>
            <a:endParaRPr lang="en-US" dirty="0">
              <a:solidFill>
                <a:schemeClr val="accent2">
                  <a:lumMod val="40000"/>
                  <a:lumOff val="60000"/>
                </a:schemeClr>
              </a:solidFill>
            </a:endParaRPr>
          </a:p>
        </p:txBody>
      </p:sp>
      <p:sp>
        <p:nvSpPr>
          <p:cNvPr id="6" name="TextBox 5">
            <a:extLst>
              <a:ext uri="{FF2B5EF4-FFF2-40B4-BE49-F238E27FC236}">
                <a16:creationId xmlns:a16="http://schemas.microsoft.com/office/drawing/2014/main" id="{1F6E9AD0-FA06-CB9A-84DE-9BB1A6BB4218}"/>
              </a:ext>
            </a:extLst>
          </p:cNvPr>
          <p:cNvSpPr txBox="1"/>
          <p:nvPr/>
        </p:nvSpPr>
        <p:spPr>
          <a:xfrm>
            <a:off x="8304211" y="3863182"/>
            <a:ext cx="2209800" cy="369332"/>
          </a:xfrm>
          <a:prstGeom prst="rect">
            <a:avLst/>
          </a:prstGeom>
          <a:noFill/>
        </p:spPr>
        <p:txBody>
          <a:bodyPr wrap="square">
            <a:spAutoFit/>
          </a:bodyPr>
          <a:lstStyle/>
          <a:p>
            <a:r>
              <a:rPr kumimoji="0" lang="en-US" sz="1800" b="1" i="0" u="none" strike="noStrike" kern="0" cap="none" spc="0" normalizeH="0" baseline="0" noProof="0" dirty="0">
                <a:ln>
                  <a:noFill/>
                </a:ln>
                <a:solidFill>
                  <a:schemeClr val="accent2">
                    <a:lumMod val="40000"/>
                    <a:lumOff val="60000"/>
                  </a:schemeClr>
                </a:solidFill>
                <a:effectLst/>
                <a:uLnTx/>
                <a:uFillTx/>
                <a:latin typeface="Constantia"/>
                <a:ea typeface="+mn-ea"/>
                <a:cs typeface="Constantia"/>
              </a:rPr>
              <a:t>PRESENTED</a:t>
            </a:r>
            <a:r>
              <a:rPr kumimoji="0" lang="en-US" sz="1800" b="1" i="0" u="none" strike="noStrike" kern="0" cap="none" spc="-50" normalizeH="0" baseline="0" noProof="0" dirty="0">
                <a:ln>
                  <a:noFill/>
                </a:ln>
                <a:solidFill>
                  <a:schemeClr val="accent2">
                    <a:lumMod val="40000"/>
                    <a:lumOff val="60000"/>
                  </a:schemeClr>
                </a:solidFill>
                <a:effectLst/>
                <a:uLnTx/>
                <a:uFillTx/>
                <a:latin typeface="Constantia"/>
                <a:ea typeface="+mn-ea"/>
                <a:cs typeface="Constantia"/>
              </a:rPr>
              <a:t> </a:t>
            </a:r>
            <a:r>
              <a:rPr kumimoji="0" lang="en-US" sz="1800" b="1" i="0" u="none" strike="noStrike" kern="0" cap="none" spc="0" normalizeH="0" baseline="0" noProof="0" dirty="0">
                <a:ln>
                  <a:noFill/>
                </a:ln>
                <a:solidFill>
                  <a:schemeClr val="accent2">
                    <a:lumMod val="40000"/>
                    <a:lumOff val="60000"/>
                  </a:schemeClr>
                </a:solidFill>
                <a:effectLst/>
                <a:uLnTx/>
                <a:uFillTx/>
                <a:latin typeface="Constantia"/>
                <a:ea typeface="+mn-ea"/>
                <a:cs typeface="Constantia"/>
              </a:rPr>
              <a:t>BY</a:t>
            </a:r>
            <a:r>
              <a:rPr kumimoji="0" lang="en-US" sz="1800" b="1" i="0" u="none" strike="noStrike" kern="0" cap="none" spc="-100" normalizeH="0" baseline="0" noProof="0" dirty="0">
                <a:ln>
                  <a:noFill/>
                </a:ln>
                <a:solidFill>
                  <a:schemeClr val="accent2">
                    <a:lumMod val="40000"/>
                    <a:lumOff val="60000"/>
                  </a:schemeClr>
                </a:solidFill>
                <a:effectLst/>
                <a:uLnTx/>
                <a:uFillTx/>
                <a:latin typeface="Constantia"/>
                <a:ea typeface="+mn-ea"/>
                <a:cs typeface="Constantia"/>
              </a:rPr>
              <a:t> </a:t>
            </a:r>
            <a:r>
              <a:rPr kumimoji="0" lang="en-US" sz="1800" b="1" i="0" u="none" strike="noStrike" kern="0" cap="none" spc="0" normalizeH="0" baseline="0" noProof="0" dirty="0">
                <a:ln>
                  <a:noFill/>
                </a:ln>
                <a:solidFill>
                  <a:schemeClr val="accent2">
                    <a:lumMod val="40000"/>
                    <a:lumOff val="60000"/>
                  </a:schemeClr>
                </a:solidFill>
                <a:effectLst/>
                <a:uLnTx/>
                <a:uFillTx/>
                <a:latin typeface="Constantia"/>
                <a:ea typeface="+mn-ea"/>
                <a:cs typeface="Constantia"/>
              </a:rPr>
              <a:t>:</a:t>
            </a:r>
            <a:endParaRPr lang="en-US" b="1" dirty="0">
              <a:solidFill>
                <a:schemeClr val="accent2">
                  <a:lumMod val="40000"/>
                  <a:lumOff val="60000"/>
                </a:schemeClr>
              </a:solidFill>
            </a:endParaRPr>
          </a:p>
        </p:txBody>
      </p:sp>
      <p:sp>
        <p:nvSpPr>
          <p:cNvPr id="9" name="TextBox 8">
            <a:extLst>
              <a:ext uri="{FF2B5EF4-FFF2-40B4-BE49-F238E27FC236}">
                <a16:creationId xmlns:a16="http://schemas.microsoft.com/office/drawing/2014/main" id="{6CCAE8CF-D371-C2A3-2837-F1974E5668E6}"/>
              </a:ext>
            </a:extLst>
          </p:cNvPr>
          <p:cNvSpPr txBox="1"/>
          <p:nvPr/>
        </p:nvSpPr>
        <p:spPr>
          <a:xfrm>
            <a:off x="1396968" y="3868798"/>
            <a:ext cx="1813068" cy="364843"/>
          </a:xfrm>
          <a:prstGeom prst="rect">
            <a:avLst/>
          </a:prstGeom>
          <a:noFill/>
        </p:spPr>
        <p:txBody>
          <a:bodyPr wrap="square">
            <a:spAutoFit/>
          </a:bodyPr>
          <a:lstStyle/>
          <a:p>
            <a:pPr marL="12700" marR="5080" lvl="0" indent="-635" algn="ctr" defTabSz="914400" rtl="0" eaLnBrk="1" fontAlgn="auto" latinLnBrk="0" hangingPunct="1">
              <a:lnSpc>
                <a:spcPts val="2160"/>
              </a:lnSpc>
              <a:spcBef>
                <a:spcPts val="2195"/>
              </a:spcBef>
              <a:spcAft>
                <a:spcPts val="0"/>
              </a:spcAft>
              <a:buClrTx/>
              <a:buSzTx/>
              <a:buFontTx/>
              <a:buNone/>
              <a:tabLst/>
              <a:defRPr/>
            </a:pPr>
            <a:r>
              <a:rPr kumimoji="0" lang="en-US" sz="1800" b="1" i="0" u="none" strike="noStrike" kern="0" cap="none" spc="0" normalizeH="0" baseline="0" noProof="0" dirty="0">
                <a:ln>
                  <a:noFill/>
                </a:ln>
                <a:solidFill>
                  <a:schemeClr val="accent2">
                    <a:lumMod val="40000"/>
                    <a:lumOff val="60000"/>
                  </a:schemeClr>
                </a:solidFill>
                <a:effectLst/>
                <a:uLnTx/>
                <a:uFillTx/>
                <a:latin typeface="Constantia"/>
                <a:ea typeface="+mn-ea"/>
                <a:cs typeface="Constantia"/>
              </a:rPr>
              <a:t>	GUIDED</a:t>
            </a:r>
            <a:r>
              <a:rPr kumimoji="0" lang="en-US" sz="1800" b="1" i="0" u="none" strike="noStrike" kern="0" cap="none" spc="-50" normalizeH="0" baseline="0" noProof="0" dirty="0">
                <a:ln>
                  <a:noFill/>
                </a:ln>
                <a:solidFill>
                  <a:schemeClr val="accent2">
                    <a:lumMod val="40000"/>
                    <a:lumOff val="60000"/>
                  </a:schemeClr>
                </a:solidFill>
                <a:effectLst/>
                <a:uLnTx/>
                <a:uFillTx/>
                <a:latin typeface="Constantia"/>
                <a:ea typeface="+mn-ea"/>
                <a:cs typeface="Constantia"/>
              </a:rPr>
              <a:t> </a:t>
            </a:r>
            <a:r>
              <a:rPr kumimoji="0" lang="en-US" sz="1800" b="1" i="0" u="none" strike="noStrike" kern="0" cap="none" spc="0" normalizeH="0" baseline="0" noProof="0" dirty="0">
                <a:ln>
                  <a:noFill/>
                </a:ln>
                <a:solidFill>
                  <a:schemeClr val="accent2">
                    <a:lumMod val="40000"/>
                    <a:lumOff val="60000"/>
                  </a:schemeClr>
                </a:solidFill>
                <a:effectLst/>
                <a:uLnTx/>
                <a:uFillTx/>
                <a:latin typeface="Constantia"/>
                <a:ea typeface="+mn-ea"/>
                <a:cs typeface="Constantia"/>
              </a:rPr>
              <a:t>BY</a:t>
            </a:r>
            <a:r>
              <a:rPr kumimoji="0" lang="en-US" sz="1800" b="1" i="0" u="none" strike="noStrike" kern="0" cap="none" spc="-70" normalizeH="0" baseline="0" noProof="0" dirty="0">
                <a:ln>
                  <a:noFill/>
                </a:ln>
                <a:solidFill>
                  <a:schemeClr val="accent2">
                    <a:lumMod val="40000"/>
                    <a:lumOff val="60000"/>
                  </a:schemeClr>
                </a:solidFill>
                <a:effectLst/>
                <a:uLnTx/>
                <a:uFillTx/>
                <a:latin typeface="Constantia"/>
                <a:ea typeface="+mn-ea"/>
                <a:cs typeface="Constantia"/>
              </a:rPr>
              <a:t> </a:t>
            </a:r>
            <a:r>
              <a:rPr kumimoji="0" lang="en-US" sz="1800" b="1" i="0" u="none" strike="noStrike" kern="0" cap="none" spc="0" normalizeH="0" baseline="0" noProof="0" dirty="0">
                <a:ln>
                  <a:noFill/>
                </a:ln>
                <a:solidFill>
                  <a:schemeClr val="accent2">
                    <a:lumMod val="40000"/>
                    <a:lumOff val="60000"/>
                  </a:schemeClr>
                </a:solidFill>
                <a:effectLst/>
                <a:uLnTx/>
                <a:uFillTx/>
                <a:latin typeface="Constantia"/>
                <a:ea typeface="+mn-ea"/>
                <a:cs typeface="Constantia"/>
              </a:rPr>
              <a:t>:</a:t>
            </a:r>
          </a:p>
        </p:txBody>
      </p:sp>
      <p:sp>
        <p:nvSpPr>
          <p:cNvPr id="11" name="TextBox 10">
            <a:extLst>
              <a:ext uri="{FF2B5EF4-FFF2-40B4-BE49-F238E27FC236}">
                <a16:creationId xmlns:a16="http://schemas.microsoft.com/office/drawing/2014/main" id="{D8F4DC6B-013F-9AFF-ADEC-14E6BFE3375F}"/>
              </a:ext>
            </a:extLst>
          </p:cNvPr>
          <p:cNvSpPr txBox="1"/>
          <p:nvPr/>
        </p:nvSpPr>
        <p:spPr>
          <a:xfrm>
            <a:off x="1524000" y="4233641"/>
            <a:ext cx="2971800" cy="369332"/>
          </a:xfrm>
          <a:prstGeom prst="rect">
            <a:avLst/>
          </a:prstGeom>
          <a:noFill/>
        </p:spPr>
        <p:txBody>
          <a:bodyPr wrap="square">
            <a:spAutoFit/>
          </a:bodyPr>
          <a:lstStyle/>
          <a:p>
            <a:r>
              <a:rPr kumimoji="0" lang="en-US" sz="1800" b="0" i="0" u="none" strike="noStrike" kern="0" cap="none" spc="-30" normalizeH="0" baseline="0" noProof="0" dirty="0">
                <a:ln>
                  <a:noFill/>
                </a:ln>
                <a:solidFill>
                  <a:schemeClr val="accent2">
                    <a:lumMod val="40000"/>
                    <a:lumOff val="60000"/>
                  </a:schemeClr>
                </a:solidFill>
                <a:effectLst/>
                <a:uLnTx/>
                <a:uFillTx/>
                <a:latin typeface="Constantia"/>
                <a:ea typeface="+mn-ea"/>
                <a:cs typeface="Constantia"/>
              </a:rPr>
              <a:t>Dr. Megha</a:t>
            </a:r>
            <a:r>
              <a:rPr kumimoji="0" lang="en-US" b="0" i="0" u="none" strike="noStrike" kern="0" cap="none" spc="-30" normalizeH="0" baseline="0" noProof="0" dirty="0">
                <a:ln>
                  <a:noFill/>
                </a:ln>
                <a:solidFill>
                  <a:schemeClr val="accent2">
                    <a:lumMod val="40000"/>
                    <a:lumOff val="60000"/>
                  </a:schemeClr>
                </a:solidFill>
                <a:effectLst/>
                <a:uLnTx/>
                <a:uFillTx/>
                <a:latin typeface="Constantia"/>
                <a:ea typeface="+mn-ea"/>
                <a:cs typeface="Constantia"/>
              </a:rPr>
              <a:t> Polishwala</a:t>
            </a:r>
            <a:r>
              <a:rPr kumimoji="0" lang="en-US" sz="1800" b="0" i="0" u="none" strike="noStrike" kern="0" cap="none" spc="-30" normalizeH="0" baseline="0" noProof="0" dirty="0">
                <a:ln>
                  <a:noFill/>
                </a:ln>
                <a:solidFill>
                  <a:schemeClr val="accent2">
                    <a:lumMod val="40000"/>
                    <a:lumOff val="60000"/>
                  </a:schemeClr>
                </a:solidFill>
                <a:effectLst/>
                <a:uLnTx/>
                <a:uFillTx/>
                <a:latin typeface="Constantia"/>
                <a:ea typeface="+mn-ea"/>
                <a:cs typeface="Constantia"/>
              </a:rPr>
              <a:t> </a:t>
            </a:r>
            <a:endParaRPr lang="en-US" dirty="0">
              <a:solidFill>
                <a:schemeClr val="accent2">
                  <a:lumMod val="40000"/>
                  <a:lumOff val="60000"/>
                </a:schemeClr>
              </a:solidFill>
            </a:endParaRPr>
          </a:p>
        </p:txBody>
      </p:sp>
      <p:sp>
        <p:nvSpPr>
          <p:cNvPr id="21" name="TextBox 20">
            <a:extLst>
              <a:ext uri="{FF2B5EF4-FFF2-40B4-BE49-F238E27FC236}">
                <a16:creationId xmlns:a16="http://schemas.microsoft.com/office/drawing/2014/main" id="{8A5334C4-CD8A-AD60-3B34-3F1EEB28BD29}"/>
              </a:ext>
            </a:extLst>
          </p:cNvPr>
          <p:cNvSpPr txBox="1"/>
          <p:nvPr/>
        </p:nvSpPr>
        <p:spPr>
          <a:xfrm>
            <a:off x="8345848" y="4181572"/>
            <a:ext cx="1905785" cy="369332"/>
          </a:xfrm>
          <a:prstGeom prst="rect">
            <a:avLst/>
          </a:prstGeom>
          <a:noFill/>
        </p:spPr>
        <p:txBody>
          <a:bodyPr wrap="square">
            <a:spAutoFit/>
          </a:bodyPr>
          <a:lstStyle/>
          <a:p>
            <a:r>
              <a:rPr kumimoji="0" lang="en-US" sz="1800" i="0" u="none" strike="noStrike" kern="0" cap="none" spc="-20" normalizeH="0" baseline="0" noProof="0" dirty="0">
                <a:ln>
                  <a:noFill/>
                </a:ln>
                <a:solidFill>
                  <a:schemeClr val="accent2">
                    <a:lumMod val="40000"/>
                    <a:lumOff val="60000"/>
                  </a:schemeClr>
                </a:solidFill>
                <a:effectLst/>
                <a:uLnTx/>
                <a:uFillTx/>
                <a:latin typeface="Constantia"/>
                <a:ea typeface="+mn-ea"/>
                <a:cs typeface="Constantia"/>
              </a:rPr>
              <a:t>Moradiya </a:t>
            </a:r>
            <a:r>
              <a:rPr kumimoji="0" lang="en-US" sz="1800" i="0" u="none" strike="noStrike" kern="0" cap="none" spc="-10" normalizeH="0" baseline="0" noProof="0" dirty="0">
                <a:ln>
                  <a:noFill/>
                </a:ln>
                <a:solidFill>
                  <a:schemeClr val="accent2">
                    <a:lumMod val="40000"/>
                    <a:lumOff val="60000"/>
                  </a:schemeClr>
                </a:solidFill>
                <a:effectLst/>
                <a:uLnTx/>
                <a:uFillTx/>
                <a:latin typeface="Constantia"/>
                <a:ea typeface="+mn-ea"/>
                <a:cs typeface="Constantia"/>
              </a:rPr>
              <a:t>Yash </a:t>
            </a:r>
            <a:endParaRPr lang="en-US" dirty="0">
              <a:solidFill>
                <a:schemeClr val="accent2">
                  <a:lumMod val="40000"/>
                  <a:lumOff val="60000"/>
                </a:schemeClr>
              </a:solidFill>
            </a:endParaRPr>
          </a:p>
        </p:txBody>
      </p:sp>
      <p:sp>
        <p:nvSpPr>
          <p:cNvPr id="23" name="TextBox 22">
            <a:extLst>
              <a:ext uri="{FF2B5EF4-FFF2-40B4-BE49-F238E27FC236}">
                <a16:creationId xmlns:a16="http://schemas.microsoft.com/office/drawing/2014/main" id="{72764F81-7290-57AC-A771-78BDC72EBDAB}"/>
              </a:ext>
            </a:extLst>
          </p:cNvPr>
          <p:cNvSpPr txBox="1"/>
          <p:nvPr/>
        </p:nvSpPr>
        <p:spPr>
          <a:xfrm>
            <a:off x="8345848" y="4640494"/>
            <a:ext cx="1813068" cy="646331"/>
          </a:xfrm>
          <a:prstGeom prst="rect">
            <a:avLst/>
          </a:prstGeom>
          <a:noFill/>
        </p:spPr>
        <p:txBody>
          <a:bodyPr wrap="square">
            <a:spAutoFit/>
          </a:bodyPr>
          <a:lstStyle/>
          <a:p>
            <a:r>
              <a:rPr lang="en-US" b="1" kern="0" spc="-20" dirty="0">
                <a:solidFill>
                  <a:schemeClr val="accent2">
                    <a:lumMod val="40000"/>
                    <a:lumOff val="60000"/>
                  </a:schemeClr>
                </a:solidFill>
                <a:latin typeface="Constantia"/>
              </a:rPr>
              <a:t>Exam No:</a:t>
            </a:r>
          </a:p>
          <a:p>
            <a:r>
              <a:rPr lang="en-US" kern="0" spc="-20" dirty="0">
                <a:solidFill>
                  <a:schemeClr val="accent2">
                    <a:lumMod val="40000"/>
                    <a:lumOff val="60000"/>
                  </a:schemeClr>
                </a:solidFill>
                <a:latin typeface="Constantia"/>
              </a:rPr>
              <a:t> </a:t>
            </a:r>
            <a:r>
              <a:rPr lang="en-US" kern="0" spc="300" dirty="0">
                <a:solidFill>
                  <a:schemeClr val="accent2">
                    <a:lumMod val="40000"/>
                    <a:lumOff val="60000"/>
                  </a:schemeClr>
                </a:solidFill>
                <a:latin typeface="Constantia"/>
              </a:rPr>
              <a:t>2594</a:t>
            </a:r>
            <a:endParaRPr lang="en-US" spc="300" dirty="0">
              <a:solidFill>
                <a:schemeClr val="accent2">
                  <a:lumMod val="40000"/>
                  <a:lumOff val="60000"/>
                </a:schemeClr>
              </a:solidFill>
            </a:endParaRPr>
          </a:p>
        </p:txBody>
      </p:sp>
    </p:spTree>
    <p:extLst>
      <p:ext uri="{BB962C8B-B14F-4D97-AF65-F5344CB8AC3E}">
        <p14:creationId xmlns:p14="http://schemas.microsoft.com/office/powerpoint/2010/main" val="244099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9815" y="457200"/>
            <a:ext cx="5492370" cy="629018"/>
          </a:xfrm>
          <a:prstGeom prst="rect">
            <a:avLst/>
          </a:prstGeom>
        </p:spPr>
        <p:txBody>
          <a:bodyPr vert="horz" wrap="square" lIns="0" tIns="13335" rIns="0" bIns="0" rtlCol="0">
            <a:spAutoFit/>
          </a:bodyPr>
          <a:lstStyle/>
          <a:p>
            <a:pPr marL="12700">
              <a:lnSpc>
                <a:spcPct val="100000"/>
              </a:lnSpc>
              <a:spcBef>
                <a:spcPts val="105"/>
              </a:spcBef>
            </a:pPr>
            <a:r>
              <a:rPr sz="3000" b="1" i="1" u="sng" spc="-10" dirty="0">
                <a:solidFill>
                  <a:schemeClr val="accent2">
                    <a:lumMod val="60000"/>
                    <a:lumOff val="40000"/>
                  </a:schemeClr>
                </a:solidFill>
              </a:rPr>
              <a:t>Applications</a:t>
            </a:r>
            <a:r>
              <a:rPr b="1" i="1" u="sng" spc="-130" dirty="0">
                <a:solidFill>
                  <a:schemeClr val="accent2">
                    <a:lumMod val="60000"/>
                    <a:lumOff val="40000"/>
                  </a:schemeClr>
                </a:solidFill>
              </a:rPr>
              <a:t> </a:t>
            </a:r>
            <a:r>
              <a:rPr b="1" i="1" u="sng" dirty="0">
                <a:solidFill>
                  <a:schemeClr val="accent2">
                    <a:lumMod val="60000"/>
                    <a:lumOff val="40000"/>
                  </a:schemeClr>
                </a:solidFill>
              </a:rPr>
              <a:t>of</a:t>
            </a:r>
            <a:r>
              <a:rPr b="1" i="1" u="sng" spc="114" dirty="0">
                <a:solidFill>
                  <a:schemeClr val="accent2">
                    <a:lumMod val="60000"/>
                    <a:lumOff val="40000"/>
                  </a:schemeClr>
                </a:solidFill>
              </a:rPr>
              <a:t> </a:t>
            </a:r>
            <a:r>
              <a:rPr b="1" i="1" u="sng" spc="-55" dirty="0">
                <a:solidFill>
                  <a:schemeClr val="accent2">
                    <a:lumMod val="60000"/>
                    <a:lumOff val="40000"/>
                  </a:schemeClr>
                </a:solidFill>
              </a:rPr>
              <a:t>RPA</a:t>
            </a:r>
          </a:p>
        </p:txBody>
      </p:sp>
      <p:sp>
        <p:nvSpPr>
          <p:cNvPr id="15" name="Slide Number Placeholder 14">
            <a:extLst>
              <a:ext uri="{FF2B5EF4-FFF2-40B4-BE49-F238E27FC236}">
                <a16:creationId xmlns:a16="http://schemas.microsoft.com/office/drawing/2014/main" id="{F3B45812-0060-A8A7-5F6A-686E9955460A}"/>
              </a:ext>
            </a:extLst>
          </p:cNvPr>
          <p:cNvSpPr>
            <a:spLocks noGrp="1"/>
          </p:cNvSpPr>
          <p:nvPr>
            <p:ph type="sldNum" sz="quarter" idx="12"/>
          </p:nvPr>
        </p:nvSpPr>
        <p:spPr/>
        <p:txBody>
          <a:bodyPr/>
          <a:lstStyle/>
          <a:p>
            <a:fld id="{98C13BA8-D3EB-4937-9053-94FC9427C001}" type="slidenum">
              <a:rPr lang="en-US" smtClean="0"/>
              <a:t>10</a:t>
            </a:fld>
            <a:endParaRPr lang="en-US"/>
          </a:p>
        </p:txBody>
      </p:sp>
      <p:sp>
        <p:nvSpPr>
          <p:cNvPr id="3" name="object 3"/>
          <p:cNvSpPr txBox="1"/>
          <p:nvPr/>
        </p:nvSpPr>
        <p:spPr>
          <a:xfrm>
            <a:off x="1051316" y="1305241"/>
            <a:ext cx="5332680" cy="4533036"/>
          </a:xfrm>
          <a:prstGeom prst="rect">
            <a:avLst/>
          </a:prstGeom>
        </p:spPr>
        <p:txBody>
          <a:bodyPr vert="horz" wrap="square" lIns="0" tIns="180340" rIns="0" bIns="0" rtlCol="0">
            <a:spAutoFit/>
          </a:bodyPr>
          <a:lstStyle/>
          <a:p>
            <a:pPr marL="12700">
              <a:lnSpc>
                <a:spcPct val="100000"/>
              </a:lnSpc>
              <a:spcBef>
                <a:spcPts val="1420"/>
              </a:spcBef>
            </a:pPr>
            <a:r>
              <a:rPr sz="2000" b="1" spc="-10" dirty="0">
                <a:solidFill>
                  <a:schemeClr val="accent2">
                    <a:lumMod val="60000"/>
                    <a:lumOff val="40000"/>
                  </a:schemeClr>
                </a:solidFill>
                <a:latin typeface="Times New Roman" panose="02020603050405020304" pitchFamily="18" charset="0"/>
                <a:cs typeface="Times New Roman" panose="02020603050405020304" pitchFamily="18" charset="0"/>
              </a:rPr>
              <a:t>Some</a:t>
            </a:r>
            <a:r>
              <a:rPr sz="2000" b="1" spc="-110" dirty="0">
                <a:solidFill>
                  <a:schemeClr val="accent2">
                    <a:lumMod val="60000"/>
                    <a:lumOff val="40000"/>
                  </a:schemeClr>
                </a:solidFill>
                <a:latin typeface="Times New Roman" panose="02020603050405020304" pitchFamily="18" charset="0"/>
                <a:cs typeface="Times New Roman" panose="02020603050405020304" pitchFamily="18" charset="0"/>
              </a:rPr>
              <a:t> </a:t>
            </a:r>
            <a:r>
              <a:rPr sz="2000" b="1" dirty="0">
                <a:solidFill>
                  <a:schemeClr val="accent2">
                    <a:lumMod val="60000"/>
                    <a:lumOff val="40000"/>
                  </a:schemeClr>
                </a:solidFill>
                <a:latin typeface="Times New Roman" panose="02020603050405020304" pitchFamily="18" charset="0"/>
                <a:cs typeface="Times New Roman" panose="02020603050405020304" pitchFamily="18" charset="0"/>
              </a:rPr>
              <a:t>of</a:t>
            </a:r>
            <a:r>
              <a:rPr sz="2000" b="1" spc="15" dirty="0">
                <a:solidFill>
                  <a:schemeClr val="accent2">
                    <a:lumMod val="60000"/>
                    <a:lumOff val="40000"/>
                  </a:schemeClr>
                </a:solidFill>
                <a:latin typeface="Times New Roman" panose="02020603050405020304" pitchFamily="18" charset="0"/>
                <a:cs typeface="Times New Roman" panose="02020603050405020304" pitchFamily="18" charset="0"/>
              </a:rPr>
              <a:t> </a:t>
            </a:r>
            <a:r>
              <a:rPr sz="2000" b="1" dirty="0">
                <a:solidFill>
                  <a:schemeClr val="accent2">
                    <a:lumMod val="60000"/>
                    <a:lumOff val="40000"/>
                  </a:schemeClr>
                </a:solidFill>
                <a:latin typeface="Times New Roman" panose="02020603050405020304" pitchFamily="18" charset="0"/>
                <a:cs typeface="Times New Roman" panose="02020603050405020304" pitchFamily="18" charset="0"/>
              </a:rPr>
              <a:t>the</a:t>
            </a:r>
            <a:r>
              <a:rPr sz="2000" b="1" spc="-75" dirty="0">
                <a:solidFill>
                  <a:schemeClr val="accent2">
                    <a:lumMod val="60000"/>
                    <a:lumOff val="40000"/>
                  </a:schemeClr>
                </a:solidFill>
                <a:latin typeface="Times New Roman" panose="02020603050405020304" pitchFamily="18" charset="0"/>
                <a:cs typeface="Times New Roman" panose="02020603050405020304" pitchFamily="18" charset="0"/>
              </a:rPr>
              <a:t> </a:t>
            </a:r>
            <a:r>
              <a:rPr sz="2000" b="1" spc="-10" dirty="0">
                <a:solidFill>
                  <a:schemeClr val="accent2">
                    <a:lumMod val="60000"/>
                    <a:lumOff val="40000"/>
                  </a:schemeClr>
                </a:solidFill>
                <a:latin typeface="Times New Roman" panose="02020603050405020304" pitchFamily="18" charset="0"/>
                <a:cs typeface="Times New Roman" panose="02020603050405020304" pitchFamily="18" charset="0"/>
              </a:rPr>
              <a:t>top</a:t>
            </a:r>
            <a:r>
              <a:rPr sz="2000" b="1" spc="-130" dirty="0">
                <a:solidFill>
                  <a:schemeClr val="accent2">
                    <a:lumMod val="60000"/>
                    <a:lumOff val="40000"/>
                  </a:schemeClr>
                </a:solidFill>
                <a:latin typeface="Times New Roman" panose="02020603050405020304" pitchFamily="18" charset="0"/>
                <a:cs typeface="Times New Roman" panose="02020603050405020304" pitchFamily="18" charset="0"/>
              </a:rPr>
              <a:t> </a:t>
            </a:r>
            <a:r>
              <a:rPr sz="2000" b="1" spc="-10" dirty="0">
                <a:solidFill>
                  <a:schemeClr val="accent2">
                    <a:lumMod val="60000"/>
                    <a:lumOff val="40000"/>
                  </a:schemeClr>
                </a:solidFill>
                <a:latin typeface="Times New Roman" panose="02020603050405020304" pitchFamily="18" charset="0"/>
                <a:cs typeface="Times New Roman" panose="02020603050405020304" pitchFamily="18" charset="0"/>
              </a:rPr>
              <a:t>applications</a:t>
            </a:r>
            <a:r>
              <a:rPr sz="2000" b="1" spc="-80" dirty="0">
                <a:solidFill>
                  <a:schemeClr val="accent2">
                    <a:lumMod val="60000"/>
                    <a:lumOff val="40000"/>
                  </a:schemeClr>
                </a:solidFill>
                <a:latin typeface="Times New Roman" panose="02020603050405020304" pitchFamily="18" charset="0"/>
                <a:cs typeface="Times New Roman" panose="02020603050405020304" pitchFamily="18" charset="0"/>
              </a:rPr>
              <a:t> </a:t>
            </a:r>
            <a:r>
              <a:rPr sz="2000" b="1" dirty="0">
                <a:solidFill>
                  <a:schemeClr val="accent2">
                    <a:lumMod val="60000"/>
                    <a:lumOff val="40000"/>
                  </a:schemeClr>
                </a:solidFill>
                <a:latin typeface="Times New Roman" panose="02020603050405020304" pitchFamily="18" charset="0"/>
                <a:cs typeface="Times New Roman" panose="02020603050405020304" pitchFamily="18" charset="0"/>
              </a:rPr>
              <a:t>of</a:t>
            </a:r>
            <a:r>
              <a:rPr sz="2000" b="1" spc="30" dirty="0">
                <a:solidFill>
                  <a:schemeClr val="accent2">
                    <a:lumMod val="60000"/>
                    <a:lumOff val="40000"/>
                  </a:schemeClr>
                </a:solidFill>
                <a:latin typeface="Times New Roman" panose="02020603050405020304" pitchFamily="18" charset="0"/>
                <a:cs typeface="Times New Roman" panose="02020603050405020304" pitchFamily="18" charset="0"/>
              </a:rPr>
              <a:t> </a:t>
            </a:r>
            <a:r>
              <a:rPr sz="2000" b="1" spc="-35" dirty="0">
                <a:solidFill>
                  <a:schemeClr val="accent2">
                    <a:lumMod val="60000"/>
                    <a:lumOff val="40000"/>
                  </a:schemeClr>
                </a:solidFill>
                <a:latin typeface="Times New Roman" panose="02020603050405020304" pitchFamily="18" charset="0"/>
                <a:cs typeface="Times New Roman" panose="02020603050405020304" pitchFamily="18" charset="0"/>
              </a:rPr>
              <a:t>RPA</a:t>
            </a:r>
            <a:r>
              <a:rPr sz="2000" b="1" spc="-10" dirty="0">
                <a:solidFill>
                  <a:schemeClr val="accent2">
                    <a:lumMod val="60000"/>
                    <a:lumOff val="40000"/>
                  </a:schemeClr>
                </a:solidFill>
                <a:latin typeface="Times New Roman" panose="02020603050405020304" pitchFamily="18" charset="0"/>
                <a:cs typeface="Times New Roman" panose="02020603050405020304" pitchFamily="18" charset="0"/>
              </a:rPr>
              <a:t>:</a:t>
            </a:r>
            <a:endParaRPr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469265" indent="-456565">
              <a:lnSpc>
                <a:spcPct val="100000"/>
              </a:lnSpc>
              <a:spcBef>
                <a:spcPts val="1320"/>
              </a:spcBef>
              <a:buAutoNum type="arabicParenR"/>
              <a:tabLst>
                <a:tab pos="469265" algn="l"/>
              </a:tabLst>
            </a:pPr>
            <a:r>
              <a:rPr lang="en-US" sz="1800" b="1"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Data Ent</a:t>
            </a:r>
            <a:r>
              <a:rPr lang="en-US" b="1" dirty="0">
                <a:solidFill>
                  <a:schemeClr val="accent2">
                    <a:lumMod val="60000"/>
                    <a:lumOff val="40000"/>
                  </a:schemeClr>
                </a:solidFill>
                <a:latin typeface="Times New Roman" panose="02020603050405020304" pitchFamily="18" charset="0"/>
                <a:ea typeface="DengXian" panose="02010600030101010101" pitchFamily="2" charset="-122"/>
                <a:cs typeface="Times New Roman" panose="02020603050405020304" pitchFamily="18" charset="0"/>
              </a:rPr>
              <a:t>r</a:t>
            </a:r>
            <a:r>
              <a:rPr lang="en-US" sz="1800" b="1"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y &amp; Migration</a:t>
            </a:r>
          </a:p>
          <a:p>
            <a:pPr marL="469265" indent="-456565">
              <a:spcBef>
                <a:spcPts val="1320"/>
              </a:spcBef>
              <a:buFontTx/>
              <a:buAutoNum type="arabicParenR"/>
              <a:tabLst>
                <a:tab pos="469265" algn="l"/>
              </a:tabLst>
            </a:pPr>
            <a:r>
              <a:rPr lang="en-US" sz="1800" b="1"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Report Generation</a:t>
            </a:r>
            <a:endParaRPr lang="en-US" sz="1800"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469265" indent="-456565">
              <a:spcBef>
                <a:spcPts val="1320"/>
              </a:spcBef>
              <a:buFontTx/>
              <a:buAutoNum type="arabicParenR"/>
              <a:tabLst>
                <a:tab pos="469265" algn="l"/>
              </a:tabLst>
            </a:pPr>
            <a:r>
              <a:rPr lang="en-US" sz="1800" b="1"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Customer Service &amp; Support</a:t>
            </a:r>
            <a:endParaRPr lang="en-US" sz="1800"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469265" indent="-456565">
              <a:spcBef>
                <a:spcPts val="1320"/>
              </a:spcBef>
              <a:buFontTx/>
              <a:buAutoNum type="arabicParenR"/>
              <a:tabLst>
                <a:tab pos="469265" algn="l"/>
              </a:tabLst>
            </a:pPr>
            <a:r>
              <a:rPr lang="en-US" sz="1800" b="1"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Finance &amp; Accounting</a:t>
            </a:r>
            <a:endParaRPr lang="en-US" sz="1800"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469265" indent="-456565">
              <a:spcBef>
                <a:spcPts val="1320"/>
              </a:spcBef>
              <a:buFontTx/>
              <a:buAutoNum type="arabicParenR"/>
              <a:tabLst>
                <a:tab pos="469265" algn="l"/>
              </a:tabLst>
            </a:pPr>
            <a:r>
              <a:rPr lang="en-US" sz="1800" b="1"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Supply Chain Management</a:t>
            </a:r>
            <a:endParaRPr lang="en-US" sz="1800"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469265" indent="-456565">
              <a:spcBef>
                <a:spcPts val="1320"/>
              </a:spcBef>
              <a:buFontTx/>
              <a:buAutoNum type="arabicParenR"/>
              <a:tabLst>
                <a:tab pos="469265" algn="l"/>
              </a:tabLst>
            </a:pPr>
            <a:r>
              <a:rPr lang="en-US" sz="1800" b="1"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Human Resource</a:t>
            </a:r>
            <a:endParaRPr lang="en-US" sz="1800"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469265" indent="-456565">
              <a:spcBef>
                <a:spcPts val="1320"/>
              </a:spcBef>
              <a:buFontTx/>
              <a:buAutoNum type="arabicParenR"/>
              <a:tabLst>
                <a:tab pos="469265" algn="l"/>
              </a:tabLst>
            </a:pPr>
            <a:r>
              <a:rPr lang="en-US" sz="1800" b="1"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Healthcare</a:t>
            </a:r>
            <a:endParaRPr lang="en-US" sz="1800"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469265" indent="-456565">
              <a:spcBef>
                <a:spcPts val="1320"/>
              </a:spcBef>
              <a:buFontTx/>
              <a:buAutoNum type="arabicParenR"/>
              <a:tabLst>
                <a:tab pos="469265" algn="l"/>
              </a:tabLst>
            </a:pPr>
            <a:r>
              <a:rPr lang="en-US" sz="1800" b="1"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Compliance &amp; Audit</a:t>
            </a:r>
            <a:endParaRPr lang="en-US" sz="1800"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469265" indent="-456565">
              <a:lnSpc>
                <a:spcPct val="100000"/>
              </a:lnSpc>
              <a:spcBef>
                <a:spcPts val="1320"/>
              </a:spcBef>
              <a:buAutoNum type="arabicParenR"/>
              <a:tabLst>
                <a:tab pos="469265" algn="l"/>
              </a:tabLst>
            </a:pPr>
            <a:endParaRPr lang="en-US" sz="20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8E609246-4418-A1A2-ED87-F201CBFB5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204981"/>
            <a:ext cx="6695556" cy="33477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06AD7834-F94B-4071-2D36-59994E04A9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6570" y="0"/>
            <a:ext cx="1105430" cy="6463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object 8">
            <a:extLst>
              <a:ext uri="{FF2B5EF4-FFF2-40B4-BE49-F238E27FC236}">
                <a16:creationId xmlns:a16="http://schemas.microsoft.com/office/drawing/2014/main" id="{E8FE6A47-17D3-AB1A-1CD7-366A5341173C}"/>
              </a:ext>
            </a:extLst>
          </p:cNvPr>
          <p:cNvGrpSpPr/>
          <p:nvPr/>
        </p:nvGrpSpPr>
        <p:grpSpPr>
          <a:xfrm>
            <a:off x="870621" y="1745981"/>
            <a:ext cx="2538691" cy="423322"/>
            <a:chOff x="0" y="0"/>
            <a:chExt cx="3607307" cy="623570"/>
          </a:xfrm>
          <a:solidFill>
            <a:schemeClr val="bg1">
              <a:lumMod val="95000"/>
              <a:lumOff val="5000"/>
            </a:schemeClr>
          </a:solidFill>
        </p:grpSpPr>
        <p:sp>
          <p:nvSpPr>
            <p:cNvPr id="14" name="object 9">
              <a:extLst>
                <a:ext uri="{FF2B5EF4-FFF2-40B4-BE49-F238E27FC236}">
                  <a16:creationId xmlns:a16="http://schemas.microsoft.com/office/drawing/2014/main" id="{9FF443A3-94F5-6F69-61C8-3291533A1DA3}"/>
                </a:ext>
              </a:extLst>
            </p:cNvPr>
            <p:cNvSpPr/>
            <p:nvPr/>
          </p:nvSpPr>
          <p:spPr>
            <a:xfrm>
              <a:off x="0" y="0"/>
              <a:ext cx="3599815" cy="623570"/>
            </a:xfrm>
            <a:custGeom>
              <a:avLst/>
              <a:gdLst/>
              <a:ahLst/>
              <a:cxnLst/>
              <a:rect l="l" t="t" r="r" b="b"/>
              <a:pathLst>
                <a:path w="3599815" h="623569">
                  <a:moveTo>
                    <a:pt x="3495802" y="0"/>
                  </a:moveTo>
                  <a:lnTo>
                    <a:pt x="103886" y="0"/>
                  </a:lnTo>
                  <a:lnTo>
                    <a:pt x="63436" y="8159"/>
                  </a:lnTo>
                  <a:lnTo>
                    <a:pt x="30416" y="30416"/>
                  </a:lnTo>
                  <a:lnTo>
                    <a:pt x="8159" y="63436"/>
                  </a:lnTo>
                  <a:lnTo>
                    <a:pt x="0" y="103886"/>
                  </a:lnTo>
                  <a:lnTo>
                    <a:pt x="0" y="519429"/>
                  </a:lnTo>
                  <a:lnTo>
                    <a:pt x="8159" y="559879"/>
                  </a:lnTo>
                  <a:lnTo>
                    <a:pt x="30416" y="592899"/>
                  </a:lnTo>
                  <a:lnTo>
                    <a:pt x="63436" y="615156"/>
                  </a:lnTo>
                  <a:lnTo>
                    <a:pt x="103886" y="623315"/>
                  </a:lnTo>
                  <a:lnTo>
                    <a:pt x="3495802" y="623315"/>
                  </a:lnTo>
                  <a:lnTo>
                    <a:pt x="3536251" y="615156"/>
                  </a:lnTo>
                  <a:lnTo>
                    <a:pt x="3569271" y="592899"/>
                  </a:lnTo>
                  <a:lnTo>
                    <a:pt x="3591528" y="559879"/>
                  </a:lnTo>
                  <a:lnTo>
                    <a:pt x="3599688" y="519429"/>
                  </a:lnTo>
                  <a:lnTo>
                    <a:pt x="3599688" y="103886"/>
                  </a:lnTo>
                  <a:lnTo>
                    <a:pt x="3591528" y="63436"/>
                  </a:lnTo>
                  <a:lnTo>
                    <a:pt x="3569271" y="30416"/>
                  </a:lnTo>
                  <a:lnTo>
                    <a:pt x="3536251" y="8159"/>
                  </a:lnTo>
                  <a:lnTo>
                    <a:pt x="3495802" y="0"/>
                  </a:lnTo>
                  <a:close/>
                </a:path>
              </a:pathLst>
            </a:custGeom>
            <a:grpFill/>
          </p:spPr>
          <p:txBody>
            <a:bodyPr wrap="square" lIns="0" tIns="0" rIns="0" bIns="0" rtlCol="0"/>
            <a:lstStyle/>
            <a:p>
              <a:endParaRPr lang="en-US"/>
            </a:p>
          </p:txBody>
        </p:sp>
        <p:sp>
          <p:nvSpPr>
            <p:cNvPr id="15" name="object 10">
              <a:extLst>
                <a:ext uri="{FF2B5EF4-FFF2-40B4-BE49-F238E27FC236}">
                  <a16:creationId xmlns:a16="http://schemas.microsoft.com/office/drawing/2014/main" id="{2AC5B255-DCCB-F0D3-EECF-8BB2F1D3DAC4}"/>
                </a:ext>
              </a:extLst>
            </p:cNvPr>
            <p:cNvSpPr/>
            <p:nvPr/>
          </p:nvSpPr>
          <p:spPr>
            <a:xfrm>
              <a:off x="7492" y="0"/>
              <a:ext cx="3599815" cy="623570"/>
            </a:xfrm>
            <a:custGeom>
              <a:avLst/>
              <a:gdLst/>
              <a:ahLst/>
              <a:cxnLst/>
              <a:rect l="l" t="t" r="r" b="b"/>
              <a:pathLst>
                <a:path w="3599815" h="623569">
                  <a:moveTo>
                    <a:pt x="0" y="103886"/>
                  </a:moveTo>
                  <a:lnTo>
                    <a:pt x="8159" y="63436"/>
                  </a:lnTo>
                  <a:lnTo>
                    <a:pt x="30416" y="30416"/>
                  </a:lnTo>
                  <a:lnTo>
                    <a:pt x="63436" y="8159"/>
                  </a:lnTo>
                  <a:lnTo>
                    <a:pt x="103886" y="0"/>
                  </a:lnTo>
                  <a:lnTo>
                    <a:pt x="3495802" y="0"/>
                  </a:lnTo>
                  <a:lnTo>
                    <a:pt x="3536251" y="8159"/>
                  </a:lnTo>
                  <a:lnTo>
                    <a:pt x="3569271" y="30416"/>
                  </a:lnTo>
                  <a:lnTo>
                    <a:pt x="3591528" y="63436"/>
                  </a:lnTo>
                  <a:lnTo>
                    <a:pt x="3599688" y="103886"/>
                  </a:lnTo>
                  <a:lnTo>
                    <a:pt x="3599688" y="519429"/>
                  </a:lnTo>
                  <a:lnTo>
                    <a:pt x="3591528" y="559879"/>
                  </a:lnTo>
                  <a:lnTo>
                    <a:pt x="3569271" y="592899"/>
                  </a:lnTo>
                  <a:lnTo>
                    <a:pt x="3536251" y="615156"/>
                  </a:lnTo>
                  <a:lnTo>
                    <a:pt x="3495802" y="623315"/>
                  </a:lnTo>
                  <a:lnTo>
                    <a:pt x="103886" y="623315"/>
                  </a:lnTo>
                  <a:lnTo>
                    <a:pt x="63436" y="615156"/>
                  </a:lnTo>
                  <a:lnTo>
                    <a:pt x="30416" y="592899"/>
                  </a:lnTo>
                  <a:lnTo>
                    <a:pt x="8159" y="559879"/>
                  </a:lnTo>
                  <a:lnTo>
                    <a:pt x="0" y="519429"/>
                  </a:lnTo>
                  <a:lnTo>
                    <a:pt x="0" y="103886"/>
                  </a:lnTo>
                  <a:close/>
                </a:path>
              </a:pathLst>
            </a:custGeom>
            <a:grpFill/>
            <a:ln w="12700">
              <a:solidFill>
                <a:srgbClr val="FFFFFF"/>
              </a:solidFill>
            </a:ln>
          </p:spPr>
          <p:txBody>
            <a:bodyPr wrap="square" lIns="0" tIns="0" rIns="0" bIns="0" rtlCol="0"/>
            <a:lstStyle/>
            <a:p>
              <a:endParaRPr lang="en-US" dirty="0"/>
            </a:p>
          </p:txBody>
        </p:sp>
      </p:grpSp>
      <p:sp>
        <p:nvSpPr>
          <p:cNvPr id="17" name="TextBox 16">
            <a:extLst>
              <a:ext uri="{FF2B5EF4-FFF2-40B4-BE49-F238E27FC236}">
                <a16:creationId xmlns:a16="http://schemas.microsoft.com/office/drawing/2014/main" id="{4763F704-0013-5C11-F98A-31D519863FEC}"/>
              </a:ext>
            </a:extLst>
          </p:cNvPr>
          <p:cNvSpPr txBox="1"/>
          <p:nvPr/>
        </p:nvSpPr>
        <p:spPr>
          <a:xfrm>
            <a:off x="895957" y="1720374"/>
            <a:ext cx="2446092" cy="421847"/>
          </a:xfrm>
          <a:prstGeom prst="rect">
            <a:avLst/>
          </a:prstGeom>
          <a:noFill/>
        </p:spPr>
        <p:txBody>
          <a:bodyPr wrap="square">
            <a:spAutoFit/>
          </a:bodyPr>
          <a:lstStyle/>
          <a:p>
            <a:pPr>
              <a:lnSpc>
                <a:spcPct val="130000"/>
              </a:lnSpc>
              <a:spcAft>
                <a:spcPts val="800"/>
              </a:spcAft>
            </a:pPr>
            <a:r>
              <a:rPr lang="en-US" sz="1800" b="1" dirty="0">
                <a:solidFill>
                  <a:schemeClr val="accent2">
                    <a:lumMod val="40000"/>
                    <a:lumOff val="60000"/>
                  </a:schemeClr>
                </a:solidFill>
                <a:effectLst/>
                <a:latin typeface="Calibri" panose="020F0502020204030204" pitchFamily="34" charset="0"/>
                <a:ea typeface="DengXian" panose="02010600030101010101" pitchFamily="2" charset="-122"/>
                <a:cs typeface="Mangal" panose="02040503050203030202" pitchFamily="18" charset="0"/>
              </a:rPr>
              <a:t>1. </a:t>
            </a:r>
            <a:r>
              <a:rPr lang="en-US" b="1" dirty="0">
                <a:solidFill>
                  <a:schemeClr val="accent2">
                    <a:lumMod val="40000"/>
                    <a:lumOff val="60000"/>
                  </a:schemeClr>
                </a:solidFill>
                <a:latin typeface="Times New Roman" panose="02020603050405020304" pitchFamily="18" charset="0"/>
                <a:cs typeface="Times New Roman" panose="02020603050405020304" pitchFamily="18" charset="0"/>
              </a:rPr>
              <a:t>Increased Efficiency</a:t>
            </a:r>
            <a:endParaRPr lang="en-US" sz="1800" dirty="0">
              <a:solidFill>
                <a:schemeClr val="accent2">
                  <a:lumMod val="40000"/>
                  <a:lumOff val="60000"/>
                </a:schemeClr>
              </a:solidFill>
              <a:effectLst/>
              <a:latin typeface="Calibri" panose="020F0502020204030204" pitchFamily="34" charset="0"/>
              <a:ea typeface="DengXian" panose="02010600030101010101" pitchFamily="2" charset="-122"/>
              <a:cs typeface="Mangal" panose="02040503050203030202" pitchFamily="18" charset="0"/>
            </a:endParaRPr>
          </a:p>
        </p:txBody>
      </p:sp>
      <p:grpSp>
        <p:nvGrpSpPr>
          <p:cNvPr id="19" name="object 8">
            <a:extLst>
              <a:ext uri="{FF2B5EF4-FFF2-40B4-BE49-F238E27FC236}">
                <a16:creationId xmlns:a16="http://schemas.microsoft.com/office/drawing/2014/main" id="{AB51FD1B-2CA3-49AB-30B1-C7DA1A00E24C}"/>
              </a:ext>
            </a:extLst>
          </p:cNvPr>
          <p:cNvGrpSpPr/>
          <p:nvPr/>
        </p:nvGrpSpPr>
        <p:grpSpPr>
          <a:xfrm>
            <a:off x="992931" y="3060454"/>
            <a:ext cx="1981200" cy="368546"/>
            <a:chOff x="0" y="0"/>
            <a:chExt cx="3607307" cy="623570"/>
          </a:xfrm>
          <a:solidFill>
            <a:schemeClr val="bg1">
              <a:lumMod val="95000"/>
              <a:lumOff val="5000"/>
            </a:schemeClr>
          </a:solidFill>
        </p:grpSpPr>
        <p:sp>
          <p:nvSpPr>
            <p:cNvPr id="20" name="object 9">
              <a:extLst>
                <a:ext uri="{FF2B5EF4-FFF2-40B4-BE49-F238E27FC236}">
                  <a16:creationId xmlns:a16="http://schemas.microsoft.com/office/drawing/2014/main" id="{6229902D-BDD6-BEC8-1008-43981B0C4F34}"/>
                </a:ext>
              </a:extLst>
            </p:cNvPr>
            <p:cNvSpPr/>
            <p:nvPr/>
          </p:nvSpPr>
          <p:spPr>
            <a:xfrm>
              <a:off x="0" y="0"/>
              <a:ext cx="3599815" cy="623570"/>
            </a:xfrm>
            <a:custGeom>
              <a:avLst/>
              <a:gdLst/>
              <a:ahLst/>
              <a:cxnLst/>
              <a:rect l="l" t="t" r="r" b="b"/>
              <a:pathLst>
                <a:path w="3599815" h="623569">
                  <a:moveTo>
                    <a:pt x="3495802" y="0"/>
                  </a:moveTo>
                  <a:lnTo>
                    <a:pt x="103886" y="0"/>
                  </a:lnTo>
                  <a:lnTo>
                    <a:pt x="63436" y="8159"/>
                  </a:lnTo>
                  <a:lnTo>
                    <a:pt x="30416" y="30416"/>
                  </a:lnTo>
                  <a:lnTo>
                    <a:pt x="8159" y="63436"/>
                  </a:lnTo>
                  <a:lnTo>
                    <a:pt x="0" y="103886"/>
                  </a:lnTo>
                  <a:lnTo>
                    <a:pt x="0" y="519429"/>
                  </a:lnTo>
                  <a:lnTo>
                    <a:pt x="8159" y="559879"/>
                  </a:lnTo>
                  <a:lnTo>
                    <a:pt x="30416" y="592899"/>
                  </a:lnTo>
                  <a:lnTo>
                    <a:pt x="63436" y="615156"/>
                  </a:lnTo>
                  <a:lnTo>
                    <a:pt x="103886" y="623315"/>
                  </a:lnTo>
                  <a:lnTo>
                    <a:pt x="3495802" y="623315"/>
                  </a:lnTo>
                  <a:lnTo>
                    <a:pt x="3536251" y="615156"/>
                  </a:lnTo>
                  <a:lnTo>
                    <a:pt x="3569271" y="592899"/>
                  </a:lnTo>
                  <a:lnTo>
                    <a:pt x="3591528" y="559879"/>
                  </a:lnTo>
                  <a:lnTo>
                    <a:pt x="3599688" y="519429"/>
                  </a:lnTo>
                  <a:lnTo>
                    <a:pt x="3599688" y="103886"/>
                  </a:lnTo>
                  <a:lnTo>
                    <a:pt x="3591528" y="63436"/>
                  </a:lnTo>
                  <a:lnTo>
                    <a:pt x="3569271" y="30416"/>
                  </a:lnTo>
                  <a:lnTo>
                    <a:pt x="3536251" y="8159"/>
                  </a:lnTo>
                  <a:lnTo>
                    <a:pt x="3495802" y="0"/>
                  </a:lnTo>
                  <a:close/>
                </a:path>
              </a:pathLst>
            </a:custGeom>
            <a:grpFill/>
          </p:spPr>
          <p:txBody>
            <a:bodyPr wrap="square" lIns="0" tIns="0" rIns="0" bIns="0" rtlCol="0"/>
            <a:lstStyle/>
            <a:p>
              <a:endParaRPr lang="en-US"/>
            </a:p>
          </p:txBody>
        </p:sp>
        <p:sp>
          <p:nvSpPr>
            <p:cNvPr id="21" name="object 10">
              <a:extLst>
                <a:ext uri="{FF2B5EF4-FFF2-40B4-BE49-F238E27FC236}">
                  <a16:creationId xmlns:a16="http://schemas.microsoft.com/office/drawing/2014/main" id="{4C10356E-690D-ABB7-5C0B-BF278C12E4CD}"/>
                </a:ext>
              </a:extLst>
            </p:cNvPr>
            <p:cNvSpPr/>
            <p:nvPr/>
          </p:nvSpPr>
          <p:spPr>
            <a:xfrm>
              <a:off x="7492" y="0"/>
              <a:ext cx="3599815" cy="623570"/>
            </a:xfrm>
            <a:custGeom>
              <a:avLst/>
              <a:gdLst/>
              <a:ahLst/>
              <a:cxnLst/>
              <a:rect l="l" t="t" r="r" b="b"/>
              <a:pathLst>
                <a:path w="3599815" h="623569">
                  <a:moveTo>
                    <a:pt x="0" y="103886"/>
                  </a:moveTo>
                  <a:lnTo>
                    <a:pt x="8159" y="63436"/>
                  </a:lnTo>
                  <a:lnTo>
                    <a:pt x="30416" y="30416"/>
                  </a:lnTo>
                  <a:lnTo>
                    <a:pt x="63436" y="8159"/>
                  </a:lnTo>
                  <a:lnTo>
                    <a:pt x="103886" y="0"/>
                  </a:lnTo>
                  <a:lnTo>
                    <a:pt x="3495802" y="0"/>
                  </a:lnTo>
                  <a:lnTo>
                    <a:pt x="3536251" y="8159"/>
                  </a:lnTo>
                  <a:lnTo>
                    <a:pt x="3569271" y="30416"/>
                  </a:lnTo>
                  <a:lnTo>
                    <a:pt x="3591528" y="63436"/>
                  </a:lnTo>
                  <a:lnTo>
                    <a:pt x="3599688" y="103886"/>
                  </a:lnTo>
                  <a:lnTo>
                    <a:pt x="3599688" y="519429"/>
                  </a:lnTo>
                  <a:lnTo>
                    <a:pt x="3591528" y="559879"/>
                  </a:lnTo>
                  <a:lnTo>
                    <a:pt x="3569271" y="592899"/>
                  </a:lnTo>
                  <a:lnTo>
                    <a:pt x="3536251" y="615156"/>
                  </a:lnTo>
                  <a:lnTo>
                    <a:pt x="3495802" y="623315"/>
                  </a:lnTo>
                  <a:lnTo>
                    <a:pt x="103886" y="623315"/>
                  </a:lnTo>
                  <a:lnTo>
                    <a:pt x="63436" y="615156"/>
                  </a:lnTo>
                  <a:lnTo>
                    <a:pt x="30416" y="592899"/>
                  </a:lnTo>
                  <a:lnTo>
                    <a:pt x="8159" y="559879"/>
                  </a:lnTo>
                  <a:lnTo>
                    <a:pt x="0" y="519429"/>
                  </a:lnTo>
                  <a:lnTo>
                    <a:pt x="0" y="103886"/>
                  </a:lnTo>
                  <a:close/>
                </a:path>
              </a:pathLst>
            </a:custGeom>
            <a:grpFill/>
            <a:ln w="12700">
              <a:solidFill>
                <a:srgbClr val="FFFFFF"/>
              </a:solidFill>
            </a:ln>
          </p:spPr>
          <p:txBody>
            <a:bodyPr wrap="square" lIns="0" tIns="0" rIns="0" bIns="0" rtlCol="0"/>
            <a:lstStyle/>
            <a:p>
              <a:endParaRPr lang="en-US" dirty="0"/>
            </a:p>
          </p:txBody>
        </p:sp>
      </p:grpSp>
      <p:sp>
        <p:nvSpPr>
          <p:cNvPr id="22" name="TextBox 21">
            <a:extLst>
              <a:ext uri="{FF2B5EF4-FFF2-40B4-BE49-F238E27FC236}">
                <a16:creationId xmlns:a16="http://schemas.microsoft.com/office/drawing/2014/main" id="{29B91E6E-A1DA-F185-6298-F4488CF18C70}"/>
              </a:ext>
            </a:extLst>
          </p:cNvPr>
          <p:cNvSpPr txBox="1"/>
          <p:nvPr/>
        </p:nvSpPr>
        <p:spPr>
          <a:xfrm>
            <a:off x="1144725" y="3059668"/>
            <a:ext cx="2362805" cy="369332"/>
          </a:xfrm>
          <a:prstGeom prst="rect">
            <a:avLst/>
          </a:prstGeom>
          <a:noFill/>
        </p:spPr>
        <p:txBody>
          <a:bodyPr wrap="square">
            <a:spAutoFit/>
          </a:bodyPr>
          <a:lstStyle/>
          <a:p>
            <a:r>
              <a:rPr lang="en-US" b="1" dirty="0">
                <a:solidFill>
                  <a:schemeClr val="accent2">
                    <a:lumMod val="40000"/>
                    <a:lumOff val="60000"/>
                  </a:schemeClr>
                </a:solidFill>
                <a:latin typeface="Times New Roman" panose="02020603050405020304" pitchFamily="18" charset="0"/>
                <a:ea typeface="DengXian" panose="02010600030101010101" pitchFamily="2" charset="-122"/>
                <a:cs typeface="Times New Roman" panose="02020603050405020304" pitchFamily="18" charset="0"/>
              </a:rPr>
              <a:t>2</a:t>
            </a:r>
            <a:r>
              <a:rPr lang="en-US" b="1" dirty="0">
                <a:solidFill>
                  <a:schemeClr val="accent2">
                    <a:lumMod val="40000"/>
                    <a:lumOff val="60000"/>
                  </a:schemeClr>
                </a:solidFill>
                <a:latin typeface="Times New Roman" panose="02020603050405020304" pitchFamily="18" charset="0"/>
                <a:cs typeface="Times New Roman" panose="02020603050405020304" pitchFamily="18" charset="0"/>
              </a:rPr>
              <a:t> Cost Savings:</a:t>
            </a:r>
            <a:endParaRPr lang="en-US"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grpSp>
        <p:nvGrpSpPr>
          <p:cNvPr id="23" name="object 8">
            <a:extLst>
              <a:ext uri="{FF2B5EF4-FFF2-40B4-BE49-F238E27FC236}">
                <a16:creationId xmlns:a16="http://schemas.microsoft.com/office/drawing/2014/main" id="{8752E598-24B7-3AA4-B1F3-1A21351A3898}"/>
              </a:ext>
            </a:extLst>
          </p:cNvPr>
          <p:cNvGrpSpPr/>
          <p:nvPr/>
        </p:nvGrpSpPr>
        <p:grpSpPr>
          <a:xfrm>
            <a:off x="1013251" y="4239420"/>
            <a:ext cx="1977085" cy="782634"/>
            <a:chOff x="0" y="0"/>
            <a:chExt cx="3607307" cy="623570"/>
          </a:xfrm>
          <a:solidFill>
            <a:schemeClr val="bg1">
              <a:lumMod val="95000"/>
              <a:lumOff val="5000"/>
            </a:schemeClr>
          </a:solidFill>
        </p:grpSpPr>
        <p:sp>
          <p:nvSpPr>
            <p:cNvPr id="24" name="object 9">
              <a:extLst>
                <a:ext uri="{FF2B5EF4-FFF2-40B4-BE49-F238E27FC236}">
                  <a16:creationId xmlns:a16="http://schemas.microsoft.com/office/drawing/2014/main" id="{3F293709-0FC8-35BE-D588-B6FD98A8118D}"/>
                </a:ext>
              </a:extLst>
            </p:cNvPr>
            <p:cNvSpPr/>
            <p:nvPr/>
          </p:nvSpPr>
          <p:spPr>
            <a:xfrm>
              <a:off x="0" y="0"/>
              <a:ext cx="3599815" cy="623570"/>
            </a:xfrm>
            <a:custGeom>
              <a:avLst/>
              <a:gdLst/>
              <a:ahLst/>
              <a:cxnLst/>
              <a:rect l="l" t="t" r="r" b="b"/>
              <a:pathLst>
                <a:path w="3599815" h="623569">
                  <a:moveTo>
                    <a:pt x="3495802" y="0"/>
                  </a:moveTo>
                  <a:lnTo>
                    <a:pt x="103886" y="0"/>
                  </a:lnTo>
                  <a:lnTo>
                    <a:pt x="63436" y="8159"/>
                  </a:lnTo>
                  <a:lnTo>
                    <a:pt x="30416" y="30416"/>
                  </a:lnTo>
                  <a:lnTo>
                    <a:pt x="8159" y="63436"/>
                  </a:lnTo>
                  <a:lnTo>
                    <a:pt x="0" y="103886"/>
                  </a:lnTo>
                  <a:lnTo>
                    <a:pt x="0" y="519429"/>
                  </a:lnTo>
                  <a:lnTo>
                    <a:pt x="8159" y="559879"/>
                  </a:lnTo>
                  <a:lnTo>
                    <a:pt x="30416" y="592899"/>
                  </a:lnTo>
                  <a:lnTo>
                    <a:pt x="63436" y="615156"/>
                  </a:lnTo>
                  <a:lnTo>
                    <a:pt x="103886" y="623315"/>
                  </a:lnTo>
                  <a:lnTo>
                    <a:pt x="3495802" y="623315"/>
                  </a:lnTo>
                  <a:lnTo>
                    <a:pt x="3536251" y="615156"/>
                  </a:lnTo>
                  <a:lnTo>
                    <a:pt x="3569271" y="592899"/>
                  </a:lnTo>
                  <a:lnTo>
                    <a:pt x="3591528" y="559879"/>
                  </a:lnTo>
                  <a:lnTo>
                    <a:pt x="3599688" y="519429"/>
                  </a:lnTo>
                  <a:lnTo>
                    <a:pt x="3599688" y="103886"/>
                  </a:lnTo>
                  <a:lnTo>
                    <a:pt x="3591528" y="63436"/>
                  </a:lnTo>
                  <a:lnTo>
                    <a:pt x="3569271" y="30416"/>
                  </a:lnTo>
                  <a:lnTo>
                    <a:pt x="3536251" y="8159"/>
                  </a:lnTo>
                  <a:lnTo>
                    <a:pt x="3495802" y="0"/>
                  </a:lnTo>
                  <a:close/>
                </a:path>
              </a:pathLst>
            </a:custGeom>
            <a:grpFill/>
          </p:spPr>
          <p:txBody>
            <a:bodyPr wrap="square" lIns="0" tIns="0" rIns="0" bIns="0" rtlCol="0"/>
            <a:lstStyle/>
            <a:p>
              <a:endParaRPr lang="en-US"/>
            </a:p>
          </p:txBody>
        </p:sp>
        <p:sp>
          <p:nvSpPr>
            <p:cNvPr id="25" name="object 10">
              <a:extLst>
                <a:ext uri="{FF2B5EF4-FFF2-40B4-BE49-F238E27FC236}">
                  <a16:creationId xmlns:a16="http://schemas.microsoft.com/office/drawing/2014/main" id="{01BE49D2-8A1D-A5A6-1DC2-3E226D74497B}"/>
                </a:ext>
              </a:extLst>
            </p:cNvPr>
            <p:cNvSpPr/>
            <p:nvPr/>
          </p:nvSpPr>
          <p:spPr>
            <a:xfrm>
              <a:off x="7492" y="0"/>
              <a:ext cx="3599815" cy="623570"/>
            </a:xfrm>
            <a:custGeom>
              <a:avLst/>
              <a:gdLst/>
              <a:ahLst/>
              <a:cxnLst/>
              <a:rect l="l" t="t" r="r" b="b"/>
              <a:pathLst>
                <a:path w="3599815" h="623569">
                  <a:moveTo>
                    <a:pt x="0" y="103886"/>
                  </a:moveTo>
                  <a:lnTo>
                    <a:pt x="8159" y="63436"/>
                  </a:lnTo>
                  <a:lnTo>
                    <a:pt x="30416" y="30416"/>
                  </a:lnTo>
                  <a:lnTo>
                    <a:pt x="63436" y="8159"/>
                  </a:lnTo>
                  <a:lnTo>
                    <a:pt x="103886" y="0"/>
                  </a:lnTo>
                  <a:lnTo>
                    <a:pt x="3495802" y="0"/>
                  </a:lnTo>
                  <a:lnTo>
                    <a:pt x="3536251" y="8159"/>
                  </a:lnTo>
                  <a:lnTo>
                    <a:pt x="3569271" y="30416"/>
                  </a:lnTo>
                  <a:lnTo>
                    <a:pt x="3591528" y="63436"/>
                  </a:lnTo>
                  <a:lnTo>
                    <a:pt x="3599688" y="103886"/>
                  </a:lnTo>
                  <a:lnTo>
                    <a:pt x="3599688" y="519429"/>
                  </a:lnTo>
                  <a:lnTo>
                    <a:pt x="3591528" y="559879"/>
                  </a:lnTo>
                  <a:lnTo>
                    <a:pt x="3569271" y="592899"/>
                  </a:lnTo>
                  <a:lnTo>
                    <a:pt x="3536251" y="615156"/>
                  </a:lnTo>
                  <a:lnTo>
                    <a:pt x="3495802" y="623315"/>
                  </a:lnTo>
                  <a:lnTo>
                    <a:pt x="103886" y="623315"/>
                  </a:lnTo>
                  <a:lnTo>
                    <a:pt x="63436" y="615156"/>
                  </a:lnTo>
                  <a:lnTo>
                    <a:pt x="30416" y="592899"/>
                  </a:lnTo>
                  <a:lnTo>
                    <a:pt x="8159" y="559879"/>
                  </a:lnTo>
                  <a:lnTo>
                    <a:pt x="0" y="519429"/>
                  </a:lnTo>
                  <a:lnTo>
                    <a:pt x="0" y="103886"/>
                  </a:lnTo>
                  <a:close/>
                </a:path>
              </a:pathLst>
            </a:custGeom>
            <a:grpFill/>
            <a:ln w="12700">
              <a:solidFill>
                <a:srgbClr val="FFFFFF"/>
              </a:solidFill>
            </a:ln>
          </p:spPr>
          <p:txBody>
            <a:bodyPr wrap="square" lIns="0" tIns="0" rIns="0" bIns="0" rtlCol="0"/>
            <a:lstStyle/>
            <a:p>
              <a:endParaRPr lang="en-US" dirty="0"/>
            </a:p>
          </p:txBody>
        </p:sp>
      </p:grpSp>
      <p:sp>
        <p:nvSpPr>
          <p:cNvPr id="26" name="TextBox 25">
            <a:extLst>
              <a:ext uri="{FF2B5EF4-FFF2-40B4-BE49-F238E27FC236}">
                <a16:creationId xmlns:a16="http://schemas.microsoft.com/office/drawing/2014/main" id="{6D0DF5B1-5F84-1C82-FC10-62B082EC97E5}"/>
              </a:ext>
            </a:extLst>
          </p:cNvPr>
          <p:cNvSpPr txBox="1"/>
          <p:nvPr/>
        </p:nvSpPr>
        <p:spPr>
          <a:xfrm>
            <a:off x="1069721" y="4322628"/>
            <a:ext cx="1977085" cy="645573"/>
          </a:xfrm>
          <a:prstGeom prst="rect">
            <a:avLst/>
          </a:prstGeom>
          <a:noFill/>
        </p:spPr>
        <p:txBody>
          <a:bodyPr wrap="square">
            <a:spAutoFit/>
          </a:bodyPr>
          <a:lstStyle/>
          <a:p>
            <a:r>
              <a:rPr lang="en-US" b="1" dirty="0">
                <a:solidFill>
                  <a:schemeClr val="accent2">
                    <a:lumMod val="40000"/>
                    <a:lumOff val="60000"/>
                  </a:schemeClr>
                </a:solidFill>
                <a:latin typeface="Times New Roman" panose="02020603050405020304" pitchFamily="18" charset="0"/>
                <a:cs typeface="Times New Roman" panose="02020603050405020304" pitchFamily="18" charset="0"/>
              </a:rPr>
              <a:t>3.Accuracy and </a:t>
            </a:r>
          </a:p>
          <a:p>
            <a:r>
              <a:rPr lang="en-US" b="1" dirty="0">
                <a:solidFill>
                  <a:schemeClr val="accent2">
                    <a:lumMod val="40000"/>
                    <a:lumOff val="60000"/>
                  </a:schemeClr>
                </a:solidFill>
                <a:latin typeface="Times New Roman" panose="02020603050405020304" pitchFamily="18" charset="0"/>
                <a:cs typeface="Times New Roman" panose="02020603050405020304" pitchFamily="18" charset="0"/>
              </a:rPr>
              <a:t>     Consistency</a:t>
            </a:r>
            <a:endParaRPr lang="en-US"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grpSp>
        <p:nvGrpSpPr>
          <p:cNvPr id="27" name="object 8">
            <a:extLst>
              <a:ext uri="{FF2B5EF4-FFF2-40B4-BE49-F238E27FC236}">
                <a16:creationId xmlns:a16="http://schemas.microsoft.com/office/drawing/2014/main" id="{4597EC36-9919-0C2E-3647-4779C00CA7A2}"/>
              </a:ext>
            </a:extLst>
          </p:cNvPr>
          <p:cNvGrpSpPr/>
          <p:nvPr/>
        </p:nvGrpSpPr>
        <p:grpSpPr>
          <a:xfrm>
            <a:off x="9494260" y="2848963"/>
            <a:ext cx="1874464" cy="782634"/>
            <a:chOff x="0" y="0"/>
            <a:chExt cx="3607307" cy="623570"/>
          </a:xfrm>
          <a:solidFill>
            <a:schemeClr val="bg1">
              <a:lumMod val="95000"/>
              <a:lumOff val="5000"/>
            </a:schemeClr>
          </a:solidFill>
        </p:grpSpPr>
        <p:sp>
          <p:nvSpPr>
            <p:cNvPr id="28" name="object 9">
              <a:extLst>
                <a:ext uri="{FF2B5EF4-FFF2-40B4-BE49-F238E27FC236}">
                  <a16:creationId xmlns:a16="http://schemas.microsoft.com/office/drawing/2014/main" id="{84DDC369-4C51-B430-080B-135BF15476AE}"/>
                </a:ext>
              </a:extLst>
            </p:cNvPr>
            <p:cNvSpPr/>
            <p:nvPr/>
          </p:nvSpPr>
          <p:spPr>
            <a:xfrm>
              <a:off x="0" y="0"/>
              <a:ext cx="3599815" cy="623570"/>
            </a:xfrm>
            <a:custGeom>
              <a:avLst/>
              <a:gdLst/>
              <a:ahLst/>
              <a:cxnLst/>
              <a:rect l="l" t="t" r="r" b="b"/>
              <a:pathLst>
                <a:path w="3599815" h="623569">
                  <a:moveTo>
                    <a:pt x="3495802" y="0"/>
                  </a:moveTo>
                  <a:lnTo>
                    <a:pt x="103886" y="0"/>
                  </a:lnTo>
                  <a:lnTo>
                    <a:pt x="63436" y="8159"/>
                  </a:lnTo>
                  <a:lnTo>
                    <a:pt x="30416" y="30416"/>
                  </a:lnTo>
                  <a:lnTo>
                    <a:pt x="8159" y="63436"/>
                  </a:lnTo>
                  <a:lnTo>
                    <a:pt x="0" y="103886"/>
                  </a:lnTo>
                  <a:lnTo>
                    <a:pt x="0" y="519429"/>
                  </a:lnTo>
                  <a:lnTo>
                    <a:pt x="8159" y="559879"/>
                  </a:lnTo>
                  <a:lnTo>
                    <a:pt x="30416" y="592899"/>
                  </a:lnTo>
                  <a:lnTo>
                    <a:pt x="63436" y="615156"/>
                  </a:lnTo>
                  <a:lnTo>
                    <a:pt x="103886" y="623315"/>
                  </a:lnTo>
                  <a:lnTo>
                    <a:pt x="3495802" y="623315"/>
                  </a:lnTo>
                  <a:lnTo>
                    <a:pt x="3536251" y="615156"/>
                  </a:lnTo>
                  <a:lnTo>
                    <a:pt x="3569271" y="592899"/>
                  </a:lnTo>
                  <a:lnTo>
                    <a:pt x="3591528" y="559879"/>
                  </a:lnTo>
                  <a:lnTo>
                    <a:pt x="3599688" y="519429"/>
                  </a:lnTo>
                  <a:lnTo>
                    <a:pt x="3599688" y="103886"/>
                  </a:lnTo>
                  <a:lnTo>
                    <a:pt x="3591528" y="63436"/>
                  </a:lnTo>
                  <a:lnTo>
                    <a:pt x="3569271" y="30416"/>
                  </a:lnTo>
                  <a:lnTo>
                    <a:pt x="3536251" y="8159"/>
                  </a:lnTo>
                  <a:lnTo>
                    <a:pt x="3495802" y="0"/>
                  </a:lnTo>
                  <a:close/>
                </a:path>
              </a:pathLst>
            </a:custGeom>
            <a:grpFill/>
          </p:spPr>
          <p:txBody>
            <a:bodyPr wrap="square" lIns="0" tIns="0" rIns="0" bIns="0" rtlCol="0"/>
            <a:lstStyle/>
            <a:p>
              <a:endParaRPr lang="en-US"/>
            </a:p>
          </p:txBody>
        </p:sp>
        <p:sp>
          <p:nvSpPr>
            <p:cNvPr id="29" name="object 10">
              <a:extLst>
                <a:ext uri="{FF2B5EF4-FFF2-40B4-BE49-F238E27FC236}">
                  <a16:creationId xmlns:a16="http://schemas.microsoft.com/office/drawing/2014/main" id="{DB7D8C31-20A9-AAD2-1559-DDF97A8390B5}"/>
                </a:ext>
              </a:extLst>
            </p:cNvPr>
            <p:cNvSpPr/>
            <p:nvPr/>
          </p:nvSpPr>
          <p:spPr>
            <a:xfrm>
              <a:off x="7492" y="0"/>
              <a:ext cx="3599815" cy="623570"/>
            </a:xfrm>
            <a:custGeom>
              <a:avLst/>
              <a:gdLst/>
              <a:ahLst/>
              <a:cxnLst/>
              <a:rect l="l" t="t" r="r" b="b"/>
              <a:pathLst>
                <a:path w="3599815" h="623569">
                  <a:moveTo>
                    <a:pt x="0" y="103886"/>
                  </a:moveTo>
                  <a:lnTo>
                    <a:pt x="8159" y="63436"/>
                  </a:lnTo>
                  <a:lnTo>
                    <a:pt x="30416" y="30416"/>
                  </a:lnTo>
                  <a:lnTo>
                    <a:pt x="63436" y="8159"/>
                  </a:lnTo>
                  <a:lnTo>
                    <a:pt x="103886" y="0"/>
                  </a:lnTo>
                  <a:lnTo>
                    <a:pt x="3495802" y="0"/>
                  </a:lnTo>
                  <a:lnTo>
                    <a:pt x="3536251" y="8159"/>
                  </a:lnTo>
                  <a:lnTo>
                    <a:pt x="3569271" y="30416"/>
                  </a:lnTo>
                  <a:lnTo>
                    <a:pt x="3591528" y="63436"/>
                  </a:lnTo>
                  <a:lnTo>
                    <a:pt x="3599688" y="103886"/>
                  </a:lnTo>
                  <a:lnTo>
                    <a:pt x="3599688" y="519429"/>
                  </a:lnTo>
                  <a:lnTo>
                    <a:pt x="3591528" y="559879"/>
                  </a:lnTo>
                  <a:lnTo>
                    <a:pt x="3569271" y="592899"/>
                  </a:lnTo>
                  <a:lnTo>
                    <a:pt x="3536251" y="615156"/>
                  </a:lnTo>
                  <a:lnTo>
                    <a:pt x="3495802" y="623315"/>
                  </a:lnTo>
                  <a:lnTo>
                    <a:pt x="103886" y="623315"/>
                  </a:lnTo>
                  <a:lnTo>
                    <a:pt x="63436" y="615156"/>
                  </a:lnTo>
                  <a:lnTo>
                    <a:pt x="30416" y="592899"/>
                  </a:lnTo>
                  <a:lnTo>
                    <a:pt x="8159" y="559879"/>
                  </a:lnTo>
                  <a:lnTo>
                    <a:pt x="0" y="519429"/>
                  </a:lnTo>
                  <a:lnTo>
                    <a:pt x="0" y="103886"/>
                  </a:lnTo>
                  <a:close/>
                </a:path>
              </a:pathLst>
            </a:custGeom>
            <a:grpFill/>
            <a:ln w="12700">
              <a:solidFill>
                <a:srgbClr val="FFFFFF"/>
              </a:solidFill>
            </a:ln>
          </p:spPr>
          <p:txBody>
            <a:bodyPr wrap="square" lIns="0" tIns="0" rIns="0" bIns="0" rtlCol="0"/>
            <a:lstStyle/>
            <a:p>
              <a:endParaRPr lang="en-US" dirty="0"/>
            </a:p>
          </p:txBody>
        </p:sp>
      </p:grpSp>
      <p:sp>
        <p:nvSpPr>
          <p:cNvPr id="30" name="TextBox 29">
            <a:extLst>
              <a:ext uri="{FF2B5EF4-FFF2-40B4-BE49-F238E27FC236}">
                <a16:creationId xmlns:a16="http://schemas.microsoft.com/office/drawing/2014/main" id="{4625783F-2044-04F3-7E70-C0F62FF04E9C}"/>
              </a:ext>
            </a:extLst>
          </p:cNvPr>
          <p:cNvSpPr txBox="1"/>
          <p:nvPr/>
        </p:nvSpPr>
        <p:spPr>
          <a:xfrm>
            <a:off x="9300674" y="2797788"/>
            <a:ext cx="2362805" cy="783420"/>
          </a:xfrm>
          <a:prstGeom prst="rect">
            <a:avLst/>
          </a:prstGeom>
          <a:noFill/>
        </p:spPr>
        <p:txBody>
          <a:bodyPr wrap="square">
            <a:spAutoFit/>
          </a:bodyPr>
          <a:lstStyle/>
          <a:p>
            <a:pPr>
              <a:lnSpc>
                <a:spcPct val="130000"/>
              </a:lnSpc>
              <a:spcAft>
                <a:spcPts val="800"/>
              </a:spcAft>
            </a:pPr>
            <a:r>
              <a:rPr lang="en-US" b="1" dirty="0">
                <a:solidFill>
                  <a:schemeClr val="accent2">
                    <a:lumMod val="40000"/>
                    <a:lumOff val="60000"/>
                  </a:schemeClr>
                </a:solidFill>
                <a:latin typeface="Times New Roman" panose="02020603050405020304" pitchFamily="18" charset="0"/>
                <a:ea typeface="DengXian" panose="02010600030101010101" pitchFamily="2" charset="-122"/>
                <a:cs typeface="Times New Roman" panose="02020603050405020304" pitchFamily="18" charset="0"/>
              </a:rPr>
              <a:t>      5. Automation   	Suggestions</a:t>
            </a:r>
            <a:endParaRPr lang="en-US" dirty="0">
              <a:solidFill>
                <a:schemeClr val="accent2">
                  <a:lumMod val="40000"/>
                  <a:lumOff val="60000"/>
                </a:schemeClr>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31" name="object 10">
            <a:extLst>
              <a:ext uri="{FF2B5EF4-FFF2-40B4-BE49-F238E27FC236}">
                <a16:creationId xmlns:a16="http://schemas.microsoft.com/office/drawing/2014/main" id="{B4720DCC-C801-3650-1AAA-DCF7895F8C31}"/>
              </a:ext>
            </a:extLst>
          </p:cNvPr>
          <p:cNvSpPr/>
          <p:nvPr/>
        </p:nvSpPr>
        <p:spPr>
          <a:xfrm>
            <a:off x="9034823" y="1745981"/>
            <a:ext cx="2755778" cy="396613"/>
          </a:xfrm>
          <a:custGeom>
            <a:avLst/>
            <a:gdLst/>
            <a:ahLst/>
            <a:cxnLst/>
            <a:rect l="l" t="t" r="r" b="b"/>
            <a:pathLst>
              <a:path w="3599815" h="623569">
                <a:moveTo>
                  <a:pt x="0" y="103886"/>
                </a:moveTo>
                <a:lnTo>
                  <a:pt x="8159" y="63436"/>
                </a:lnTo>
                <a:lnTo>
                  <a:pt x="30416" y="30416"/>
                </a:lnTo>
                <a:lnTo>
                  <a:pt x="63436" y="8159"/>
                </a:lnTo>
                <a:lnTo>
                  <a:pt x="103886" y="0"/>
                </a:lnTo>
                <a:lnTo>
                  <a:pt x="3495802" y="0"/>
                </a:lnTo>
                <a:lnTo>
                  <a:pt x="3536251" y="8159"/>
                </a:lnTo>
                <a:lnTo>
                  <a:pt x="3569271" y="30416"/>
                </a:lnTo>
                <a:lnTo>
                  <a:pt x="3591528" y="63436"/>
                </a:lnTo>
                <a:lnTo>
                  <a:pt x="3599688" y="103886"/>
                </a:lnTo>
                <a:lnTo>
                  <a:pt x="3599688" y="519429"/>
                </a:lnTo>
                <a:lnTo>
                  <a:pt x="3591528" y="559879"/>
                </a:lnTo>
                <a:lnTo>
                  <a:pt x="3569271" y="592899"/>
                </a:lnTo>
                <a:lnTo>
                  <a:pt x="3536251" y="615156"/>
                </a:lnTo>
                <a:lnTo>
                  <a:pt x="3495802" y="623315"/>
                </a:lnTo>
                <a:lnTo>
                  <a:pt x="103886" y="623315"/>
                </a:lnTo>
                <a:lnTo>
                  <a:pt x="63436" y="615156"/>
                </a:lnTo>
                <a:lnTo>
                  <a:pt x="30416" y="592899"/>
                </a:lnTo>
                <a:lnTo>
                  <a:pt x="8159" y="559879"/>
                </a:lnTo>
                <a:lnTo>
                  <a:pt x="0" y="519429"/>
                </a:lnTo>
                <a:lnTo>
                  <a:pt x="0" y="103886"/>
                </a:lnTo>
                <a:close/>
              </a:path>
            </a:pathLst>
          </a:custGeom>
          <a:solidFill>
            <a:schemeClr val="bg1">
              <a:lumMod val="95000"/>
              <a:lumOff val="5000"/>
            </a:schemeClr>
          </a:solidFill>
          <a:ln w="12700">
            <a:solidFill>
              <a:srgbClr val="FFFFFF"/>
            </a:solidFill>
          </a:ln>
        </p:spPr>
        <p:txBody>
          <a:bodyPr wrap="square" lIns="0" tIns="0" rIns="0" bIns="0" rtlCol="0"/>
          <a:lstStyle/>
          <a:p>
            <a:endParaRPr lang="en-US" dirty="0"/>
          </a:p>
        </p:txBody>
      </p:sp>
      <p:sp>
        <p:nvSpPr>
          <p:cNvPr id="32" name="object 10">
            <a:extLst>
              <a:ext uri="{FF2B5EF4-FFF2-40B4-BE49-F238E27FC236}">
                <a16:creationId xmlns:a16="http://schemas.microsoft.com/office/drawing/2014/main" id="{98BB28B1-82DB-E9B1-9F83-9D98C41C937A}"/>
              </a:ext>
            </a:extLst>
          </p:cNvPr>
          <p:cNvSpPr/>
          <p:nvPr/>
        </p:nvSpPr>
        <p:spPr>
          <a:xfrm>
            <a:off x="9098336" y="4267200"/>
            <a:ext cx="2580049" cy="782634"/>
          </a:xfrm>
          <a:custGeom>
            <a:avLst/>
            <a:gdLst/>
            <a:ahLst/>
            <a:cxnLst/>
            <a:rect l="l" t="t" r="r" b="b"/>
            <a:pathLst>
              <a:path w="3599815" h="623569">
                <a:moveTo>
                  <a:pt x="0" y="103886"/>
                </a:moveTo>
                <a:lnTo>
                  <a:pt x="8159" y="63436"/>
                </a:lnTo>
                <a:lnTo>
                  <a:pt x="30416" y="30416"/>
                </a:lnTo>
                <a:lnTo>
                  <a:pt x="63436" y="8159"/>
                </a:lnTo>
                <a:lnTo>
                  <a:pt x="103886" y="0"/>
                </a:lnTo>
                <a:lnTo>
                  <a:pt x="3495802" y="0"/>
                </a:lnTo>
                <a:lnTo>
                  <a:pt x="3536251" y="8159"/>
                </a:lnTo>
                <a:lnTo>
                  <a:pt x="3569271" y="30416"/>
                </a:lnTo>
                <a:lnTo>
                  <a:pt x="3591528" y="63436"/>
                </a:lnTo>
                <a:lnTo>
                  <a:pt x="3599688" y="103886"/>
                </a:lnTo>
                <a:lnTo>
                  <a:pt x="3599688" y="519429"/>
                </a:lnTo>
                <a:lnTo>
                  <a:pt x="3591528" y="559879"/>
                </a:lnTo>
                <a:lnTo>
                  <a:pt x="3569271" y="592899"/>
                </a:lnTo>
                <a:lnTo>
                  <a:pt x="3536251" y="615156"/>
                </a:lnTo>
                <a:lnTo>
                  <a:pt x="3495802" y="623315"/>
                </a:lnTo>
                <a:lnTo>
                  <a:pt x="103886" y="623315"/>
                </a:lnTo>
                <a:lnTo>
                  <a:pt x="63436" y="615156"/>
                </a:lnTo>
                <a:lnTo>
                  <a:pt x="30416" y="592899"/>
                </a:lnTo>
                <a:lnTo>
                  <a:pt x="8159" y="559879"/>
                </a:lnTo>
                <a:lnTo>
                  <a:pt x="0" y="519429"/>
                </a:lnTo>
                <a:lnTo>
                  <a:pt x="0" y="103886"/>
                </a:lnTo>
                <a:close/>
              </a:path>
            </a:pathLst>
          </a:custGeom>
          <a:solidFill>
            <a:schemeClr val="bg1">
              <a:lumMod val="95000"/>
              <a:lumOff val="5000"/>
            </a:schemeClr>
          </a:solidFill>
          <a:ln w="12700">
            <a:solidFill>
              <a:srgbClr val="FFFFFF"/>
            </a:solidFill>
          </a:ln>
        </p:spPr>
        <p:txBody>
          <a:bodyPr wrap="square" lIns="0" tIns="0" rIns="0" bIns="0" rtlCol="0"/>
          <a:lstStyle/>
          <a:p>
            <a:endParaRPr lang="en-US" dirty="0"/>
          </a:p>
        </p:txBody>
      </p:sp>
      <p:sp>
        <p:nvSpPr>
          <p:cNvPr id="34" name="TextBox 33">
            <a:extLst>
              <a:ext uri="{FF2B5EF4-FFF2-40B4-BE49-F238E27FC236}">
                <a16:creationId xmlns:a16="http://schemas.microsoft.com/office/drawing/2014/main" id="{5CE6A689-A1CB-C972-50A0-D050F6E40FCD}"/>
              </a:ext>
            </a:extLst>
          </p:cNvPr>
          <p:cNvSpPr txBox="1"/>
          <p:nvPr/>
        </p:nvSpPr>
        <p:spPr>
          <a:xfrm>
            <a:off x="9077998" y="1759621"/>
            <a:ext cx="2720460" cy="369332"/>
          </a:xfrm>
          <a:prstGeom prst="rect">
            <a:avLst/>
          </a:prstGeom>
          <a:noFill/>
        </p:spPr>
        <p:txBody>
          <a:bodyPr wrap="square">
            <a:spAutoFit/>
          </a:bodyPr>
          <a:lstStyle/>
          <a:p>
            <a:r>
              <a:rPr lang="en-US" b="1" dirty="0">
                <a:solidFill>
                  <a:schemeClr val="accent2">
                    <a:lumMod val="40000"/>
                    <a:lumOff val="60000"/>
                  </a:schemeClr>
                </a:solidFill>
                <a:latin typeface="Times New Roman" panose="02020603050405020304" pitchFamily="18" charset="0"/>
                <a:cs typeface="Times New Roman" panose="02020603050405020304" pitchFamily="18" charset="0"/>
              </a:rPr>
              <a:t>4.Quick Implementation</a:t>
            </a:r>
            <a:endParaRPr lang="en-US"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92591930-9F84-D744-FF08-6474B2102DB5}"/>
              </a:ext>
            </a:extLst>
          </p:cNvPr>
          <p:cNvSpPr txBox="1"/>
          <p:nvPr/>
        </p:nvSpPr>
        <p:spPr>
          <a:xfrm>
            <a:off x="9224383" y="4335351"/>
            <a:ext cx="2515385" cy="646331"/>
          </a:xfrm>
          <a:prstGeom prst="rect">
            <a:avLst/>
          </a:prstGeom>
          <a:noFill/>
        </p:spPr>
        <p:txBody>
          <a:bodyPr wrap="square">
            <a:spAutoFit/>
          </a:bodyPr>
          <a:lstStyle/>
          <a:p>
            <a:r>
              <a:rPr lang="en-US" b="1" dirty="0">
                <a:solidFill>
                  <a:schemeClr val="accent2">
                    <a:lumMod val="40000"/>
                    <a:lumOff val="60000"/>
                  </a:schemeClr>
                </a:solidFill>
                <a:latin typeface="Times New Roman" panose="02020603050405020304" pitchFamily="18" charset="0"/>
                <a:ea typeface="DengXian" panose="02010600030101010101" pitchFamily="2" charset="-122"/>
                <a:cs typeface="Times New Roman" panose="02020603050405020304" pitchFamily="18" charset="0"/>
              </a:rPr>
              <a:t>6.</a:t>
            </a:r>
            <a:r>
              <a:rPr lang="en-US" b="1" dirty="0">
                <a:solidFill>
                  <a:schemeClr val="accent2">
                    <a:lumMod val="40000"/>
                    <a:lumOff val="60000"/>
                  </a:schemeClr>
                </a:solidFill>
                <a:latin typeface="Times New Roman" panose="02020603050405020304" pitchFamily="18" charset="0"/>
                <a:cs typeface="Times New Roman" panose="02020603050405020304" pitchFamily="18" charset="0"/>
              </a:rPr>
              <a:t> Improved Customer  	Experience</a:t>
            </a:r>
          </a:p>
        </p:txBody>
      </p:sp>
      <p:sp>
        <p:nvSpPr>
          <p:cNvPr id="38" name="TextBox 37">
            <a:extLst>
              <a:ext uri="{FF2B5EF4-FFF2-40B4-BE49-F238E27FC236}">
                <a16:creationId xmlns:a16="http://schemas.microsoft.com/office/drawing/2014/main" id="{3BD786FF-9437-5C33-7478-8818A0800A97}"/>
              </a:ext>
            </a:extLst>
          </p:cNvPr>
          <p:cNvSpPr txBox="1"/>
          <p:nvPr/>
        </p:nvSpPr>
        <p:spPr>
          <a:xfrm>
            <a:off x="3694102" y="654826"/>
            <a:ext cx="4803795" cy="632609"/>
          </a:xfrm>
          <a:prstGeom prst="rect">
            <a:avLst/>
          </a:prstGeom>
          <a:noFill/>
        </p:spPr>
        <p:txBody>
          <a:bodyPr wrap="square">
            <a:spAutoFit/>
          </a:bodyPr>
          <a:lstStyle/>
          <a:p>
            <a:pPr marL="0" marR="0">
              <a:lnSpc>
                <a:spcPct val="130000"/>
              </a:lnSpc>
              <a:spcBef>
                <a:spcPts val="0"/>
              </a:spcBef>
              <a:spcAft>
                <a:spcPts val="800"/>
              </a:spcAft>
            </a:pPr>
            <a:r>
              <a:rPr lang="en-US" sz="3000" b="1" i="1" u="sng" dirty="0">
                <a:solidFill>
                  <a:schemeClr val="accent2">
                    <a:lumMod val="60000"/>
                    <a:lumOff val="40000"/>
                  </a:schemeClr>
                </a:solidFill>
                <a:effectLst/>
                <a:latin typeface="+mj-lt"/>
                <a:ea typeface="DengXian" panose="02010600030101010101" pitchFamily="2" charset="-122"/>
                <a:cs typeface="Times New Roman" panose="02020603050405020304" pitchFamily="18" charset="0"/>
              </a:rPr>
              <a:t>Advantages of RPA</a:t>
            </a:r>
            <a:endParaRPr lang="en-US" sz="3000" i="1" u="sng" dirty="0">
              <a:solidFill>
                <a:schemeClr val="accent2">
                  <a:lumMod val="60000"/>
                  <a:lumOff val="40000"/>
                </a:schemeClr>
              </a:solidFill>
              <a:effectLst/>
              <a:latin typeface="+mj-lt"/>
              <a:ea typeface="DengXia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EA6CC37C-1917-9A63-7808-9EEA77AFFE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6570" y="0"/>
            <a:ext cx="1105430" cy="646373"/>
          </a:xfrm>
          <a:prstGeom prst="rect">
            <a:avLst/>
          </a:prstGeom>
        </p:spPr>
      </p:pic>
      <p:pic>
        <p:nvPicPr>
          <p:cNvPr id="7" name="Picture 6">
            <a:extLst>
              <a:ext uri="{FF2B5EF4-FFF2-40B4-BE49-F238E27FC236}">
                <a16:creationId xmlns:a16="http://schemas.microsoft.com/office/drawing/2014/main" id="{4BC7648E-2D18-51FD-4495-3A97287D04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1627" y="1560404"/>
            <a:ext cx="2403535" cy="1797471"/>
          </a:xfrm>
          <a:prstGeom prst="rect">
            <a:avLst/>
          </a:prstGeom>
        </p:spPr>
      </p:pic>
      <p:sp>
        <p:nvSpPr>
          <p:cNvPr id="5" name="Slide Number Placeholder 16">
            <a:extLst>
              <a:ext uri="{FF2B5EF4-FFF2-40B4-BE49-F238E27FC236}">
                <a16:creationId xmlns:a16="http://schemas.microsoft.com/office/drawing/2014/main" id="{F7DA5A6B-8E22-0704-6743-795BA9517401}"/>
              </a:ext>
            </a:extLst>
          </p:cNvPr>
          <p:cNvSpPr txBox="1">
            <a:spLocks/>
          </p:cNvSpPr>
          <p:nvPr/>
        </p:nvSpPr>
        <p:spPr>
          <a:xfrm>
            <a:off x="10514011" y="58832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8C13BA8-D3EB-4937-9053-94FC9427C001}" type="slidenum">
              <a:rPr lang="en-US" smtClean="0"/>
              <a:pPr/>
              <a:t>11</a:t>
            </a:fld>
            <a:endParaRPr lang="en-US" dirty="0"/>
          </a:p>
        </p:txBody>
      </p:sp>
      <p:pic>
        <p:nvPicPr>
          <p:cNvPr id="8" name="Picture 7">
            <a:extLst>
              <a:ext uri="{FF2B5EF4-FFF2-40B4-BE49-F238E27FC236}">
                <a16:creationId xmlns:a16="http://schemas.microsoft.com/office/drawing/2014/main" id="{60241E5D-B298-FF27-84B0-B886E9FED1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6724" y="3066599"/>
            <a:ext cx="4017748" cy="2008874"/>
          </a:xfrm>
          <a:prstGeom prst="rect">
            <a:avLst/>
          </a:prstGeom>
        </p:spPr>
      </p:pic>
      <p:sp>
        <p:nvSpPr>
          <p:cNvPr id="2" name="Slide Number Placeholder 1">
            <a:extLst>
              <a:ext uri="{FF2B5EF4-FFF2-40B4-BE49-F238E27FC236}">
                <a16:creationId xmlns:a16="http://schemas.microsoft.com/office/drawing/2014/main" id="{65682556-45F7-6D2F-C4B3-56960E032BAC}"/>
              </a:ext>
            </a:extLst>
          </p:cNvPr>
          <p:cNvSpPr>
            <a:spLocks noGrp="1"/>
          </p:cNvSpPr>
          <p:nvPr>
            <p:ph type="sldNum" sz="quarter" idx="12"/>
          </p:nvPr>
        </p:nvSpPr>
        <p:spPr/>
        <p:txBody>
          <a:bodyPr/>
          <a:lstStyle/>
          <a:p>
            <a:fld id="{98C13BA8-D3EB-4937-9053-94FC9427C001}" type="slidenum">
              <a:rPr lang="en-US" smtClean="0"/>
              <a:t>11</a:t>
            </a:fld>
            <a:endParaRPr lang="en-US"/>
          </a:p>
        </p:txBody>
      </p:sp>
    </p:spTree>
    <p:extLst>
      <p:ext uri="{BB962C8B-B14F-4D97-AF65-F5344CB8AC3E}">
        <p14:creationId xmlns:p14="http://schemas.microsoft.com/office/powerpoint/2010/main" val="89376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17">
                                          <p:stCondLst>
                                            <p:cond delay="0"/>
                                          </p:stCondLst>
                                        </p:cTn>
                                        <p:tgtEl>
                                          <p:spTgt spid="13"/>
                                        </p:tgtEl>
                                      </p:cBhvr>
                                    </p:animEffect>
                                    <p:anim calcmode="lin" valueType="num">
                                      <p:cBhvr>
                                        <p:cTn id="8" dur="683"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249"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249" tmFilter="0, 0; 0.125,0.2665; 0.25,0.4; 0.375,0.465; 0.5,0.5;  0.625,0.535; 0.75,0.6; 0.875,0.7335; 1,1">
                                          <p:stCondLst>
                                            <p:cond delay="249"/>
                                          </p:stCondLst>
                                        </p:cTn>
                                        <p:tgtEl>
                                          <p:spTgt spid="13"/>
                                        </p:tgtEl>
                                        <p:attrNameLst>
                                          <p:attrName>ppt_y</p:attrName>
                                        </p:attrNameLst>
                                      </p:cBhvr>
                                      <p:tavLst>
                                        <p:tav tm="0" fmla="#ppt_y-sin(pi*$)/9">
                                          <p:val>
                                            <p:fltVal val="0"/>
                                          </p:val>
                                        </p:tav>
                                        <p:tav tm="100000">
                                          <p:val>
                                            <p:fltVal val="1"/>
                                          </p:val>
                                        </p:tav>
                                      </p:tavLst>
                                    </p:anim>
                                    <p:anim calcmode="lin" valueType="num">
                                      <p:cBhvr>
                                        <p:cTn id="11" dur="124" tmFilter="0, 0; 0.125,0.2665; 0.25,0.4; 0.375,0.465; 0.5,0.5;  0.625,0.535; 0.75,0.6; 0.875,0.7335; 1,1">
                                          <p:stCondLst>
                                            <p:cond delay="497"/>
                                          </p:stCondLst>
                                        </p:cTn>
                                        <p:tgtEl>
                                          <p:spTgt spid="13"/>
                                        </p:tgtEl>
                                        <p:attrNameLst>
                                          <p:attrName>ppt_y</p:attrName>
                                        </p:attrNameLst>
                                      </p:cBhvr>
                                      <p:tavLst>
                                        <p:tav tm="0" fmla="#ppt_y-sin(pi*$)/27">
                                          <p:val>
                                            <p:fltVal val="0"/>
                                          </p:val>
                                        </p:tav>
                                        <p:tav tm="100000">
                                          <p:val>
                                            <p:fltVal val="1"/>
                                          </p:val>
                                        </p:tav>
                                      </p:tavLst>
                                    </p:anim>
                                    <p:anim calcmode="lin" valueType="num">
                                      <p:cBhvr>
                                        <p:cTn id="12" dur="62" tmFilter="0, 0; 0.125,0.2665; 0.25,0.4; 0.375,0.465; 0.5,0.5;  0.625,0.535; 0.75,0.6; 0.875,0.7335; 1,1">
                                          <p:stCondLst>
                                            <p:cond delay="621"/>
                                          </p:stCondLst>
                                        </p:cTn>
                                        <p:tgtEl>
                                          <p:spTgt spid="13"/>
                                        </p:tgtEl>
                                        <p:attrNameLst>
                                          <p:attrName>ppt_y</p:attrName>
                                        </p:attrNameLst>
                                      </p:cBhvr>
                                      <p:tavLst>
                                        <p:tav tm="0" fmla="#ppt_y-sin(pi*$)/81">
                                          <p:val>
                                            <p:fltVal val="0"/>
                                          </p:val>
                                        </p:tav>
                                        <p:tav tm="100000">
                                          <p:val>
                                            <p:fltVal val="1"/>
                                          </p:val>
                                        </p:tav>
                                      </p:tavLst>
                                    </p:anim>
                                    <p:animScale>
                                      <p:cBhvr>
                                        <p:cTn id="13" dur="10">
                                          <p:stCondLst>
                                            <p:cond delay="244"/>
                                          </p:stCondLst>
                                        </p:cTn>
                                        <p:tgtEl>
                                          <p:spTgt spid="13"/>
                                        </p:tgtEl>
                                      </p:cBhvr>
                                      <p:to x="100000" y="60000"/>
                                    </p:animScale>
                                    <p:animScale>
                                      <p:cBhvr>
                                        <p:cTn id="14" dur="62" decel="50000">
                                          <p:stCondLst>
                                            <p:cond delay="254"/>
                                          </p:stCondLst>
                                        </p:cTn>
                                        <p:tgtEl>
                                          <p:spTgt spid="13"/>
                                        </p:tgtEl>
                                      </p:cBhvr>
                                      <p:to x="100000" y="100000"/>
                                    </p:animScale>
                                    <p:animScale>
                                      <p:cBhvr>
                                        <p:cTn id="15" dur="10">
                                          <p:stCondLst>
                                            <p:cond delay="492"/>
                                          </p:stCondLst>
                                        </p:cTn>
                                        <p:tgtEl>
                                          <p:spTgt spid="13"/>
                                        </p:tgtEl>
                                      </p:cBhvr>
                                      <p:to x="100000" y="80000"/>
                                    </p:animScale>
                                    <p:animScale>
                                      <p:cBhvr>
                                        <p:cTn id="16" dur="62" decel="50000">
                                          <p:stCondLst>
                                            <p:cond delay="502"/>
                                          </p:stCondLst>
                                        </p:cTn>
                                        <p:tgtEl>
                                          <p:spTgt spid="13"/>
                                        </p:tgtEl>
                                      </p:cBhvr>
                                      <p:to x="100000" y="100000"/>
                                    </p:animScale>
                                    <p:animScale>
                                      <p:cBhvr>
                                        <p:cTn id="17" dur="10">
                                          <p:stCondLst>
                                            <p:cond delay="616"/>
                                          </p:stCondLst>
                                        </p:cTn>
                                        <p:tgtEl>
                                          <p:spTgt spid="13"/>
                                        </p:tgtEl>
                                      </p:cBhvr>
                                      <p:to x="100000" y="90000"/>
                                    </p:animScale>
                                    <p:animScale>
                                      <p:cBhvr>
                                        <p:cTn id="18" dur="62" decel="50000">
                                          <p:stCondLst>
                                            <p:cond delay="625"/>
                                          </p:stCondLst>
                                        </p:cTn>
                                        <p:tgtEl>
                                          <p:spTgt spid="13"/>
                                        </p:tgtEl>
                                      </p:cBhvr>
                                      <p:to x="100000" y="100000"/>
                                    </p:animScale>
                                    <p:animScale>
                                      <p:cBhvr>
                                        <p:cTn id="19" dur="10">
                                          <p:stCondLst>
                                            <p:cond delay="678"/>
                                          </p:stCondLst>
                                        </p:cTn>
                                        <p:tgtEl>
                                          <p:spTgt spid="13"/>
                                        </p:tgtEl>
                                      </p:cBhvr>
                                      <p:to x="100000" y="95000"/>
                                    </p:animScale>
                                    <p:animScale>
                                      <p:cBhvr>
                                        <p:cTn id="20" dur="62" decel="50000">
                                          <p:stCondLst>
                                            <p:cond delay="688"/>
                                          </p:stCondLst>
                                        </p:cTn>
                                        <p:tgtEl>
                                          <p:spTgt spid="1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217">
                                          <p:stCondLst>
                                            <p:cond delay="0"/>
                                          </p:stCondLst>
                                        </p:cTn>
                                        <p:tgtEl>
                                          <p:spTgt spid="17"/>
                                        </p:tgtEl>
                                      </p:cBhvr>
                                    </p:animEffect>
                                    <p:anim calcmode="lin" valueType="num">
                                      <p:cBhvr>
                                        <p:cTn id="24" dur="683"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5" dur="249"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6" dur="249" tmFilter="0, 0; 0.125,0.2665; 0.25,0.4; 0.375,0.465; 0.5,0.5;  0.625,0.535; 0.75,0.6; 0.875,0.7335; 1,1">
                                          <p:stCondLst>
                                            <p:cond delay="249"/>
                                          </p:stCondLst>
                                        </p:cTn>
                                        <p:tgtEl>
                                          <p:spTgt spid="17"/>
                                        </p:tgtEl>
                                        <p:attrNameLst>
                                          <p:attrName>ppt_y</p:attrName>
                                        </p:attrNameLst>
                                      </p:cBhvr>
                                      <p:tavLst>
                                        <p:tav tm="0" fmla="#ppt_y-sin(pi*$)/9">
                                          <p:val>
                                            <p:fltVal val="0"/>
                                          </p:val>
                                        </p:tav>
                                        <p:tav tm="100000">
                                          <p:val>
                                            <p:fltVal val="1"/>
                                          </p:val>
                                        </p:tav>
                                      </p:tavLst>
                                    </p:anim>
                                    <p:anim calcmode="lin" valueType="num">
                                      <p:cBhvr>
                                        <p:cTn id="27" dur="124" tmFilter="0, 0; 0.125,0.2665; 0.25,0.4; 0.375,0.465; 0.5,0.5;  0.625,0.535; 0.75,0.6; 0.875,0.7335; 1,1">
                                          <p:stCondLst>
                                            <p:cond delay="497"/>
                                          </p:stCondLst>
                                        </p:cTn>
                                        <p:tgtEl>
                                          <p:spTgt spid="17"/>
                                        </p:tgtEl>
                                        <p:attrNameLst>
                                          <p:attrName>ppt_y</p:attrName>
                                        </p:attrNameLst>
                                      </p:cBhvr>
                                      <p:tavLst>
                                        <p:tav tm="0" fmla="#ppt_y-sin(pi*$)/27">
                                          <p:val>
                                            <p:fltVal val="0"/>
                                          </p:val>
                                        </p:tav>
                                        <p:tav tm="100000">
                                          <p:val>
                                            <p:fltVal val="1"/>
                                          </p:val>
                                        </p:tav>
                                      </p:tavLst>
                                    </p:anim>
                                    <p:anim calcmode="lin" valueType="num">
                                      <p:cBhvr>
                                        <p:cTn id="28" dur="62" tmFilter="0, 0; 0.125,0.2665; 0.25,0.4; 0.375,0.465; 0.5,0.5;  0.625,0.535; 0.75,0.6; 0.875,0.7335; 1,1">
                                          <p:stCondLst>
                                            <p:cond delay="621"/>
                                          </p:stCondLst>
                                        </p:cTn>
                                        <p:tgtEl>
                                          <p:spTgt spid="17"/>
                                        </p:tgtEl>
                                        <p:attrNameLst>
                                          <p:attrName>ppt_y</p:attrName>
                                        </p:attrNameLst>
                                      </p:cBhvr>
                                      <p:tavLst>
                                        <p:tav tm="0" fmla="#ppt_y-sin(pi*$)/81">
                                          <p:val>
                                            <p:fltVal val="0"/>
                                          </p:val>
                                        </p:tav>
                                        <p:tav tm="100000">
                                          <p:val>
                                            <p:fltVal val="1"/>
                                          </p:val>
                                        </p:tav>
                                      </p:tavLst>
                                    </p:anim>
                                    <p:animScale>
                                      <p:cBhvr>
                                        <p:cTn id="29" dur="10">
                                          <p:stCondLst>
                                            <p:cond delay="244"/>
                                          </p:stCondLst>
                                        </p:cTn>
                                        <p:tgtEl>
                                          <p:spTgt spid="17"/>
                                        </p:tgtEl>
                                      </p:cBhvr>
                                      <p:to x="100000" y="60000"/>
                                    </p:animScale>
                                    <p:animScale>
                                      <p:cBhvr>
                                        <p:cTn id="30" dur="62" decel="50000">
                                          <p:stCondLst>
                                            <p:cond delay="254"/>
                                          </p:stCondLst>
                                        </p:cTn>
                                        <p:tgtEl>
                                          <p:spTgt spid="17"/>
                                        </p:tgtEl>
                                      </p:cBhvr>
                                      <p:to x="100000" y="100000"/>
                                    </p:animScale>
                                    <p:animScale>
                                      <p:cBhvr>
                                        <p:cTn id="31" dur="10">
                                          <p:stCondLst>
                                            <p:cond delay="492"/>
                                          </p:stCondLst>
                                        </p:cTn>
                                        <p:tgtEl>
                                          <p:spTgt spid="17"/>
                                        </p:tgtEl>
                                      </p:cBhvr>
                                      <p:to x="100000" y="80000"/>
                                    </p:animScale>
                                    <p:animScale>
                                      <p:cBhvr>
                                        <p:cTn id="32" dur="62" decel="50000">
                                          <p:stCondLst>
                                            <p:cond delay="502"/>
                                          </p:stCondLst>
                                        </p:cTn>
                                        <p:tgtEl>
                                          <p:spTgt spid="17"/>
                                        </p:tgtEl>
                                      </p:cBhvr>
                                      <p:to x="100000" y="100000"/>
                                    </p:animScale>
                                    <p:animScale>
                                      <p:cBhvr>
                                        <p:cTn id="33" dur="10">
                                          <p:stCondLst>
                                            <p:cond delay="616"/>
                                          </p:stCondLst>
                                        </p:cTn>
                                        <p:tgtEl>
                                          <p:spTgt spid="17"/>
                                        </p:tgtEl>
                                      </p:cBhvr>
                                      <p:to x="100000" y="90000"/>
                                    </p:animScale>
                                    <p:animScale>
                                      <p:cBhvr>
                                        <p:cTn id="34" dur="62" decel="50000">
                                          <p:stCondLst>
                                            <p:cond delay="625"/>
                                          </p:stCondLst>
                                        </p:cTn>
                                        <p:tgtEl>
                                          <p:spTgt spid="17"/>
                                        </p:tgtEl>
                                      </p:cBhvr>
                                      <p:to x="100000" y="100000"/>
                                    </p:animScale>
                                    <p:animScale>
                                      <p:cBhvr>
                                        <p:cTn id="35" dur="10">
                                          <p:stCondLst>
                                            <p:cond delay="678"/>
                                          </p:stCondLst>
                                        </p:cTn>
                                        <p:tgtEl>
                                          <p:spTgt spid="17"/>
                                        </p:tgtEl>
                                      </p:cBhvr>
                                      <p:to x="100000" y="95000"/>
                                    </p:animScale>
                                    <p:animScale>
                                      <p:cBhvr>
                                        <p:cTn id="36" dur="62" decel="50000">
                                          <p:stCondLst>
                                            <p:cond delay="688"/>
                                          </p:stCondLst>
                                        </p:cTn>
                                        <p:tgtEl>
                                          <p:spTgt spid="17"/>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217">
                                          <p:stCondLst>
                                            <p:cond delay="0"/>
                                          </p:stCondLst>
                                        </p:cTn>
                                        <p:tgtEl>
                                          <p:spTgt spid="19"/>
                                        </p:tgtEl>
                                      </p:cBhvr>
                                    </p:animEffect>
                                    <p:anim calcmode="lin" valueType="num">
                                      <p:cBhvr>
                                        <p:cTn id="40" dur="683"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41" dur="249"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42" dur="249" tmFilter="0, 0; 0.125,0.2665; 0.25,0.4; 0.375,0.465; 0.5,0.5;  0.625,0.535; 0.75,0.6; 0.875,0.7335; 1,1">
                                          <p:stCondLst>
                                            <p:cond delay="249"/>
                                          </p:stCondLst>
                                        </p:cTn>
                                        <p:tgtEl>
                                          <p:spTgt spid="19"/>
                                        </p:tgtEl>
                                        <p:attrNameLst>
                                          <p:attrName>ppt_y</p:attrName>
                                        </p:attrNameLst>
                                      </p:cBhvr>
                                      <p:tavLst>
                                        <p:tav tm="0" fmla="#ppt_y-sin(pi*$)/9">
                                          <p:val>
                                            <p:fltVal val="0"/>
                                          </p:val>
                                        </p:tav>
                                        <p:tav tm="100000">
                                          <p:val>
                                            <p:fltVal val="1"/>
                                          </p:val>
                                        </p:tav>
                                      </p:tavLst>
                                    </p:anim>
                                    <p:anim calcmode="lin" valueType="num">
                                      <p:cBhvr>
                                        <p:cTn id="43" dur="124" tmFilter="0, 0; 0.125,0.2665; 0.25,0.4; 0.375,0.465; 0.5,0.5;  0.625,0.535; 0.75,0.6; 0.875,0.7335; 1,1">
                                          <p:stCondLst>
                                            <p:cond delay="497"/>
                                          </p:stCondLst>
                                        </p:cTn>
                                        <p:tgtEl>
                                          <p:spTgt spid="19"/>
                                        </p:tgtEl>
                                        <p:attrNameLst>
                                          <p:attrName>ppt_y</p:attrName>
                                        </p:attrNameLst>
                                      </p:cBhvr>
                                      <p:tavLst>
                                        <p:tav tm="0" fmla="#ppt_y-sin(pi*$)/27">
                                          <p:val>
                                            <p:fltVal val="0"/>
                                          </p:val>
                                        </p:tav>
                                        <p:tav tm="100000">
                                          <p:val>
                                            <p:fltVal val="1"/>
                                          </p:val>
                                        </p:tav>
                                      </p:tavLst>
                                    </p:anim>
                                    <p:anim calcmode="lin" valueType="num">
                                      <p:cBhvr>
                                        <p:cTn id="44" dur="62" tmFilter="0, 0; 0.125,0.2665; 0.25,0.4; 0.375,0.465; 0.5,0.5;  0.625,0.535; 0.75,0.6; 0.875,0.7335; 1,1">
                                          <p:stCondLst>
                                            <p:cond delay="621"/>
                                          </p:stCondLst>
                                        </p:cTn>
                                        <p:tgtEl>
                                          <p:spTgt spid="19"/>
                                        </p:tgtEl>
                                        <p:attrNameLst>
                                          <p:attrName>ppt_y</p:attrName>
                                        </p:attrNameLst>
                                      </p:cBhvr>
                                      <p:tavLst>
                                        <p:tav tm="0" fmla="#ppt_y-sin(pi*$)/81">
                                          <p:val>
                                            <p:fltVal val="0"/>
                                          </p:val>
                                        </p:tav>
                                        <p:tav tm="100000">
                                          <p:val>
                                            <p:fltVal val="1"/>
                                          </p:val>
                                        </p:tav>
                                      </p:tavLst>
                                    </p:anim>
                                    <p:animScale>
                                      <p:cBhvr>
                                        <p:cTn id="45" dur="10">
                                          <p:stCondLst>
                                            <p:cond delay="244"/>
                                          </p:stCondLst>
                                        </p:cTn>
                                        <p:tgtEl>
                                          <p:spTgt spid="19"/>
                                        </p:tgtEl>
                                      </p:cBhvr>
                                      <p:to x="100000" y="60000"/>
                                    </p:animScale>
                                    <p:animScale>
                                      <p:cBhvr>
                                        <p:cTn id="46" dur="62" decel="50000">
                                          <p:stCondLst>
                                            <p:cond delay="254"/>
                                          </p:stCondLst>
                                        </p:cTn>
                                        <p:tgtEl>
                                          <p:spTgt spid="19"/>
                                        </p:tgtEl>
                                      </p:cBhvr>
                                      <p:to x="100000" y="100000"/>
                                    </p:animScale>
                                    <p:animScale>
                                      <p:cBhvr>
                                        <p:cTn id="47" dur="10">
                                          <p:stCondLst>
                                            <p:cond delay="492"/>
                                          </p:stCondLst>
                                        </p:cTn>
                                        <p:tgtEl>
                                          <p:spTgt spid="19"/>
                                        </p:tgtEl>
                                      </p:cBhvr>
                                      <p:to x="100000" y="80000"/>
                                    </p:animScale>
                                    <p:animScale>
                                      <p:cBhvr>
                                        <p:cTn id="48" dur="62" decel="50000">
                                          <p:stCondLst>
                                            <p:cond delay="502"/>
                                          </p:stCondLst>
                                        </p:cTn>
                                        <p:tgtEl>
                                          <p:spTgt spid="19"/>
                                        </p:tgtEl>
                                      </p:cBhvr>
                                      <p:to x="100000" y="100000"/>
                                    </p:animScale>
                                    <p:animScale>
                                      <p:cBhvr>
                                        <p:cTn id="49" dur="10">
                                          <p:stCondLst>
                                            <p:cond delay="616"/>
                                          </p:stCondLst>
                                        </p:cTn>
                                        <p:tgtEl>
                                          <p:spTgt spid="19"/>
                                        </p:tgtEl>
                                      </p:cBhvr>
                                      <p:to x="100000" y="90000"/>
                                    </p:animScale>
                                    <p:animScale>
                                      <p:cBhvr>
                                        <p:cTn id="50" dur="62" decel="50000">
                                          <p:stCondLst>
                                            <p:cond delay="625"/>
                                          </p:stCondLst>
                                        </p:cTn>
                                        <p:tgtEl>
                                          <p:spTgt spid="19"/>
                                        </p:tgtEl>
                                      </p:cBhvr>
                                      <p:to x="100000" y="100000"/>
                                    </p:animScale>
                                    <p:animScale>
                                      <p:cBhvr>
                                        <p:cTn id="51" dur="10">
                                          <p:stCondLst>
                                            <p:cond delay="678"/>
                                          </p:stCondLst>
                                        </p:cTn>
                                        <p:tgtEl>
                                          <p:spTgt spid="19"/>
                                        </p:tgtEl>
                                      </p:cBhvr>
                                      <p:to x="100000" y="95000"/>
                                    </p:animScale>
                                    <p:animScale>
                                      <p:cBhvr>
                                        <p:cTn id="52" dur="62" decel="50000">
                                          <p:stCondLst>
                                            <p:cond delay="688"/>
                                          </p:stCondLst>
                                        </p:cTn>
                                        <p:tgtEl>
                                          <p:spTgt spid="1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217">
                                          <p:stCondLst>
                                            <p:cond delay="0"/>
                                          </p:stCondLst>
                                        </p:cTn>
                                        <p:tgtEl>
                                          <p:spTgt spid="22"/>
                                        </p:tgtEl>
                                      </p:cBhvr>
                                    </p:animEffect>
                                    <p:anim calcmode="lin" valueType="num">
                                      <p:cBhvr>
                                        <p:cTn id="56" dur="683"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57" dur="249"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58" dur="249" tmFilter="0, 0; 0.125,0.2665; 0.25,0.4; 0.375,0.465; 0.5,0.5;  0.625,0.535; 0.75,0.6; 0.875,0.7335; 1,1">
                                          <p:stCondLst>
                                            <p:cond delay="249"/>
                                          </p:stCondLst>
                                        </p:cTn>
                                        <p:tgtEl>
                                          <p:spTgt spid="22"/>
                                        </p:tgtEl>
                                        <p:attrNameLst>
                                          <p:attrName>ppt_y</p:attrName>
                                        </p:attrNameLst>
                                      </p:cBhvr>
                                      <p:tavLst>
                                        <p:tav tm="0" fmla="#ppt_y-sin(pi*$)/9">
                                          <p:val>
                                            <p:fltVal val="0"/>
                                          </p:val>
                                        </p:tav>
                                        <p:tav tm="100000">
                                          <p:val>
                                            <p:fltVal val="1"/>
                                          </p:val>
                                        </p:tav>
                                      </p:tavLst>
                                    </p:anim>
                                    <p:anim calcmode="lin" valueType="num">
                                      <p:cBhvr>
                                        <p:cTn id="59" dur="124" tmFilter="0, 0; 0.125,0.2665; 0.25,0.4; 0.375,0.465; 0.5,0.5;  0.625,0.535; 0.75,0.6; 0.875,0.7335; 1,1">
                                          <p:stCondLst>
                                            <p:cond delay="497"/>
                                          </p:stCondLst>
                                        </p:cTn>
                                        <p:tgtEl>
                                          <p:spTgt spid="22"/>
                                        </p:tgtEl>
                                        <p:attrNameLst>
                                          <p:attrName>ppt_y</p:attrName>
                                        </p:attrNameLst>
                                      </p:cBhvr>
                                      <p:tavLst>
                                        <p:tav tm="0" fmla="#ppt_y-sin(pi*$)/27">
                                          <p:val>
                                            <p:fltVal val="0"/>
                                          </p:val>
                                        </p:tav>
                                        <p:tav tm="100000">
                                          <p:val>
                                            <p:fltVal val="1"/>
                                          </p:val>
                                        </p:tav>
                                      </p:tavLst>
                                    </p:anim>
                                    <p:anim calcmode="lin" valueType="num">
                                      <p:cBhvr>
                                        <p:cTn id="60" dur="62" tmFilter="0, 0; 0.125,0.2665; 0.25,0.4; 0.375,0.465; 0.5,0.5;  0.625,0.535; 0.75,0.6; 0.875,0.7335; 1,1">
                                          <p:stCondLst>
                                            <p:cond delay="621"/>
                                          </p:stCondLst>
                                        </p:cTn>
                                        <p:tgtEl>
                                          <p:spTgt spid="22"/>
                                        </p:tgtEl>
                                        <p:attrNameLst>
                                          <p:attrName>ppt_y</p:attrName>
                                        </p:attrNameLst>
                                      </p:cBhvr>
                                      <p:tavLst>
                                        <p:tav tm="0" fmla="#ppt_y-sin(pi*$)/81">
                                          <p:val>
                                            <p:fltVal val="0"/>
                                          </p:val>
                                        </p:tav>
                                        <p:tav tm="100000">
                                          <p:val>
                                            <p:fltVal val="1"/>
                                          </p:val>
                                        </p:tav>
                                      </p:tavLst>
                                    </p:anim>
                                    <p:animScale>
                                      <p:cBhvr>
                                        <p:cTn id="61" dur="10">
                                          <p:stCondLst>
                                            <p:cond delay="244"/>
                                          </p:stCondLst>
                                        </p:cTn>
                                        <p:tgtEl>
                                          <p:spTgt spid="22"/>
                                        </p:tgtEl>
                                      </p:cBhvr>
                                      <p:to x="100000" y="60000"/>
                                    </p:animScale>
                                    <p:animScale>
                                      <p:cBhvr>
                                        <p:cTn id="62" dur="62" decel="50000">
                                          <p:stCondLst>
                                            <p:cond delay="254"/>
                                          </p:stCondLst>
                                        </p:cTn>
                                        <p:tgtEl>
                                          <p:spTgt spid="22"/>
                                        </p:tgtEl>
                                      </p:cBhvr>
                                      <p:to x="100000" y="100000"/>
                                    </p:animScale>
                                    <p:animScale>
                                      <p:cBhvr>
                                        <p:cTn id="63" dur="10">
                                          <p:stCondLst>
                                            <p:cond delay="492"/>
                                          </p:stCondLst>
                                        </p:cTn>
                                        <p:tgtEl>
                                          <p:spTgt spid="22"/>
                                        </p:tgtEl>
                                      </p:cBhvr>
                                      <p:to x="100000" y="80000"/>
                                    </p:animScale>
                                    <p:animScale>
                                      <p:cBhvr>
                                        <p:cTn id="64" dur="62" decel="50000">
                                          <p:stCondLst>
                                            <p:cond delay="502"/>
                                          </p:stCondLst>
                                        </p:cTn>
                                        <p:tgtEl>
                                          <p:spTgt spid="22"/>
                                        </p:tgtEl>
                                      </p:cBhvr>
                                      <p:to x="100000" y="100000"/>
                                    </p:animScale>
                                    <p:animScale>
                                      <p:cBhvr>
                                        <p:cTn id="65" dur="10">
                                          <p:stCondLst>
                                            <p:cond delay="616"/>
                                          </p:stCondLst>
                                        </p:cTn>
                                        <p:tgtEl>
                                          <p:spTgt spid="22"/>
                                        </p:tgtEl>
                                      </p:cBhvr>
                                      <p:to x="100000" y="90000"/>
                                    </p:animScale>
                                    <p:animScale>
                                      <p:cBhvr>
                                        <p:cTn id="66" dur="62" decel="50000">
                                          <p:stCondLst>
                                            <p:cond delay="625"/>
                                          </p:stCondLst>
                                        </p:cTn>
                                        <p:tgtEl>
                                          <p:spTgt spid="22"/>
                                        </p:tgtEl>
                                      </p:cBhvr>
                                      <p:to x="100000" y="100000"/>
                                    </p:animScale>
                                    <p:animScale>
                                      <p:cBhvr>
                                        <p:cTn id="67" dur="10">
                                          <p:stCondLst>
                                            <p:cond delay="678"/>
                                          </p:stCondLst>
                                        </p:cTn>
                                        <p:tgtEl>
                                          <p:spTgt spid="22"/>
                                        </p:tgtEl>
                                      </p:cBhvr>
                                      <p:to x="100000" y="95000"/>
                                    </p:animScale>
                                    <p:animScale>
                                      <p:cBhvr>
                                        <p:cTn id="68" dur="62" decel="50000">
                                          <p:stCondLst>
                                            <p:cond delay="688"/>
                                          </p:stCondLst>
                                        </p:cTn>
                                        <p:tgtEl>
                                          <p:spTgt spid="22"/>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down)">
                                      <p:cBhvr>
                                        <p:cTn id="71" dur="217">
                                          <p:stCondLst>
                                            <p:cond delay="0"/>
                                          </p:stCondLst>
                                        </p:cTn>
                                        <p:tgtEl>
                                          <p:spTgt spid="23"/>
                                        </p:tgtEl>
                                      </p:cBhvr>
                                    </p:animEffect>
                                    <p:anim calcmode="lin" valueType="num">
                                      <p:cBhvr>
                                        <p:cTn id="72" dur="683"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73" dur="249"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74" dur="249" tmFilter="0, 0; 0.125,0.2665; 0.25,0.4; 0.375,0.465; 0.5,0.5;  0.625,0.535; 0.75,0.6; 0.875,0.7335; 1,1">
                                          <p:stCondLst>
                                            <p:cond delay="249"/>
                                          </p:stCondLst>
                                        </p:cTn>
                                        <p:tgtEl>
                                          <p:spTgt spid="23"/>
                                        </p:tgtEl>
                                        <p:attrNameLst>
                                          <p:attrName>ppt_y</p:attrName>
                                        </p:attrNameLst>
                                      </p:cBhvr>
                                      <p:tavLst>
                                        <p:tav tm="0" fmla="#ppt_y-sin(pi*$)/9">
                                          <p:val>
                                            <p:fltVal val="0"/>
                                          </p:val>
                                        </p:tav>
                                        <p:tav tm="100000">
                                          <p:val>
                                            <p:fltVal val="1"/>
                                          </p:val>
                                        </p:tav>
                                      </p:tavLst>
                                    </p:anim>
                                    <p:anim calcmode="lin" valueType="num">
                                      <p:cBhvr>
                                        <p:cTn id="75" dur="124" tmFilter="0, 0; 0.125,0.2665; 0.25,0.4; 0.375,0.465; 0.5,0.5;  0.625,0.535; 0.75,0.6; 0.875,0.7335; 1,1">
                                          <p:stCondLst>
                                            <p:cond delay="497"/>
                                          </p:stCondLst>
                                        </p:cTn>
                                        <p:tgtEl>
                                          <p:spTgt spid="23"/>
                                        </p:tgtEl>
                                        <p:attrNameLst>
                                          <p:attrName>ppt_y</p:attrName>
                                        </p:attrNameLst>
                                      </p:cBhvr>
                                      <p:tavLst>
                                        <p:tav tm="0" fmla="#ppt_y-sin(pi*$)/27">
                                          <p:val>
                                            <p:fltVal val="0"/>
                                          </p:val>
                                        </p:tav>
                                        <p:tav tm="100000">
                                          <p:val>
                                            <p:fltVal val="1"/>
                                          </p:val>
                                        </p:tav>
                                      </p:tavLst>
                                    </p:anim>
                                    <p:anim calcmode="lin" valueType="num">
                                      <p:cBhvr>
                                        <p:cTn id="76" dur="62" tmFilter="0, 0; 0.125,0.2665; 0.25,0.4; 0.375,0.465; 0.5,0.5;  0.625,0.535; 0.75,0.6; 0.875,0.7335; 1,1">
                                          <p:stCondLst>
                                            <p:cond delay="621"/>
                                          </p:stCondLst>
                                        </p:cTn>
                                        <p:tgtEl>
                                          <p:spTgt spid="23"/>
                                        </p:tgtEl>
                                        <p:attrNameLst>
                                          <p:attrName>ppt_y</p:attrName>
                                        </p:attrNameLst>
                                      </p:cBhvr>
                                      <p:tavLst>
                                        <p:tav tm="0" fmla="#ppt_y-sin(pi*$)/81">
                                          <p:val>
                                            <p:fltVal val="0"/>
                                          </p:val>
                                        </p:tav>
                                        <p:tav tm="100000">
                                          <p:val>
                                            <p:fltVal val="1"/>
                                          </p:val>
                                        </p:tav>
                                      </p:tavLst>
                                    </p:anim>
                                    <p:animScale>
                                      <p:cBhvr>
                                        <p:cTn id="77" dur="10">
                                          <p:stCondLst>
                                            <p:cond delay="244"/>
                                          </p:stCondLst>
                                        </p:cTn>
                                        <p:tgtEl>
                                          <p:spTgt spid="23"/>
                                        </p:tgtEl>
                                      </p:cBhvr>
                                      <p:to x="100000" y="60000"/>
                                    </p:animScale>
                                    <p:animScale>
                                      <p:cBhvr>
                                        <p:cTn id="78" dur="62" decel="50000">
                                          <p:stCondLst>
                                            <p:cond delay="254"/>
                                          </p:stCondLst>
                                        </p:cTn>
                                        <p:tgtEl>
                                          <p:spTgt spid="23"/>
                                        </p:tgtEl>
                                      </p:cBhvr>
                                      <p:to x="100000" y="100000"/>
                                    </p:animScale>
                                    <p:animScale>
                                      <p:cBhvr>
                                        <p:cTn id="79" dur="10">
                                          <p:stCondLst>
                                            <p:cond delay="492"/>
                                          </p:stCondLst>
                                        </p:cTn>
                                        <p:tgtEl>
                                          <p:spTgt spid="23"/>
                                        </p:tgtEl>
                                      </p:cBhvr>
                                      <p:to x="100000" y="80000"/>
                                    </p:animScale>
                                    <p:animScale>
                                      <p:cBhvr>
                                        <p:cTn id="80" dur="62" decel="50000">
                                          <p:stCondLst>
                                            <p:cond delay="502"/>
                                          </p:stCondLst>
                                        </p:cTn>
                                        <p:tgtEl>
                                          <p:spTgt spid="23"/>
                                        </p:tgtEl>
                                      </p:cBhvr>
                                      <p:to x="100000" y="100000"/>
                                    </p:animScale>
                                    <p:animScale>
                                      <p:cBhvr>
                                        <p:cTn id="81" dur="10">
                                          <p:stCondLst>
                                            <p:cond delay="616"/>
                                          </p:stCondLst>
                                        </p:cTn>
                                        <p:tgtEl>
                                          <p:spTgt spid="23"/>
                                        </p:tgtEl>
                                      </p:cBhvr>
                                      <p:to x="100000" y="90000"/>
                                    </p:animScale>
                                    <p:animScale>
                                      <p:cBhvr>
                                        <p:cTn id="82" dur="62" decel="50000">
                                          <p:stCondLst>
                                            <p:cond delay="625"/>
                                          </p:stCondLst>
                                        </p:cTn>
                                        <p:tgtEl>
                                          <p:spTgt spid="23"/>
                                        </p:tgtEl>
                                      </p:cBhvr>
                                      <p:to x="100000" y="100000"/>
                                    </p:animScale>
                                    <p:animScale>
                                      <p:cBhvr>
                                        <p:cTn id="83" dur="10">
                                          <p:stCondLst>
                                            <p:cond delay="678"/>
                                          </p:stCondLst>
                                        </p:cTn>
                                        <p:tgtEl>
                                          <p:spTgt spid="23"/>
                                        </p:tgtEl>
                                      </p:cBhvr>
                                      <p:to x="100000" y="95000"/>
                                    </p:animScale>
                                    <p:animScale>
                                      <p:cBhvr>
                                        <p:cTn id="84" dur="62" decel="50000">
                                          <p:stCondLst>
                                            <p:cond delay="688"/>
                                          </p:stCondLst>
                                        </p:cTn>
                                        <p:tgtEl>
                                          <p:spTgt spid="23"/>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down)">
                                      <p:cBhvr>
                                        <p:cTn id="87" dur="217">
                                          <p:stCondLst>
                                            <p:cond delay="0"/>
                                          </p:stCondLst>
                                        </p:cTn>
                                        <p:tgtEl>
                                          <p:spTgt spid="26"/>
                                        </p:tgtEl>
                                      </p:cBhvr>
                                    </p:animEffect>
                                    <p:anim calcmode="lin" valueType="num">
                                      <p:cBhvr>
                                        <p:cTn id="88" dur="683"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89" dur="249"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90" dur="249" tmFilter="0, 0; 0.125,0.2665; 0.25,0.4; 0.375,0.465; 0.5,0.5;  0.625,0.535; 0.75,0.6; 0.875,0.7335; 1,1">
                                          <p:stCondLst>
                                            <p:cond delay="249"/>
                                          </p:stCondLst>
                                        </p:cTn>
                                        <p:tgtEl>
                                          <p:spTgt spid="26"/>
                                        </p:tgtEl>
                                        <p:attrNameLst>
                                          <p:attrName>ppt_y</p:attrName>
                                        </p:attrNameLst>
                                      </p:cBhvr>
                                      <p:tavLst>
                                        <p:tav tm="0" fmla="#ppt_y-sin(pi*$)/9">
                                          <p:val>
                                            <p:fltVal val="0"/>
                                          </p:val>
                                        </p:tav>
                                        <p:tav tm="100000">
                                          <p:val>
                                            <p:fltVal val="1"/>
                                          </p:val>
                                        </p:tav>
                                      </p:tavLst>
                                    </p:anim>
                                    <p:anim calcmode="lin" valueType="num">
                                      <p:cBhvr>
                                        <p:cTn id="91" dur="124" tmFilter="0, 0; 0.125,0.2665; 0.25,0.4; 0.375,0.465; 0.5,0.5;  0.625,0.535; 0.75,0.6; 0.875,0.7335; 1,1">
                                          <p:stCondLst>
                                            <p:cond delay="497"/>
                                          </p:stCondLst>
                                        </p:cTn>
                                        <p:tgtEl>
                                          <p:spTgt spid="26"/>
                                        </p:tgtEl>
                                        <p:attrNameLst>
                                          <p:attrName>ppt_y</p:attrName>
                                        </p:attrNameLst>
                                      </p:cBhvr>
                                      <p:tavLst>
                                        <p:tav tm="0" fmla="#ppt_y-sin(pi*$)/27">
                                          <p:val>
                                            <p:fltVal val="0"/>
                                          </p:val>
                                        </p:tav>
                                        <p:tav tm="100000">
                                          <p:val>
                                            <p:fltVal val="1"/>
                                          </p:val>
                                        </p:tav>
                                      </p:tavLst>
                                    </p:anim>
                                    <p:anim calcmode="lin" valueType="num">
                                      <p:cBhvr>
                                        <p:cTn id="92" dur="62" tmFilter="0, 0; 0.125,0.2665; 0.25,0.4; 0.375,0.465; 0.5,0.5;  0.625,0.535; 0.75,0.6; 0.875,0.7335; 1,1">
                                          <p:stCondLst>
                                            <p:cond delay="621"/>
                                          </p:stCondLst>
                                        </p:cTn>
                                        <p:tgtEl>
                                          <p:spTgt spid="26"/>
                                        </p:tgtEl>
                                        <p:attrNameLst>
                                          <p:attrName>ppt_y</p:attrName>
                                        </p:attrNameLst>
                                      </p:cBhvr>
                                      <p:tavLst>
                                        <p:tav tm="0" fmla="#ppt_y-sin(pi*$)/81">
                                          <p:val>
                                            <p:fltVal val="0"/>
                                          </p:val>
                                        </p:tav>
                                        <p:tav tm="100000">
                                          <p:val>
                                            <p:fltVal val="1"/>
                                          </p:val>
                                        </p:tav>
                                      </p:tavLst>
                                    </p:anim>
                                    <p:animScale>
                                      <p:cBhvr>
                                        <p:cTn id="93" dur="10">
                                          <p:stCondLst>
                                            <p:cond delay="244"/>
                                          </p:stCondLst>
                                        </p:cTn>
                                        <p:tgtEl>
                                          <p:spTgt spid="26"/>
                                        </p:tgtEl>
                                      </p:cBhvr>
                                      <p:to x="100000" y="60000"/>
                                    </p:animScale>
                                    <p:animScale>
                                      <p:cBhvr>
                                        <p:cTn id="94" dur="62" decel="50000">
                                          <p:stCondLst>
                                            <p:cond delay="254"/>
                                          </p:stCondLst>
                                        </p:cTn>
                                        <p:tgtEl>
                                          <p:spTgt spid="26"/>
                                        </p:tgtEl>
                                      </p:cBhvr>
                                      <p:to x="100000" y="100000"/>
                                    </p:animScale>
                                    <p:animScale>
                                      <p:cBhvr>
                                        <p:cTn id="95" dur="10">
                                          <p:stCondLst>
                                            <p:cond delay="492"/>
                                          </p:stCondLst>
                                        </p:cTn>
                                        <p:tgtEl>
                                          <p:spTgt spid="26"/>
                                        </p:tgtEl>
                                      </p:cBhvr>
                                      <p:to x="100000" y="80000"/>
                                    </p:animScale>
                                    <p:animScale>
                                      <p:cBhvr>
                                        <p:cTn id="96" dur="62" decel="50000">
                                          <p:stCondLst>
                                            <p:cond delay="502"/>
                                          </p:stCondLst>
                                        </p:cTn>
                                        <p:tgtEl>
                                          <p:spTgt spid="26"/>
                                        </p:tgtEl>
                                      </p:cBhvr>
                                      <p:to x="100000" y="100000"/>
                                    </p:animScale>
                                    <p:animScale>
                                      <p:cBhvr>
                                        <p:cTn id="97" dur="10">
                                          <p:stCondLst>
                                            <p:cond delay="616"/>
                                          </p:stCondLst>
                                        </p:cTn>
                                        <p:tgtEl>
                                          <p:spTgt spid="26"/>
                                        </p:tgtEl>
                                      </p:cBhvr>
                                      <p:to x="100000" y="90000"/>
                                    </p:animScale>
                                    <p:animScale>
                                      <p:cBhvr>
                                        <p:cTn id="98" dur="62" decel="50000">
                                          <p:stCondLst>
                                            <p:cond delay="625"/>
                                          </p:stCondLst>
                                        </p:cTn>
                                        <p:tgtEl>
                                          <p:spTgt spid="26"/>
                                        </p:tgtEl>
                                      </p:cBhvr>
                                      <p:to x="100000" y="100000"/>
                                    </p:animScale>
                                    <p:animScale>
                                      <p:cBhvr>
                                        <p:cTn id="99" dur="10">
                                          <p:stCondLst>
                                            <p:cond delay="678"/>
                                          </p:stCondLst>
                                        </p:cTn>
                                        <p:tgtEl>
                                          <p:spTgt spid="26"/>
                                        </p:tgtEl>
                                      </p:cBhvr>
                                      <p:to x="100000" y="95000"/>
                                    </p:animScale>
                                    <p:animScale>
                                      <p:cBhvr>
                                        <p:cTn id="100" dur="62" decel="50000">
                                          <p:stCondLst>
                                            <p:cond delay="688"/>
                                          </p:stCondLst>
                                        </p:cTn>
                                        <p:tgtEl>
                                          <p:spTgt spid="26"/>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217">
                                          <p:stCondLst>
                                            <p:cond delay="0"/>
                                          </p:stCondLst>
                                        </p:cTn>
                                        <p:tgtEl>
                                          <p:spTgt spid="27"/>
                                        </p:tgtEl>
                                      </p:cBhvr>
                                    </p:animEffect>
                                    <p:anim calcmode="lin" valueType="num">
                                      <p:cBhvr>
                                        <p:cTn id="104" dur="683"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05" dur="249"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06" dur="249" tmFilter="0, 0; 0.125,0.2665; 0.25,0.4; 0.375,0.465; 0.5,0.5;  0.625,0.535; 0.75,0.6; 0.875,0.7335; 1,1">
                                          <p:stCondLst>
                                            <p:cond delay="249"/>
                                          </p:stCondLst>
                                        </p:cTn>
                                        <p:tgtEl>
                                          <p:spTgt spid="27"/>
                                        </p:tgtEl>
                                        <p:attrNameLst>
                                          <p:attrName>ppt_y</p:attrName>
                                        </p:attrNameLst>
                                      </p:cBhvr>
                                      <p:tavLst>
                                        <p:tav tm="0" fmla="#ppt_y-sin(pi*$)/9">
                                          <p:val>
                                            <p:fltVal val="0"/>
                                          </p:val>
                                        </p:tav>
                                        <p:tav tm="100000">
                                          <p:val>
                                            <p:fltVal val="1"/>
                                          </p:val>
                                        </p:tav>
                                      </p:tavLst>
                                    </p:anim>
                                    <p:anim calcmode="lin" valueType="num">
                                      <p:cBhvr>
                                        <p:cTn id="107" dur="124" tmFilter="0, 0; 0.125,0.2665; 0.25,0.4; 0.375,0.465; 0.5,0.5;  0.625,0.535; 0.75,0.6; 0.875,0.7335; 1,1">
                                          <p:stCondLst>
                                            <p:cond delay="497"/>
                                          </p:stCondLst>
                                        </p:cTn>
                                        <p:tgtEl>
                                          <p:spTgt spid="27"/>
                                        </p:tgtEl>
                                        <p:attrNameLst>
                                          <p:attrName>ppt_y</p:attrName>
                                        </p:attrNameLst>
                                      </p:cBhvr>
                                      <p:tavLst>
                                        <p:tav tm="0" fmla="#ppt_y-sin(pi*$)/27">
                                          <p:val>
                                            <p:fltVal val="0"/>
                                          </p:val>
                                        </p:tav>
                                        <p:tav tm="100000">
                                          <p:val>
                                            <p:fltVal val="1"/>
                                          </p:val>
                                        </p:tav>
                                      </p:tavLst>
                                    </p:anim>
                                    <p:anim calcmode="lin" valueType="num">
                                      <p:cBhvr>
                                        <p:cTn id="108" dur="62" tmFilter="0, 0; 0.125,0.2665; 0.25,0.4; 0.375,0.465; 0.5,0.5;  0.625,0.535; 0.75,0.6; 0.875,0.7335; 1,1">
                                          <p:stCondLst>
                                            <p:cond delay="621"/>
                                          </p:stCondLst>
                                        </p:cTn>
                                        <p:tgtEl>
                                          <p:spTgt spid="27"/>
                                        </p:tgtEl>
                                        <p:attrNameLst>
                                          <p:attrName>ppt_y</p:attrName>
                                        </p:attrNameLst>
                                      </p:cBhvr>
                                      <p:tavLst>
                                        <p:tav tm="0" fmla="#ppt_y-sin(pi*$)/81">
                                          <p:val>
                                            <p:fltVal val="0"/>
                                          </p:val>
                                        </p:tav>
                                        <p:tav tm="100000">
                                          <p:val>
                                            <p:fltVal val="1"/>
                                          </p:val>
                                        </p:tav>
                                      </p:tavLst>
                                    </p:anim>
                                    <p:animScale>
                                      <p:cBhvr>
                                        <p:cTn id="109" dur="10">
                                          <p:stCondLst>
                                            <p:cond delay="244"/>
                                          </p:stCondLst>
                                        </p:cTn>
                                        <p:tgtEl>
                                          <p:spTgt spid="27"/>
                                        </p:tgtEl>
                                      </p:cBhvr>
                                      <p:to x="100000" y="60000"/>
                                    </p:animScale>
                                    <p:animScale>
                                      <p:cBhvr>
                                        <p:cTn id="110" dur="62" decel="50000">
                                          <p:stCondLst>
                                            <p:cond delay="254"/>
                                          </p:stCondLst>
                                        </p:cTn>
                                        <p:tgtEl>
                                          <p:spTgt spid="27"/>
                                        </p:tgtEl>
                                      </p:cBhvr>
                                      <p:to x="100000" y="100000"/>
                                    </p:animScale>
                                    <p:animScale>
                                      <p:cBhvr>
                                        <p:cTn id="111" dur="10">
                                          <p:stCondLst>
                                            <p:cond delay="492"/>
                                          </p:stCondLst>
                                        </p:cTn>
                                        <p:tgtEl>
                                          <p:spTgt spid="27"/>
                                        </p:tgtEl>
                                      </p:cBhvr>
                                      <p:to x="100000" y="80000"/>
                                    </p:animScale>
                                    <p:animScale>
                                      <p:cBhvr>
                                        <p:cTn id="112" dur="62" decel="50000">
                                          <p:stCondLst>
                                            <p:cond delay="502"/>
                                          </p:stCondLst>
                                        </p:cTn>
                                        <p:tgtEl>
                                          <p:spTgt spid="27"/>
                                        </p:tgtEl>
                                      </p:cBhvr>
                                      <p:to x="100000" y="100000"/>
                                    </p:animScale>
                                    <p:animScale>
                                      <p:cBhvr>
                                        <p:cTn id="113" dur="10">
                                          <p:stCondLst>
                                            <p:cond delay="616"/>
                                          </p:stCondLst>
                                        </p:cTn>
                                        <p:tgtEl>
                                          <p:spTgt spid="27"/>
                                        </p:tgtEl>
                                      </p:cBhvr>
                                      <p:to x="100000" y="90000"/>
                                    </p:animScale>
                                    <p:animScale>
                                      <p:cBhvr>
                                        <p:cTn id="114" dur="62" decel="50000">
                                          <p:stCondLst>
                                            <p:cond delay="625"/>
                                          </p:stCondLst>
                                        </p:cTn>
                                        <p:tgtEl>
                                          <p:spTgt spid="27"/>
                                        </p:tgtEl>
                                      </p:cBhvr>
                                      <p:to x="100000" y="100000"/>
                                    </p:animScale>
                                    <p:animScale>
                                      <p:cBhvr>
                                        <p:cTn id="115" dur="10">
                                          <p:stCondLst>
                                            <p:cond delay="678"/>
                                          </p:stCondLst>
                                        </p:cTn>
                                        <p:tgtEl>
                                          <p:spTgt spid="27"/>
                                        </p:tgtEl>
                                      </p:cBhvr>
                                      <p:to x="100000" y="95000"/>
                                    </p:animScale>
                                    <p:animScale>
                                      <p:cBhvr>
                                        <p:cTn id="116" dur="62" decel="50000">
                                          <p:stCondLst>
                                            <p:cond delay="688"/>
                                          </p:stCondLst>
                                        </p:cTn>
                                        <p:tgtEl>
                                          <p:spTgt spid="27"/>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30"/>
                                        </p:tgtEl>
                                        <p:attrNameLst>
                                          <p:attrName>style.visibility</p:attrName>
                                        </p:attrNameLst>
                                      </p:cBhvr>
                                      <p:to>
                                        <p:strVal val="visible"/>
                                      </p:to>
                                    </p:set>
                                    <p:animEffect transition="in" filter="wipe(down)">
                                      <p:cBhvr>
                                        <p:cTn id="119" dur="217">
                                          <p:stCondLst>
                                            <p:cond delay="0"/>
                                          </p:stCondLst>
                                        </p:cTn>
                                        <p:tgtEl>
                                          <p:spTgt spid="30"/>
                                        </p:tgtEl>
                                      </p:cBhvr>
                                    </p:animEffect>
                                    <p:anim calcmode="lin" valueType="num">
                                      <p:cBhvr>
                                        <p:cTn id="120" dur="683"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21" dur="249"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22" dur="249" tmFilter="0, 0; 0.125,0.2665; 0.25,0.4; 0.375,0.465; 0.5,0.5;  0.625,0.535; 0.75,0.6; 0.875,0.7335; 1,1">
                                          <p:stCondLst>
                                            <p:cond delay="249"/>
                                          </p:stCondLst>
                                        </p:cTn>
                                        <p:tgtEl>
                                          <p:spTgt spid="30"/>
                                        </p:tgtEl>
                                        <p:attrNameLst>
                                          <p:attrName>ppt_y</p:attrName>
                                        </p:attrNameLst>
                                      </p:cBhvr>
                                      <p:tavLst>
                                        <p:tav tm="0" fmla="#ppt_y-sin(pi*$)/9">
                                          <p:val>
                                            <p:fltVal val="0"/>
                                          </p:val>
                                        </p:tav>
                                        <p:tav tm="100000">
                                          <p:val>
                                            <p:fltVal val="1"/>
                                          </p:val>
                                        </p:tav>
                                      </p:tavLst>
                                    </p:anim>
                                    <p:anim calcmode="lin" valueType="num">
                                      <p:cBhvr>
                                        <p:cTn id="123" dur="124" tmFilter="0, 0; 0.125,0.2665; 0.25,0.4; 0.375,0.465; 0.5,0.5;  0.625,0.535; 0.75,0.6; 0.875,0.7335; 1,1">
                                          <p:stCondLst>
                                            <p:cond delay="497"/>
                                          </p:stCondLst>
                                        </p:cTn>
                                        <p:tgtEl>
                                          <p:spTgt spid="30"/>
                                        </p:tgtEl>
                                        <p:attrNameLst>
                                          <p:attrName>ppt_y</p:attrName>
                                        </p:attrNameLst>
                                      </p:cBhvr>
                                      <p:tavLst>
                                        <p:tav tm="0" fmla="#ppt_y-sin(pi*$)/27">
                                          <p:val>
                                            <p:fltVal val="0"/>
                                          </p:val>
                                        </p:tav>
                                        <p:tav tm="100000">
                                          <p:val>
                                            <p:fltVal val="1"/>
                                          </p:val>
                                        </p:tav>
                                      </p:tavLst>
                                    </p:anim>
                                    <p:anim calcmode="lin" valueType="num">
                                      <p:cBhvr>
                                        <p:cTn id="124" dur="62" tmFilter="0, 0; 0.125,0.2665; 0.25,0.4; 0.375,0.465; 0.5,0.5;  0.625,0.535; 0.75,0.6; 0.875,0.7335; 1,1">
                                          <p:stCondLst>
                                            <p:cond delay="621"/>
                                          </p:stCondLst>
                                        </p:cTn>
                                        <p:tgtEl>
                                          <p:spTgt spid="30"/>
                                        </p:tgtEl>
                                        <p:attrNameLst>
                                          <p:attrName>ppt_y</p:attrName>
                                        </p:attrNameLst>
                                      </p:cBhvr>
                                      <p:tavLst>
                                        <p:tav tm="0" fmla="#ppt_y-sin(pi*$)/81">
                                          <p:val>
                                            <p:fltVal val="0"/>
                                          </p:val>
                                        </p:tav>
                                        <p:tav tm="100000">
                                          <p:val>
                                            <p:fltVal val="1"/>
                                          </p:val>
                                        </p:tav>
                                      </p:tavLst>
                                    </p:anim>
                                    <p:animScale>
                                      <p:cBhvr>
                                        <p:cTn id="125" dur="10">
                                          <p:stCondLst>
                                            <p:cond delay="244"/>
                                          </p:stCondLst>
                                        </p:cTn>
                                        <p:tgtEl>
                                          <p:spTgt spid="30"/>
                                        </p:tgtEl>
                                      </p:cBhvr>
                                      <p:to x="100000" y="60000"/>
                                    </p:animScale>
                                    <p:animScale>
                                      <p:cBhvr>
                                        <p:cTn id="126" dur="62" decel="50000">
                                          <p:stCondLst>
                                            <p:cond delay="254"/>
                                          </p:stCondLst>
                                        </p:cTn>
                                        <p:tgtEl>
                                          <p:spTgt spid="30"/>
                                        </p:tgtEl>
                                      </p:cBhvr>
                                      <p:to x="100000" y="100000"/>
                                    </p:animScale>
                                    <p:animScale>
                                      <p:cBhvr>
                                        <p:cTn id="127" dur="10">
                                          <p:stCondLst>
                                            <p:cond delay="492"/>
                                          </p:stCondLst>
                                        </p:cTn>
                                        <p:tgtEl>
                                          <p:spTgt spid="30"/>
                                        </p:tgtEl>
                                      </p:cBhvr>
                                      <p:to x="100000" y="80000"/>
                                    </p:animScale>
                                    <p:animScale>
                                      <p:cBhvr>
                                        <p:cTn id="128" dur="62" decel="50000">
                                          <p:stCondLst>
                                            <p:cond delay="502"/>
                                          </p:stCondLst>
                                        </p:cTn>
                                        <p:tgtEl>
                                          <p:spTgt spid="30"/>
                                        </p:tgtEl>
                                      </p:cBhvr>
                                      <p:to x="100000" y="100000"/>
                                    </p:animScale>
                                    <p:animScale>
                                      <p:cBhvr>
                                        <p:cTn id="129" dur="10">
                                          <p:stCondLst>
                                            <p:cond delay="616"/>
                                          </p:stCondLst>
                                        </p:cTn>
                                        <p:tgtEl>
                                          <p:spTgt spid="30"/>
                                        </p:tgtEl>
                                      </p:cBhvr>
                                      <p:to x="100000" y="90000"/>
                                    </p:animScale>
                                    <p:animScale>
                                      <p:cBhvr>
                                        <p:cTn id="130" dur="62" decel="50000">
                                          <p:stCondLst>
                                            <p:cond delay="625"/>
                                          </p:stCondLst>
                                        </p:cTn>
                                        <p:tgtEl>
                                          <p:spTgt spid="30"/>
                                        </p:tgtEl>
                                      </p:cBhvr>
                                      <p:to x="100000" y="100000"/>
                                    </p:animScale>
                                    <p:animScale>
                                      <p:cBhvr>
                                        <p:cTn id="131" dur="10">
                                          <p:stCondLst>
                                            <p:cond delay="678"/>
                                          </p:stCondLst>
                                        </p:cTn>
                                        <p:tgtEl>
                                          <p:spTgt spid="30"/>
                                        </p:tgtEl>
                                      </p:cBhvr>
                                      <p:to x="100000" y="95000"/>
                                    </p:animScale>
                                    <p:animScale>
                                      <p:cBhvr>
                                        <p:cTn id="132" dur="62" decel="50000">
                                          <p:stCondLst>
                                            <p:cond delay="688"/>
                                          </p:stCondLst>
                                        </p:cTn>
                                        <p:tgtEl>
                                          <p:spTgt spid="30"/>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wipe(down)">
                                      <p:cBhvr>
                                        <p:cTn id="135" dur="217">
                                          <p:stCondLst>
                                            <p:cond delay="0"/>
                                          </p:stCondLst>
                                        </p:cTn>
                                        <p:tgtEl>
                                          <p:spTgt spid="31"/>
                                        </p:tgtEl>
                                      </p:cBhvr>
                                    </p:animEffect>
                                    <p:anim calcmode="lin" valueType="num">
                                      <p:cBhvr>
                                        <p:cTn id="136" dur="683"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37" dur="249"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38" dur="249" tmFilter="0, 0; 0.125,0.2665; 0.25,0.4; 0.375,0.465; 0.5,0.5;  0.625,0.535; 0.75,0.6; 0.875,0.7335; 1,1">
                                          <p:stCondLst>
                                            <p:cond delay="249"/>
                                          </p:stCondLst>
                                        </p:cTn>
                                        <p:tgtEl>
                                          <p:spTgt spid="31"/>
                                        </p:tgtEl>
                                        <p:attrNameLst>
                                          <p:attrName>ppt_y</p:attrName>
                                        </p:attrNameLst>
                                      </p:cBhvr>
                                      <p:tavLst>
                                        <p:tav tm="0" fmla="#ppt_y-sin(pi*$)/9">
                                          <p:val>
                                            <p:fltVal val="0"/>
                                          </p:val>
                                        </p:tav>
                                        <p:tav tm="100000">
                                          <p:val>
                                            <p:fltVal val="1"/>
                                          </p:val>
                                        </p:tav>
                                      </p:tavLst>
                                    </p:anim>
                                    <p:anim calcmode="lin" valueType="num">
                                      <p:cBhvr>
                                        <p:cTn id="139" dur="124" tmFilter="0, 0; 0.125,0.2665; 0.25,0.4; 0.375,0.465; 0.5,0.5;  0.625,0.535; 0.75,0.6; 0.875,0.7335; 1,1">
                                          <p:stCondLst>
                                            <p:cond delay="497"/>
                                          </p:stCondLst>
                                        </p:cTn>
                                        <p:tgtEl>
                                          <p:spTgt spid="31"/>
                                        </p:tgtEl>
                                        <p:attrNameLst>
                                          <p:attrName>ppt_y</p:attrName>
                                        </p:attrNameLst>
                                      </p:cBhvr>
                                      <p:tavLst>
                                        <p:tav tm="0" fmla="#ppt_y-sin(pi*$)/27">
                                          <p:val>
                                            <p:fltVal val="0"/>
                                          </p:val>
                                        </p:tav>
                                        <p:tav tm="100000">
                                          <p:val>
                                            <p:fltVal val="1"/>
                                          </p:val>
                                        </p:tav>
                                      </p:tavLst>
                                    </p:anim>
                                    <p:anim calcmode="lin" valueType="num">
                                      <p:cBhvr>
                                        <p:cTn id="140" dur="62" tmFilter="0, 0; 0.125,0.2665; 0.25,0.4; 0.375,0.465; 0.5,0.5;  0.625,0.535; 0.75,0.6; 0.875,0.7335; 1,1">
                                          <p:stCondLst>
                                            <p:cond delay="621"/>
                                          </p:stCondLst>
                                        </p:cTn>
                                        <p:tgtEl>
                                          <p:spTgt spid="31"/>
                                        </p:tgtEl>
                                        <p:attrNameLst>
                                          <p:attrName>ppt_y</p:attrName>
                                        </p:attrNameLst>
                                      </p:cBhvr>
                                      <p:tavLst>
                                        <p:tav tm="0" fmla="#ppt_y-sin(pi*$)/81">
                                          <p:val>
                                            <p:fltVal val="0"/>
                                          </p:val>
                                        </p:tav>
                                        <p:tav tm="100000">
                                          <p:val>
                                            <p:fltVal val="1"/>
                                          </p:val>
                                        </p:tav>
                                      </p:tavLst>
                                    </p:anim>
                                    <p:animScale>
                                      <p:cBhvr>
                                        <p:cTn id="141" dur="10">
                                          <p:stCondLst>
                                            <p:cond delay="244"/>
                                          </p:stCondLst>
                                        </p:cTn>
                                        <p:tgtEl>
                                          <p:spTgt spid="31"/>
                                        </p:tgtEl>
                                      </p:cBhvr>
                                      <p:to x="100000" y="60000"/>
                                    </p:animScale>
                                    <p:animScale>
                                      <p:cBhvr>
                                        <p:cTn id="142" dur="62" decel="50000">
                                          <p:stCondLst>
                                            <p:cond delay="254"/>
                                          </p:stCondLst>
                                        </p:cTn>
                                        <p:tgtEl>
                                          <p:spTgt spid="31"/>
                                        </p:tgtEl>
                                      </p:cBhvr>
                                      <p:to x="100000" y="100000"/>
                                    </p:animScale>
                                    <p:animScale>
                                      <p:cBhvr>
                                        <p:cTn id="143" dur="10">
                                          <p:stCondLst>
                                            <p:cond delay="492"/>
                                          </p:stCondLst>
                                        </p:cTn>
                                        <p:tgtEl>
                                          <p:spTgt spid="31"/>
                                        </p:tgtEl>
                                      </p:cBhvr>
                                      <p:to x="100000" y="80000"/>
                                    </p:animScale>
                                    <p:animScale>
                                      <p:cBhvr>
                                        <p:cTn id="144" dur="62" decel="50000">
                                          <p:stCondLst>
                                            <p:cond delay="502"/>
                                          </p:stCondLst>
                                        </p:cTn>
                                        <p:tgtEl>
                                          <p:spTgt spid="31"/>
                                        </p:tgtEl>
                                      </p:cBhvr>
                                      <p:to x="100000" y="100000"/>
                                    </p:animScale>
                                    <p:animScale>
                                      <p:cBhvr>
                                        <p:cTn id="145" dur="10">
                                          <p:stCondLst>
                                            <p:cond delay="616"/>
                                          </p:stCondLst>
                                        </p:cTn>
                                        <p:tgtEl>
                                          <p:spTgt spid="31"/>
                                        </p:tgtEl>
                                      </p:cBhvr>
                                      <p:to x="100000" y="90000"/>
                                    </p:animScale>
                                    <p:animScale>
                                      <p:cBhvr>
                                        <p:cTn id="146" dur="62" decel="50000">
                                          <p:stCondLst>
                                            <p:cond delay="625"/>
                                          </p:stCondLst>
                                        </p:cTn>
                                        <p:tgtEl>
                                          <p:spTgt spid="31"/>
                                        </p:tgtEl>
                                      </p:cBhvr>
                                      <p:to x="100000" y="100000"/>
                                    </p:animScale>
                                    <p:animScale>
                                      <p:cBhvr>
                                        <p:cTn id="147" dur="10">
                                          <p:stCondLst>
                                            <p:cond delay="678"/>
                                          </p:stCondLst>
                                        </p:cTn>
                                        <p:tgtEl>
                                          <p:spTgt spid="31"/>
                                        </p:tgtEl>
                                      </p:cBhvr>
                                      <p:to x="100000" y="95000"/>
                                    </p:animScale>
                                    <p:animScale>
                                      <p:cBhvr>
                                        <p:cTn id="148" dur="62" decel="50000">
                                          <p:stCondLst>
                                            <p:cond delay="688"/>
                                          </p:stCondLst>
                                        </p:cTn>
                                        <p:tgtEl>
                                          <p:spTgt spid="31"/>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32"/>
                                        </p:tgtEl>
                                        <p:attrNameLst>
                                          <p:attrName>style.visibility</p:attrName>
                                        </p:attrNameLst>
                                      </p:cBhvr>
                                      <p:to>
                                        <p:strVal val="visible"/>
                                      </p:to>
                                    </p:set>
                                    <p:animEffect transition="in" filter="wipe(down)">
                                      <p:cBhvr>
                                        <p:cTn id="151" dur="217">
                                          <p:stCondLst>
                                            <p:cond delay="0"/>
                                          </p:stCondLst>
                                        </p:cTn>
                                        <p:tgtEl>
                                          <p:spTgt spid="32"/>
                                        </p:tgtEl>
                                      </p:cBhvr>
                                    </p:animEffect>
                                    <p:anim calcmode="lin" valueType="num">
                                      <p:cBhvr>
                                        <p:cTn id="152" dur="683"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53" dur="249"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54" dur="249" tmFilter="0, 0; 0.125,0.2665; 0.25,0.4; 0.375,0.465; 0.5,0.5;  0.625,0.535; 0.75,0.6; 0.875,0.7335; 1,1">
                                          <p:stCondLst>
                                            <p:cond delay="249"/>
                                          </p:stCondLst>
                                        </p:cTn>
                                        <p:tgtEl>
                                          <p:spTgt spid="32"/>
                                        </p:tgtEl>
                                        <p:attrNameLst>
                                          <p:attrName>ppt_y</p:attrName>
                                        </p:attrNameLst>
                                      </p:cBhvr>
                                      <p:tavLst>
                                        <p:tav tm="0" fmla="#ppt_y-sin(pi*$)/9">
                                          <p:val>
                                            <p:fltVal val="0"/>
                                          </p:val>
                                        </p:tav>
                                        <p:tav tm="100000">
                                          <p:val>
                                            <p:fltVal val="1"/>
                                          </p:val>
                                        </p:tav>
                                      </p:tavLst>
                                    </p:anim>
                                    <p:anim calcmode="lin" valueType="num">
                                      <p:cBhvr>
                                        <p:cTn id="155" dur="124" tmFilter="0, 0; 0.125,0.2665; 0.25,0.4; 0.375,0.465; 0.5,0.5;  0.625,0.535; 0.75,0.6; 0.875,0.7335; 1,1">
                                          <p:stCondLst>
                                            <p:cond delay="497"/>
                                          </p:stCondLst>
                                        </p:cTn>
                                        <p:tgtEl>
                                          <p:spTgt spid="32"/>
                                        </p:tgtEl>
                                        <p:attrNameLst>
                                          <p:attrName>ppt_y</p:attrName>
                                        </p:attrNameLst>
                                      </p:cBhvr>
                                      <p:tavLst>
                                        <p:tav tm="0" fmla="#ppt_y-sin(pi*$)/27">
                                          <p:val>
                                            <p:fltVal val="0"/>
                                          </p:val>
                                        </p:tav>
                                        <p:tav tm="100000">
                                          <p:val>
                                            <p:fltVal val="1"/>
                                          </p:val>
                                        </p:tav>
                                      </p:tavLst>
                                    </p:anim>
                                    <p:anim calcmode="lin" valueType="num">
                                      <p:cBhvr>
                                        <p:cTn id="156" dur="62" tmFilter="0, 0; 0.125,0.2665; 0.25,0.4; 0.375,0.465; 0.5,0.5;  0.625,0.535; 0.75,0.6; 0.875,0.7335; 1,1">
                                          <p:stCondLst>
                                            <p:cond delay="621"/>
                                          </p:stCondLst>
                                        </p:cTn>
                                        <p:tgtEl>
                                          <p:spTgt spid="32"/>
                                        </p:tgtEl>
                                        <p:attrNameLst>
                                          <p:attrName>ppt_y</p:attrName>
                                        </p:attrNameLst>
                                      </p:cBhvr>
                                      <p:tavLst>
                                        <p:tav tm="0" fmla="#ppt_y-sin(pi*$)/81">
                                          <p:val>
                                            <p:fltVal val="0"/>
                                          </p:val>
                                        </p:tav>
                                        <p:tav tm="100000">
                                          <p:val>
                                            <p:fltVal val="1"/>
                                          </p:val>
                                        </p:tav>
                                      </p:tavLst>
                                    </p:anim>
                                    <p:animScale>
                                      <p:cBhvr>
                                        <p:cTn id="157" dur="10">
                                          <p:stCondLst>
                                            <p:cond delay="244"/>
                                          </p:stCondLst>
                                        </p:cTn>
                                        <p:tgtEl>
                                          <p:spTgt spid="32"/>
                                        </p:tgtEl>
                                      </p:cBhvr>
                                      <p:to x="100000" y="60000"/>
                                    </p:animScale>
                                    <p:animScale>
                                      <p:cBhvr>
                                        <p:cTn id="158" dur="62" decel="50000">
                                          <p:stCondLst>
                                            <p:cond delay="254"/>
                                          </p:stCondLst>
                                        </p:cTn>
                                        <p:tgtEl>
                                          <p:spTgt spid="32"/>
                                        </p:tgtEl>
                                      </p:cBhvr>
                                      <p:to x="100000" y="100000"/>
                                    </p:animScale>
                                    <p:animScale>
                                      <p:cBhvr>
                                        <p:cTn id="159" dur="10">
                                          <p:stCondLst>
                                            <p:cond delay="492"/>
                                          </p:stCondLst>
                                        </p:cTn>
                                        <p:tgtEl>
                                          <p:spTgt spid="32"/>
                                        </p:tgtEl>
                                      </p:cBhvr>
                                      <p:to x="100000" y="80000"/>
                                    </p:animScale>
                                    <p:animScale>
                                      <p:cBhvr>
                                        <p:cTn id="160" dur="62" decel="50000">
                                          <p:stCondLst>
                                            <p:cond delay="502"/>
                                          </p:stCondLst>
                                        </p:cTn>
                                        <p:tgtEl>
                                          <p:spTgt spid="32"/>
                                        </p:tgtEl>
                                      </p:cBhvr>
                                      <p:to x="100000" y="100000"/>
                                    </p:animScale>
                                    <p:animScale>
                                      <p:cBhvr>
                                        <p:cTn id="161" dur="10">
                                          <p:stCondLst>
                                            <p:cond delay="616"/>
                                          </p:stCondLst>
                                        </p:cTn>
                                        <p:tgtEl>
                                          <p:spTgt spid="32"/>
                                        </p:tgtEl>
                                      </p:cBhvr>
                                      <p:to x="100000" y="90000"/>
                                    </p:animScale>
                                    <p:animScale>
                                      <p:cBhvr>
                                        <p:cTn id="162" dur="62" decel="50000">
                                          <p:stCondLst>
                                            <p:cond delay="625"/>
                                          </p:stCondLst>
                                        </p:cTn>
                                        <p:tgtEl>
                                          <p:spTgt spid="32"/>
                                        </p:tgtEl>
                                      </p:cBhvr>
                                      <p:to x="100000" y="100000"/>
                                    </p:animScale>
                                    <p:animScale>
                                      <p:cBhvr>
                                        <p:cTn id="163" dur="10">
                                          <p:stCondLst>
                                            <p:cond delay="678"/>
                                          </p:stCondLst>
                                        </p:cTn>
                                        <p:tgtEl>
                                          <p:spTgt spid="32"/>
                                        </p:tgtEl>
                                      </p:cBhvr>
                                      <p:to x="100000" y="95000"/>
                                    </p:animScale>
                                    <p:animScale>
                                      <p:cBhvr>
                                        <p:cTn id="164" dur="62" decel="50000">
                                          <p:stCondLst>
                                            <p:cond delay="688"/>
                                          </p:stCondLst>
                                        </p:cTn>
                                        <p:tgtEl>
                                          <p:spTgt spid="32"/>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wipe(down)">
                                      <p:cBhvr>
                                        <p:cTn id="167" dur="217">
                                          <p:stCondLst>
                                            <p:cond delay="0"/>
                                          </p:stCondLst>
                                        </p:cTn>
                                        <p:tgtEl>
                                          <p:spTgt spid="34"/>
                                        </p:tgtEl>
                                      </p:cBhvr>
                                    </p:animEffect>
                                    <p:anim calcmode="lin" valueType="num">
                                      <p:cBhvr>
                                        <p:cTn id="168" dur="683"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69" dur="249"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70" dur="249" tmFilter="0, 0; 0.125,0.2665; 0.25,0.4; 0.375,0.465; 0.5,0.5;  0.625,0.535; 0.75,0.6; 0.875,0.7335; 1,1">
                                          <p:stCondLst>
                                            <p:cond delay="249"/>
                                          </p:stCondLst>
                                        </p:cTn>
                                        <p:tgtEl>
                                          <p:spTgt spid="34"/>
                                        </p:tgtEl>
                                        <p:attrNameLst>
                                          <p:attrName>ppt_y</p:attrName>
                                        </p:attrNameLst>
                                      </p:cBhvr>
                                      <p:tavLst>
                                        <p:tav tm="0" fmla="#ppt_y-sin(pi*$)/9">
                                          <p:val>
                                            <p:fltVal val="0"/>
                                          </p:val>
                                        </p:tav>
                                        <p:tav tm="100000">
                                          <p:val>
                                            <p:fltVal val="1"/>
                                          </p:val>
                                        </p:tav>
                                      </p:tavLst>
                                    </p:anim>
                                    <p:anim calcmode="lin" valueType="num">
                                      <p:cBhvr>
                                        <p:cTn id="171" dur="124" tmFilter="0, 0; 0.125,0.2665; 0.25,0.4; 0.375,0.465; 0.5,0.5;  0.625,0.535; 0.75,0.6; 0.875,0.7335; 1,1">
                                          <p:stCondLst>
                                            <p:cond delay="497"/>
                                          </p:stCondLst>
                                        </p:cTn>
                                        <p:tgtEl>
                                          <p:spTgt spid="34"/>
                                        </p:tgtEl>
                                        <p:attrNameLst>
                                          <p:attrName>ppt_y</p:attrName>
                                        </p:attrNameLst>
                                      </p:cBhvr>
                                      <p:tavLst>
                                        <p:tav tm="0" fmla="#ppt_y-sin(pi*$)/27">
                                          <p:val>
                                            <p:fltVal val="0"/>
                                          </p:val>
                                        </p:tav>
                                        <p:tav tm="100000">
                                          <p:val>
                                            <p:fltVal val="1"/>
                                          </p:val>
                                        </p:tav>
                                      </p:tavLst>
                                    </p:anim>
                                    <p:anim calcmode="lin" valueType="num">
                                      <p:cBhvr>
                                        <p:cTn id="172" dur="62" tmFilter="0, 0; 0.125,0.2665; 0.25,0.4; 0.375,0.465; 0.5,0.5;  0.625,0.535; 0.75,0.6; 0.875,0.7335; 1,1">
                                          <p:stCondLst>
                                            <p:cond delay="621"/>
                                          </p:stCondLst>
                                        </p:cTn>
                                        <p:tgtEl>
                                          <p:spTgt spid="34"/>
                                        </p:tgtEl>
                                        <p:attrNameLst>
                                          <p:attrName>ppt_y</p:attrName>
                                        </p:attrNameLst>
                                      </p:cBhvr>
                                      <p:tavLst>
                                        <p:tav tm="0" fmla="#ppt_y-sin(pi*$)/81">
                                          <p:val>
                                            <p:fltVal val="0"/>
                                          </p:val>
                                        </p:tav>
                                        <p:tav tm="100000">
                                          <p:val>
                                            <p:fltVal val="1"/>
                                          </p:val>
                                        </p:tav>
                                      </p:tavLst>
                                    </p:anim>
                                    <p:animScale>
                                      <p:cBhvr>
                                        <p:cTn id="173" dur="10">
                                          <p:stCondLst>
                                            <p:cond delay="244"/>
                                          </p:stCondLst>
                                        </p:cTn>
                                        <p:tgtEl>
                                          <p:spTgt spid="34"/>
                                        </p:tgtEl>
                                      </p:cBhvr>
                                      <p:to x="100000" y="60000"/>
                                    </p:animScale>
                                    <p:animScale>
                                      <p:cBhvr>
                                        <p:cTn id="174" dur="62" decel="50000">
                                          <p:stCondLst>
                                            <p:cond delay="254"/>
                                          </p:stCondLst>
                                        </p:cTn>
                                        <p:tgtEl>
                                          <p:spTgt spid="34"/>
                                        </p:tgtEl>
                                      </p:cBhvr>
                                      <p:to x="100000" y="100000"/>
                                    </p:animScale>
                                    <p:animScale>
                                      <p:cBhvr>
                                        <p:cTn id="175" dur="10">
                                          <p:stCondLst>
                                            <p:cond delay="492"/>
                                          </p:stCondLst>
                                        </p:cTn>
                                        <p:tgtEl>
                                          <p:spTgt spid="34"/>
                                        </p:tgtEl>
                                      </p:cBhvr>
                                      <p:to x="100000" y="80000"/>
                                    </p:animScale>
                                    <p:animScale>
                                      <p:cBhvr>
                                        <p:cTn id="176" dur="62" decel="50000">
                                          <p:stCondLst>
                                            <p:cond delay="502"/>
                                          </p:stCondLst>
                                        </p:cTn>
                                        <p:tgtEl>
                                          <p:spTgt spid="34"/>
                                        </p:tgtEl>
                                      </p:cBhvr>
                                      <p:to x="100000" y="100000"/>
                                    </p:animScale>
                                    <p:animScale>
                                      <p:cBhvr>
                                        <p:cTn id="177" dur="10">
                                          <p:stCondLst>
                                            <p:cond delay="616"/>
                                          </p:stCondLst>
                                        </p:cTn>
                                        <p:tgtEl>
                                          <p:spTgt spid="34"/>
                                        </p:tgtEl>
                                      </p:cBhvr>
                                      <p:to x="100000" y="90000"/>
                                    </p:animScale>
                                    <p:animScale>
                                      <p:cBhvr>
                                        <p:cTn id="178" dur="62" decel="50000">
                                          <p:stCondLst>
                                            <p:cond delay="625"/>
                                          </p:stCondLst>
                                        </p:cTn>
                                        <p:tgtEl>
                                          <p:spTgt spid="34"/>
                                        </p:tgtEl>
                                      </p:cBhvr>
                                      <p:to x="100000" y="100000"/>
                                    </p:animScale>
                                    <p:animScale>
                                      <p:cBhvr>
                                        <p:cTn id="179" dur="10">
                                          <p:stCondLst>
                                            <p:cond delay="678"/>
                                          </p:stCondLst>
                                        </p:cTn>
                                        <p:tgtEl>
                                          <p:spTgt spid="34"/>
                                        </p:tgtEl>
                                      </p:cBhvr>
                                      <p:to x="100000" y="95000"/>
                                    </p:animScale>
                                    <p:animScale>
                                      <p:cBhvr>
                                        <p:cTn id="180" dur="62" decel="50000">
                                          <p:stCondLst>
                                            <p:cond delay="688"/>
                                          </p:stCondLst>
                                        </p:cTn>
                                        <p:tgtEl>
                                          <p:spTgt spid="34"/>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36"/>
                                        </p:tgtEl>
                                        <p:attrNameLst>
                                          <p:attrName>style.visibility</p:attrName>
                                        </p:attrNameLst>
                                      </p:cBhvr>
                                      <p:to>
                                        <p:strVal val="visible"/>
                                      </p:to>
                                    </p:set>
                                    <p:animEffect transition="in" filter="wipe(down)">
                                      <p:cBhvr>
                                        <p:cTn id="183" dur="217">
                                          <p:stCondLst>
                                            <p:cond delay="0"/>
                                          </p:stCondLst>
                                        </p:cTn>
                                        <p:tgtEl>
                                          <p:spTgt spid="36"/>
                                        </p:tgtEl>
                                      </p:cBhvr>
                                    </p:animEffect>
                                    <p:anim calcmode="lin" valueType="num">
                                      <p:cBhvr>
                                        <p:cTn id="184" dur="683"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185" dur="249"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86" dur="249" tmFilter="0, 0; 0.125,0.2665; 0.25,0.4; 0.375,0.465; 0.5,0.5;  0.625,0.535; 0.75,0.6; 0.875,0.7335; 1,1">
                                          <p:stCondLst>
                                            <p:cond delay="249"/>
                                          </p:stCondLst>
                                        </p:cTn>
                                        <p:tgtEl>
                                          <p:spTgt spid="36"/>
                                        </p:tgtEl>
                                        <p:attrNameLst>
                                          <p:attrName>ppt_y</p:attrName>
                                        </p:attrNameLst>
                                      </p:cBhvr>
                                      <p:tavLst>
                                        <p:tav tm="0" fmla="#ppt_y-sin(pi*$)/9">
                                          <p:val>
                                            <p:fltVal val="0"/>
                                          </p:val>
                                        </p:tav>
                                        <p:tav tm="100000">
                                          <p:val>
                                            <p:fltVal val="1"/>
                                          </p:val>
                                        </p:tav>
                                      </p:tavLst>
                                    </p:anim>
                                    <p:anim calcmode="lin" valueType="num">
                                      <p:cBhvr>
                                        <p:cTn id="187" dur="124" tmFilter="0, 0; 0.125,0.2665; 0.25,0.4; 0.375,0.465; 0.5,0.5;  0.625,0.535; 0.75,0.6; 0.875,0.7335; 1,1">
                                          <p:stCondLst>
                                            <p:cond delay="497"/>
                                          </p:stCondLst>
                                        </p:cTn>
                                        <p:tgtEl>
                                          <p:spTgt spid="36"/>
                                        </p:tgtEl>
                                        <p:attrNameLst>
                                          <p:attrName>ppt_y</p:attrName>
                                        </p:attrNameLst>
                                      </p:cBhvr>
                                      <p:tavLst>
                                        <p:tav tm="0" fmla="#ppt_y-sin(pi*$)/27">
                                          <p:val>
                                            <p:fltVal val="0"/>
                                          </p:val>
                                        </p:tav>
                                        <p:tav tm="100000">
                                          <p:val>
                                            <p:fltVal val="1"/>
                                          </p:val>
                                        </p:tav>
                                      </p:tavLst>
                                    </p:anim>
                                    <p:anim calcmode="lin" valueType="num">
                                      <p:cBhvr>
                                        <p:cTn id="188" dur="62" tmFilter="0, 0; 0.125,0.2665; 0.25,0.4; 0.375,0.465; 0.5,0.5;  0.625,0.535; 0.75,0.6; 0.875,0.7335; 1,1">
                                          <p:stCondLst>
                                            <p:cond delay="621"/>
                                          </p:stCondLst>
                                        </p:cTn>
                                        <p:tgtEl>
                                          <p:spTgt spid="36"/>
                                        </p:tgtEl>
                                        <p:attrNameLst>
                                          <p:attrName>ppt_y</p:attrName>
                                        </p:attrNameLst>
                                      </p:cBhvr>
                                      <p:tavLst>
                                        <p:tav tm="0" fmla="#ppt_y-sin(pi*$)/81">
                                          <p:val>
                                            <p:fltVal val="0"/>
                                          </p:val>
                                        </p:tav>
                                        <p:tav tm="100000">
                                          <p:val>
                                            <p:fltVal val="1"/>
                                          </p:val>
                                        </p:tav>
                                      </p:tavLst>
                                    </p:anim>
                                    <p:animScale>
                                      <p:cBhvr>
                                        <p:cTn id="189" dur="10">
                                          <p:stCondLst>
                                            <p:cond delay="244"/>
                                          </p:stCondLst>
                                        </p:cTn>
                                        <p:tgtEl>
                                          <p:spTgt spid="36"/>
                                        </p:tgtEl>
                                      </p:cBhvr>
                                      <p:to x="100000" y="60000"/>
                                    </p:animScale>
                                    <p:animScale>
                                      <p:cBhvr>
                                        <p:cTn id="190" dur="62" decel="50000">
                                          <p:stCondLst>
                                            <p:cond delay="254"/>
                                          </p:stCondLst>
                                        </p:cTn>
                                        <p:tgtEl>
                                          <p:spTgt spid="36"/>
                                        </p:tgtEl>
                                      </p:cBhvr>
                                      <p:to x="100000" y="100000"/>
                                    </p:animScale>
                                    <p:animScale>
                                      <p:cBhvr>
                                        <p:cTn id="191" dur="10">
                                          <p:stCondLst>
                                            <p:cond delay="492"/>
                                          </p:stCondLst>
                                        </p:cTn>
                                        <p:tgtEl>
                                          <p:spTgt spid="36"/>
                                        </p:tgtEl>
                                      </p:cBhvr>
                                      <p:to x="100000" y="80000"/>
                                    </p:animScale>
                                    <p:animScale>
                                      <p:cBhvr>
                                        <p:cTn id="192" dur="62" decel="50000">
                                          <p:stCondLst>
                                            <p:cond delay="502"/>
                                          </p:stCondLst>
                                        </p:cTn>
                                        <p:tgtEl>
                                          <p:spTgt spid="36"/>
                                        </p:tgtEl>
                                      </p:cBhvr>
                                      <p:to x="100000" y="100000"/>
                                    </p:animScale>
                                    <p:animScale>
                                      <p:cBhvr>
                                        <p:cTn id="193" dur="10">
                                          <p:stCondLst>
                                            <p:cond delay="616"/>
                                          </p:stCondLst>
                                        </p:cTn>
                                        <p:tgtEl>
                                          <p:spTgt spid="36"/>
                                        </p:tgtEl>
                                      </p:cBhvr>
                                      <p:to x="100000" y="90000"/>
                                    </p:animScale>
                                    <p:animScale>
                                      <p:cBhvr>
                                        <p:cTn id="194" dur="62" decel="50000">
                                          <p:stCondLst>
                                            <p:cond delay="625"/>
                                          </p:stCondLst>
                                        </p:cTn>
                                        <p:tgtEl>
                                          <p:spTgt spid="36"/>
                                        </p:tgtEl>
                                      </p:cBhvr>
                                      <p:to x="100000" y="100000"/>
                                    </p:animScale>
                                    <p:animScale>
                                      <p:cBhvr>
                                        <p:cTn id="195" dur="10">
                                          <p:stCondLst>
                                            <p:cond delay="678"/>
                                          </p:stCondLst>
                                        </p:cTn>
                                        <p:tgtEl>
                                          <p:spTgt spid="36"/>
                                        </p:tgtEl>
                                      </p:cBhvr>
                                      <p:to x="100000" y="95000"/>
                                    </p:animScale>
                                    <p:animScale>
                                      <p:cBhvr>
                                        <p:cTn id="196" dur="62" decel="50000">
                                          <p:stCondLst>
                                            <p:cond delay="688"/>
                                          </p:stCondLst>
                                        </p:cTn>
                                        <p:tgtEl>
                                          <p:spTgt spid="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6" grpId="0"/>
      <p:bldP spid="30" grpId="0"/>
      <p:bldP spid="31" grpId="0" animBg="1"/>
      <p:bldP spid="32" grpId="0" animBg="1"/>
      <p:bldP spid="34"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0778" y="595162"/>
            <a:ext cx="6172200" cy="475130"/>
          </a:xfrm>
          <a:prstGeom prst="rect">
            <a:avLst/>
          </a:prstGeom>
        </p:spPr>
        <p:txBody>
          <a:bodyPr vert="horz" wrap="square" lIns="0" tIns="13335" rIns="0" bIns="0" rtlCol="0">
            <a:spAutoFit/>
          </a:bodyPr>
          <a:lstStyle/>
          <a:p>
            <a:pPr marL="12700">
              <a:lnSpc>
                <a:spcPct val="100000"/>
              </a:lnSpc>
              <a:spcBef>
                <a:spcPts val="105"/>
              </a:spcBef>
            </a:pPr>
            <a:r>
              <a:rPr sz="3000" b="1" i="1" u="sng" spc="-20" dirty="0">
                <a:solidFill>
                  <a:schemeClr val="accent2">
                    <a:lumMod val="60000"/>
                    <a:lumOff val="40000"/>
                  </a:schemeClr>
                </a:solidFill>
              </a:rPr>
              <a:t>Disadvantage</a:t>
            </a:r>
            <a:r>
              <a:rPr sz="3000" b="1" i="1" u="sng" spc="-150" dirty="0">
                <a:solidFill>
                  <a:schemeClr val="accent2">
                    <a:lumMod val="60000"/>
                    <a:lumOff val="40000"/>
                  </a:schemeClr>
                </a:solidFill>
              </a:rPr>
              <a:t> </a:t>
            </a:r>
            <a:r>
              <a:rPr sz="3000" b="1" i="1" u="sng" dirty="0">
                <a:solidFill>
                  <a:schemeClr val="accent2">
                    <a:lumMod val="60000"/>
                    <a:lumOff val="40000"/>
                  </a:schemeClr>
                </a:solidFill>
              </a:rPr>
              <a:t>of</a:t>
            </a:r>
            <a:r>
              <a:rPr lang="en-US" sz="3000" b="1" i="1" u="sng" spc="110" dirty="0">
                <a:solidFill>
                  <a:schemeClr val="accent2">
                    <a:lumMod val="60000"/>
                    <a:lumOff val="40000"/>
                  </a:schemeClr>
                </a:solidFill>
              </a:rPr>
              <a:t> </a:t>
            </a:r>
            <a:r>
              <a:rPr sz="3000" b="1" i="1" u="sng" spc="-40" dirty="0">
                <a:solidFill>
                  <a:schemeClr val="accent2">
                    <a:lumMod val="60000"/>
                    <a:lumOff val="40000"/>
                  </a:schemeClr>
                </a:solidFill>
              </a:rPr>
              <a:t>RPA</a:t>
            </a:r>
          </a:p>
        </p:txBody>
      </p:sp>
      <p:sp>
        <p:nvSpPr>
          <p:cNvPr id="17" name="Slide Number Placeholder 16">
            <a:extLst>
              <a:ext uri="{FF2B5EF4-FFF2-40B4-BE49-F238E27FC236}">
                <a16:creationId xmlns:a16="http://schemas.microsoft.com/office/drawing/2014/main" id="{D837DE6C-7D23-4477-51D7-4B1F0AB9272E}"/>
              </a:ext>
            </a:extLst>
          </p:cNvPr>
          <p:cNvSpPr>
            <a:spLocks noGrp="1"/>
          </p:cNvSpPr>
          <p:nvPr>
            <p:ph type="sldNum" sz="quarter" idx="12"/>
          </p:nvPr>
        </p:nvSpPr>
        <p:spPr/>
        <p:txBody>
          <a:bodyPr/>
          <a:lstStyle/>
          <a:p>
            <a:fld id="{98C13BA8-D3EB-4937-9053-94FC9427C001}" type="slidenum">
              <a:rPr lang="en-US" smtClean="0"/>
              <a:t>12</a:t>
            </a:fld>
            <a:endParaRPr lang="en-US" dirty="0"/>
          </a:p>
        </p:txBody>
      </p:sp>
      <p:pic>
        <p:nvPicPr>
          <p:cNvPr id="13" name="Picture 12">
            <a:extLst>
              <a:ext uri="{FF2B5EF4-FFF2-40B4-BE49-F238E27FC236}">
                <a16:creationId xmlns:a16="http://schemas.microsoft.com/office/drawing/2014/main" id="{824093E6-82A6-8C82-7FC7-1844215E9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884" y="1829142"/>
            <a:ext cx="4393672" cy="3200058"/>
          </a:xfrm>
          <a:prstGeom prst="rect">
            <a:avLst/>
          </a:prstGeom>
        </p:spPr>
      </p:pic>
      <p:pic>
        <p:nvPicPr>
          <p:cNvPr id="3" name="Picture 2">
            <a:extLst>
              <a:ext uri="{FF2B5EF4-FFF2-40B4-BE49-F238E27FC236}">
                <a16:creationId xmlns:a16="http://schemas.microsoft.com/office/drawing/2014/main" id="{6CF54CB0-8B57-3206-4618-4223C9C413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6570" y="0"/>
            <a:ext cx="1105430" cy="646373"/>
          </a:xfrm>
          <a:prstGeom prst="rect">
            <a:avLst/>
          </a:prstGeom>
        </p:spPr>
      </p:pic>
      <p:sp>
        <p:nvSpPr>
          <p:cNvPr id="5" name="TextBox 4">
            <a:extLst>
              <a:ext uri="{FF2B5EF4-FFF2-40B4-BE49-F238E27FC236}">
                <a16:creationId xmlns:a16="http://schemas.microsoft.com/office/drawing/2014/main" id="{10F5296C-2F46-0613-D2FC-80E05DA3D46A}"/>
              </a:ext>
            </a:extLst>
          </p:cNvPr>
          <p:cNvSpPr txBox="1"/>
          <p:nvPr/>
        </p:nvSpPr>
        <p:spPr>
          <a:xfrm>
            <a:off x="812450" y="1600200"/>
            <a:ext cx="6094428" cy="4170372"/>
          </a:xfrm>
          <a:prstGeom prst="rect">
            <a:avLst/>
          </a:prstGeom>
          <a:noFill/>
        </p:spPr>
        <p:txBody>
          <a:bodyPr wrap="square">
            <a:spAutoFit/>
          </a:bodyPr>
          <a:lstStyle/>
          <a:p>
            <a:pPr marL="0" marR="0">
              <a:lnSpc>
                <a:spcPct val="130000"/>
              </a:lnSpc>
              <a:spcBef>
                <a:spcPts val="0"/>
              </a:spcBef>
              <a:spcAft>
                <a:spcPts val="800"/>
              </a:spcAft>
            </a:pPr>
            <a:r>
              <a:rPr lang="en-US" sz="1800" b="1"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1. No Innovative Thinking:</a:t>
            </a:r>
            <a:endPar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 RPA primarily focuses on automating routine tasks, potentially limiting opportunities for creative and innovative problem-solving within processes.</a:t>
            </a: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a:t>
            </a:r>
          </a:p>
          <a:p>
            <a:pPr marL="0" marR="0">
              <a:lnSpc>
                <a:spcPct val="130000"/>
              </a:lnSpc>
              <a:spcBef>
                <a:spcPts val="0"/>
              </a:spcBef>
              <a:spcAft>
                <a:spcPts val="800"/>
              </a:spcAft>
            </a:pPr>
            <a:r>
              <a:rPr lang="en-US" sz="1800" b="1"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2. Expensive:</a:t>
            </a:r>
            <a:endPar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 Implementing RPA can involve significant initial costs, including licensing, training, and infrastructure setup, making it a potentially expensive technology.</a:t>
            </a: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14093F-ABB9-CA71-1D7E-0318856B4173}"/>
              </a:ext>
            </a:extLst>
          </p:cNvPr>
          <p:cNvSpPr>
            <a:spLocks noGrp="1"/>
          </p:cNvSpPr>
          <p:nvPr>
            <p:ph type="sldNum" sz="quarter" idx="12"/>
          </p:nvPr>
        </p:nvSpPr>
        <p:spPr/>
        <p:txBody>
          <a:bodyPr/>
          <a:lstStyle/>
          <a:p>
            <a:fld id="{98C13BA8-D3EB-4937-9053-94FC9427C001}" type="slidenum">
              <a:rPr lang="en-US" smtClean="0"/>
              <a:t>13</a:t>
            </a:fld>
            <a:endParaRPr lang="en-US"/>
          </a:p>
        </p:txBody>
      </p:sp>
      <p:sp>
        <p:nvSpPr>
          <p:cNvPr id="7" name="TextBox 6">
            <a:extLst>
              <a:ext uri="{FF2B5EF4-FFF2-40B4-BE49-F238E27FC236}">
                <a16:creationId xmlns:a16="http://schemas.microsoft.com/office/drawing/2014/main" id="{91352437-58DD-EFF7-9568-74A62BC059EB}"/>
              </a:ext>
            </a:extLst>
          </p:cNvPr>
          <p:cNvSpPr txBox="1"/>
          <p:nvPr/>
        </p:nvSpPr>
        <p:spPr>
          <a:xfrm>
            <a:off x="1203012" y="990600"/>
            <a:ext cx="9464987" cy="2987485"/>
          </a:xfrm>
          <a:prstGeom prst="rect">
            <a:avLst/>
          </a:prstGeom>
          <a:noFill/>
        </p:spPr>
        <p:txBody>
          <a:bodyPr wrap="square">
            <a:spAutoFit/>
          </a:bodyPr>
          <a:lstStyle/>
          <a:p>
            <a:pPr marL="0" marR="0">
              <a:lnSpc>
                <a:spcPct val="130000"/>
              </a:lnSpc>
              <a:spcBef>
                <a:spcPts val="0"/>
              </a:spcBef>
              <a:spcAft>
                <a:spcPts val="800"/>
              </a:spcAft>
            </a:pPr>
            <a:r>
              <a:rPr lang="en-US" sz="1800" b="1"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3. Lack of Technical Ability:</a:t>
            </a:r>
            <a:endPar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 RPA implementation and management often require technical expertise. A shortage of skilled personnel or insufficient technical training within organizations can be a barrier. </a:t>
            </a:r>
          </a:p>
          <a:p>
            <a:pPr marL="0" marR="0">
              <a:lnSpc>
                <a:spcPct val="130000"/>
              </a:lnSpc>
              <a:spcBef>
                <a:spcPts val="0"/>
              </a:spcBef>
              <a:spcAft>
                <a:spcPts val="800"/>
              </a:spcAft>
            </a:pPr>
            <a:endPar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130000"/>
              </a:lnSpc>
              <a:spcBef>
                <a:spcPts val="0"/>
              </a:spcBef>
              <a:spcAft>
                <a:spcPts val="800"/>
              </a:spcAft>
            </a:pPr>
            <a:r>
              <a:rPr lang="en-US" sz="1800" b="1"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4. Regular Reconfiguration:</a:t>
            </a:r>
            <a:endPar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 RPA systems may need frequent updates and reconfiguration to adapt to changes, adding to the workload and complexity of managing RPA implementations.</a:t>
            </a:r>
          </a:p>
        </p:txBody>
      </p:sp>
    </p:spTree>
    <p:extLst>
      <p:ext uri="{BB962C8B-B14F-4D97-AF65-F5344CB8AC3E}">
        <p14:creationId xmlns:p14="http://schemas.microsoft.com/office/powerpoint/2010/main" val="17259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2779DA-6385-D0DE-A108-EE7D7B1F5E00}"/>
              </a:ext>
            </a:extLst>
          </p:cNvPr>
          <p:cNvSpPr txBox="1"/>
          <p:nvPr/>
        </p:nvSpPr>
        <p:spPr>
          <a:xfrm>
            <a:off x="1447407" y="1905000"/>
            <a:ext cx="9297185" cy="2851486"/>
          </a:xfrm>
          <a:prstGeom prst="rect">
            <a:avLst/>
          </a:prstGeom>
          <a:noFill/>
        </p:spPr>
        <p:txBody>
          <a:bodyPr wrap="square">
            <a:spAutoFit/>
          </a:bodyPr>
          <a:lstStyle/>
          <a:p>
            <a:pPr marL="342900" marR="0" indent="-342900">
              <a:lnSpc>
                <a:spcPct val="130000"/>
              </a:lnSpc>
              <a:spcBef>
                <a:spcPts val="0"/>
              </a:spcBef>
              <a:spcAft>
                <a:spcPts val="800"/>
              </a:spcAft>
              <a:buFont typeface="Wingdings" panose="05000000000000000000" pitchFamily="2" charset="2"/>
              <a:buChar char="v"/>
            </a:pPr>
            <a:r>
              <a:rPr lang="en-US" sz="2000" i="1" dirty="0">
                <a:solidFill>
                  <a:schemeClr val="accent2">
                    <a:lumMod val="40000"/>
                    <a:lumOff val="60000"/>
                  </a:schemeClr>
                </a:solidFill>
                <a:latin typeface="Arial" panose="020B0604020202020204" pitchFamily="34" charset="0"/>
                <a:ea typeface="DengXian" panose="02010600030101010101" pitchFamily="2" charset="-122"/>
                <a:cs typeface="Arial" panose="020B0604020202020204" pitchFamily="34" charset="0"/>
              </a:rPr>
              <a:t>In short, Robotic Process Automation (RPA) makes work easier, but it has some challenges. It needs careful planning, and there could be resistance to change. Keeping RPA updated and secure is important. People might need to learn new skills due to job changes. Even though it costs money at the beginning, RPA brings long-term benefits like saving time and making work better. Understanding both the good and the tricky parts of RPA is important for making it work well.</a:t>
            </a:r>
          </a:p>
        </p:txBody>
      </p:sp>
      <p:sp>
        <p:nvSpPr>
          <p:cNvPr id="6" name="TextBox 5">
            <a:extLst>
              <a:ext uri="{FF2B5EF4-FFF2-40B4-BE49-F238E27FC236}">
                <a16:creationId xmlns:a16="http://schemas.microsoft.com/office/drawing/2014/main" id="{9FC6BBF0-9008-1C61-F46E-0D77F3A7B5C5}"/>
              </a:ext>
            </a:extLst>
          </p:cNvPr>
          <p:cNvSpPr txBox="1"/>
          <p:nvPr/>
        </p:nvSpPr>
        <p:spPr>
          <a:xfrm>
            <a:off x="4419600" y="985563"/>
            <a:ext cx="3048000" cy="553998"/>
          </a:xfrm>
          <a:prstGeom prst="rect">
            <a:avLst/>
          </a:prstGeom>
          <a:noFill/>
        </p:spPr>
        <p:txBody>
          <a:bodyPr wrap="square" rtlCol="0">
            <a:spAutoFit/>
          </a:bodyPr>
          <a:lstStyle/>
          <a:p>
            <a:r>
              <a:rPr lang="en-US" sz="3000" b="1" i="1" u="sng"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Conclusion</a:t>
            </a:r>
            <a:endParaRPr lang="en-US" sz="3000" i="1" u="sng"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C26E8453-93BC-4B05-CBF1-5B9BCDA9FC72}"/>
              </a:ext>
            </a:extLst>
          </p:cNvPr>
          <p:cNvSpPr>
            <a:spLocks noGrp="1"/>
          </p:cNvSpPr>
          <p:nvPr>
            <p:ph type="sldNum" sz="quarter" idx="12"/>
          </p:nvPr>
        </p:nvSpPr>
        <p:spPr/>
        <p:txBody>
          <a:bodyPr/>
          <a:lstStyle/>
          <a:p>
            <a:fld id="{98C13BA8-D3EB-4937-9053-94FC9427C001}" type="slidenum">
              <a:rPr lang="en-US" smtClean="0"/>
              <a:t>14</a:t>
            </a:fld>
            <a:endParaRPr lang="en-US"/>
          </a:p>
        </p:txBody>
      </p:sp>
      <p:pic>
        <p:nvPicPr>
          <p:cNvPr id="2" name="Picture 1">
            <a:extLst>
              <a:ext uri="{FF2B5EF4-FFF2-40B4-BE49-F238E27FC236}">
                <a16:creationId xmlns:a16="http://schemas.microsoft.com/office/drawing/2014/main" id="{5351E3CA-B104-80CF-3AA2-C8BFD4E6F4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6570" y="0"/>
            <a:ext cx="1105430" cy="646373"/>
          </a:xfrm>
          <a:prstGeom prst="rect">
            <a:avLst/>
          </a:prstGeom>
        </p:spPr>
      </p:pic>
    </p:spTree>
    <p:extLst>
      <p:ext uri="{BB962C8B-B14F-4D97-AF65-F5344CB8AC3E}">
        <p14:creationId xmlns:p14="http://schemas.microsoft.com/office/powerpoint/2010/main" val="117202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6D62F9-EFCC-7B85-EDEF-A7F78C308210}"/>
              </a:ext>
            </a:extLst>
          </p:cNvPr>
          <p:cNvSpPr>
            <a:spLocks noGrp="1"/>
          </p:cNvSpPr>
          <p:nvPr>
            <p:ph type="sldNum" sz="quarter" idx="12"/>
          </p:nvPr>
        </p:nvSpPr>
        <p:spPr/>
        <p:txBody>
          <a:bodyPr/>
          <a:lstStyle/>
          <a:p>
            <a:fld id="{98C13BA8-D3EB-4937-9053-94FC9427C001}" type="slidenum">
              <a:rPr lang="en-US" smtClean="0"/>
              <a:t>15</a:t>
            </a:fld>
            <a:endParaRPr lang="en-US"/>
          </a:p>
        </p:txBody>
      </p:sp>
      <p:pic>
        <p:nvPicPr>
          <p:cNvPr id="6" name="Picture 5">
            <a:extLst>
              <a:ext uri="{FF2B5EF4-FFF2-40B4-BE49-F238E27FC236}">
                <a16:creationId xmlns:a16="http://schemas.microsoft.com/office/drawing/2014/main" id="{863F1E50-0415-7CF8-529D-662AEAE5E6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6570" y="0"/>
            <a:ext cx="1105430" cy="646373"/>
          </a:xfrm>
          <a:prstGeom prst="rect">
            <a:avLst/>
          </a:prstGeom>
        </p:spPr>
      </p:pic>
      <p:pic>
        <p:nvPicPr>
          <p:cNvPr id="1034" name="Picture 10">
            <a:extLst>
              <a:ext uri="{FF2B5EF4-FFF2-40B4-BE49-F238E27FC236}">
                <a16:creationId xmlns:a16="http://schemas.microsoft.com/office/drawing/2014/main" id="{D0B8C0AF-3D37-001F-4212-79CDBD601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7112" y="2438400"/>
            <a:ext cx="50577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47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9588" y="813717"/>
            <a:ext cx="7389242" cy="475130"/>
          </a:xfrm>
          <a:prstGeom prst="rect">
            <a:avLst/>
          </a:prstGeom>
        </p:spPr>
        <p:txBody>
          <a:bodyPr vert="horz" wrap="square" lIns="0" tIns="13335" rIns="0" bIns="0" rtlCol="0">
            <a:spAutoFit/>
          </a:bodyPr>
          <a:lstStyle/>
          <a:p>
            <a:pPr marL="12700">
              <a:lnSpc>
                <a:spcPct val="100000"/>
              </a:lnSpc>
              <a:spcBef>
                <a:spcPts val="105"/>
              </a:spcBef>
            </a:pPr>
            <a:r>
              <a:rPr sz="3000" i="1" u="sng" dirty="0">
                <a:solidFill>
                  <a:schemeClr val="accent2">
                    <a:lumMod val="60000"/>
                    <a:lumOff val="40000"/>
                  </a:schemeClr>
                </a:solidFill>
                <a:cs typeface="Constantia"/>
              </a:rPr>
              <a:t>What</a:t>
            </a:r>
            <a:r>
              <a:rPr sz="3000" i="1" u="sng" spc="-185" dirty="0">
                <a:solidFill>
                  <a:schemeClr val="accent2">
                    <a:lumMod val="60000"/>
                    <a:lumOff val="40000"/>
                  </a:schemeClr>
                </a:solidFill>
                <a:cs typeface="Constantia"/>
              </a:rPr>
              <a:t> </a:t>
            </a:r>
            <a:r>
              <a:rPr sz="3000" i="1" u="sng" spc="-40" dirty="0">
                <a:solidFill>
                  <a:schemeClr val="accent2">
                    <a:lumMod val="60000"/>
                    <a:lumOff val="40000"/>
                  </a:schemeClr>
                </a:solidFill>
                <a:cs typeface="Constantia"/>
              </a:rPr>
              <a:t>we</a:t>
            </a:r>
            <a:r>
              <a:rPr sz="3000" i="1" u="sng" spc="-155" dirty="0">
                <a:solidFill>
                  <a:schemeClr val="accent2">
                    <a:lumMod val="60000"/>
                    <a:lumOff val="40000"/>
                  </a:schemeClr>
                </a:solidFill>
                <a:cs typeface="Constantia"/>
              </a:rPr>
              <a:t> </a:t>
            </a:r>
            <a:r>
              <a:rPr sz="3000" i="1" u="sng" spc="-20" dirty="0">
                <a:solidFill>
                  <a:schemeClr val="accent2">
                    <a:lumMod val="60000"/>
                    <a:lumOff val="40000"/>
                  </a:schemeClr>
                </a:solidFill>
                <a:cs typeface="Constantia"/>
              </a:rPr>
              <a:t>are</a:t>
            </a:r>
            <a:r>
              <a:rPr sz="3000" i="1" u="sng" spc="-160" dirty="0">
                <a:solidFill>
                  <a:schemeClr val="accent2">
                    <a:lumMod val="60000"/>
                    <a:lumOff val="40000"/>
                  </a:schemeClr>
                </a:solidFill>
                <a:cs typeface="Constantia"/>
              </a:rPr>
              <a:t> </a:t>
            </a:r>
            <a:r>
              <a:rPr sz="3000" i="1" u="sng" dirty="0">
                <a:solidFill>
                  <a:schemeClr val="accent2">
                    <a:lumMod val="60000"/>
                    <a:lumOff val="40000"/>
                  </a:schemeClr>
                </a:solidFill>
                <a:cs typeface="Constantia"/>
              </a:rPr>
              <a:t>going</a:t>
            </a:r>
            <a:r>
              <a:rPr sz="3000" i="1" u="sng" spc="-130" dirty="0">
                <a:solidFill>
                  <a:schemeClr val="accent2">
                    <a:lumMod val="60000"/>
                    <a:lumOff val="40000"/>
                  </a:schemeClr>
                </a:solidFill>
                <a:cs typeface="Constantia"/>
              </a:rPr>
              <a:t> </a:t>
            </a:r>
            <a:r>
              <a:rPr sz="3000" i="1" u="sng" spc="-10" dirty="0">
                <a:solidFill>
                  <a:schemeClr val="accent2">
                    <a:lumMod val="60000"/>
                    <a:lumOff val="40000"/>
                  </a:schemeClr>
                </a:solidFill>
                <a:cs typeface="Constantia"/>
              </a:rPr>
              <a:t>to</a:t>
            </a:r>
            <a:r>
              <a:rPr sz="3000" i="1" u="sng" spc="-155" dirty="0">
                <a:solidFill>
                  <a:schemeClr val="accent2">
                    <a:lumMod val="60000"/>
                    <a:lumOff val="40000"/>
                  </a:schemeClr>
                </a:solidFill>
                <a:cs typeface="Constantia"/>
              </a:rPr>
              <a:t> </a:t>
            </a:r>
            <a:r>
              <a:rPr sz="3000" i="1" u="sng" dirty="0">
                <a:solidFill>
                  <a:schemeClr val="accent2">
                    <a:lumMod val="60000"/>
                    <a:lumOff val="40000"/>
                  </a:schemeClr>
                </a:solidFill>
                <a:cs typeface="Constantia"/>
              </a:rPr>
              <a:t>see</a:t>
            </a:r>
            <a:r>
              <a:rPr sz="3000" i="1" u="sng" spc="-180" dirty="0">
                <a:solidFill>
                  <a:schemeClr val="accent2">
                    <a:lumMod val="60000"/>
                    <a:lumOff val="40000"/>
                  </a:schemeClr>
                </a:solidFill>
                <a:cs typeface="Constantia"/>
              </a:rPr>
              <a:t> </a:t>
            </a:r>
            <a:r>
              <a:rPr sz="3000" i="1" u="sng" dirty="0">
                <a:solidFill>
                  <a:schemeClr val="accent2">
                    <a:lumMod val="60000"/>
                    <a:lumOff val="40000"/>
                  </a:schemeClr>
                </a:solidFill>
                <a:cs typeface="Constantia"/>
              </a:rPr>
              <a:t>about</a:t>
            </a:r>
            <a:r>
              <a:rPr sz="3000" i="1" u="sng" spc="-135" dirty="0">
                <a:solidFill>
                  <a:schemeClr val="accent2">
                    <a:lumMod val="60000"/>
                    <a:lumOff val="40000"/>
                  </a:schemeClr>
                </a:solidFill>
                <a:cs typeface="Constantia"/>
              </a:rPr>
              <a:t> </a:t>
            </a:r>
            <a:r>
              <a:rPr sz="3000" i="1" u="sng" spc="-50" dirty="0">
                <a:solidFill>
                  <a:schemeClr val="accent2">
                    <a:lumMod val="60000"/>
                    <a:lumOff val="40000"/>
                  </a:schemeClr>
                </a:solidFill>
                <a:cs typeface="Constantia"/>
              </a:rPr>
              <a:t>RPA</a:t>
            </a:r>
            <a:r>
              <a:rPr sz="3000" i="1" u="sng" spc="-90" dirty="0">
                <a:solidFill>
                  <a:schemeClr val="accent2">
                    <a:lumMod val="60000"/>
                    <a:lumOff val="40000"/>
                  </a:schemeClr>
                </a:solidFill>
                <a:cs typeface="Constantia"/>
              </a:rPr>
              <a:t> </a:t>
            </a:r>
            <a:r>
              <a:rPr sz="3000" i="1" u="sng" spc="-50" dirty="0">
                <a:solidFill>
                  <a:schemeClr val="accent2">
                    <a:lumMod val="60000"/>
                    <a:lumOff val="40000"/>
                  </a:schemeClr>
                </a:solidFill>
                <a:cs typeface="Constantia"/>
              </a:rPr>
              <a:t>?</a:t>
            </a:r>
            <a:endParaRPr sz="3000" i="1" u="sng" dirty="0">
              <a:solidFill>
                <a:schemeClr val="accent2">
                  <a:lumMod val="60000"/>
                  <a:lumOff val="40000"/>
                </a:schemeClr>
              </a:solidFill>
              <a:cs typeface="Constantia"/>
            </a:endParaRPr>
          </a:p>
        </p:txBody>
      </p:sp>
      <p:sp>
        <p:nvSpPr>
          <p:cNvPr id="14" name="Slide Number Placeholder 13">
            <a:extLst>
              <a:ext uri="{FF2B5EF4-FFF2-40B4-BE49-F238E27FC236}">
                <a16:creationId xmlns:a16="http://schemas.microsoft.com/office/drawing/2014/main" id="{40F9D8FF-5AEC-9B1D-C1E1-C46A1B4BEB10}"/>
              </a:ext>
            </a:extLst>
          </p:cNvPr>
          <p:cNvSpPr>
            <a:spLocks noGrp="1"/>
          </p:cNvSpPr>
          <p:nvPr>
            <p:ph type="sldNum" sz="quarter" idx="12"/>
          </p:nvPr>
        </p:nvSpPr>
        <p:spPr/>
        <p:txBody>
          <a:bodyPr/>
          <a:lstStyle/>
          <a:p>
            <a:fld id="{98C13BA8-D3EB-4937-9053-94FC9427C001}" type="slidenum">
              <a:rPr lang="en-US" smtClean="0"/>
              <a:t>2</a:t>
            </a:fld>
            <a:endParaRPr lang="en-US"/>
          </a:p>
        </p:txBody>
      </p:sp>
      <p:sp>
        <p:nvSpPr>
          <p:cNvPr id="3" name="object 3"/>
          <p:cNvSpPr txBox="1"/>
          <p:nvPr/>
        </p:nvSpPr>
        <p:spPr>
          <a:xfrm>
            <a:off x="806410" y="1610525"/>
            <a:ext cx="5257799" cy="3937616"/>
          </a:xfrm>
          <a:prstGeom prst="rect">
            <a:avLst/>
          </a:prstGeom>
        </p:spPr>
        <p:txBody>
          <a:bodyPr vert="horz" wrap="square" lIns="0" tIns="140335" rIns="0" bIns="0" rtlCol="0">
            <a:spAutoFit/>
          </a:bodyPr>
          <a:lstStyle/>
          <a:p>
            <a:pPr marL="354965" indent="-342265">
              <a:lnSpc>
                <a:spcPct val="100000"/>
              </a:lnSpc>
              <a:spcBef>
                <a:spcPts val="1105"/>
              </a:spcBef>
              <a:buFont typeface="Arial MT"/>
              <a:buChar char="•"/>
              <a:tabLst>
                <a:tab pos="354965" algn="l"/>
              </a:tabLst>
            </a:pPr>
            <a:r>
              <a:rPr lang="en-US" sz="2000" dirty="0">
                <a:solidFill>
                  <a:schemeClr val="accent2">
                    <a:lumMod val="40000"/>
                    <a:lumOff val="60000"/>
                  </a:schemeClr>
                </a:solidFill>
                <a:latin typeface="Constantia"/>
                <a:cs typeface="Constantia"/>
              </a:rPr>
              <a:t>What</a:t>
            </a:r>
            <a:r>
              <a:rPr lang="en-US" sz="2000" spc="-95" dirty="0">
                <a:solidFill>
                  <a:schemeClr val="accent2">
                    <a:lumMod val="40000"/>
                    <a:lumOff val="60000"/>
                  </a:schemeClr>
                </a:solidFill>
                <a:latin typeface="Constantia"/>
                <a:cs typeface="Constantia"/>
              </a:rPr>
              <a:t> </a:t>
            </a:r>
            <a:r>
              <a:rPr lang="en-US" sz="2000" dirty="0">
                <a:solidFill>
                  <a:schemeClr val="accent2">
                    <a:lumMod val="40000"/>
                    <a:lumOff val="60000"/>
                  </a:schemeClr>
                </a:solidFill>
                <a:latin typeface="Constantia"/>
                <a:cs typeface="Constantia"/>
              </a:rPr>
              <a:t>is</a:t>
            </a:r>
            <a:r>
              <a:rPr lang="en-US" sz="2000" spc="-75" dirty="0">
                <a:solidFill>
                  <a:schemeClr val="accent2">
                    <a:lumMod val="40000"/>
                    <a:lumOff val="60000"/>
                  </a:schemeClr>
                </a:solidFill>
                <a:latin typeface="Constantia"/>
                <a:cs typeface="Constantia"/>
              </a:rPr>
              <a:t> </a:t>
            </a:r>
            <a:r>
              <a:rPr lang="en-US" sz="2000" spc="-10" dirty="0">
                <a:solidFill>
                  <a:schemeClr val="accent2">
                    <a:lumMod val="40000"/>
                    <a:lumOff val="60000"/>
                  </a:schemeClr>
                </a:solidFill>
                <a:latin typeface="Constantia"/>
                <a:cs typeface="Constantia"/>
              </a:rPr>
              <a:t>Robotic</a:t>
            </a:r>
            <a:r>
              <a:rPr lang="en-US" sz="2000" spc="-85" dirty="0">
                <a:solidFill>
                  <a:schemeClr val="accent2">
                    <a:lumMod val="40000"/>
                    <a:lumOff val="60000"/>
                  </a:schemeClr>
                </a:solidFill>
                <a:latin typeface="Constantia"/>
                <a:cs typeface="Constantia"/>
              </a:rPr>
              <a:t> </a:t>
            </a:r>
            <a:r>
              <a:rPr lang="en-US" sz="2000" spc="-10" dirty="0">
                <a:solidFill>
                  <a:schemeClr val="accent2">
                    <a:lumMod val="40000"/>
                    <a:lumOff val="60000"/>
                  </a:schemeClr>
                </a:solidFill>
                <a:latin typeface="Constantia"/>
                <a:cs typeface="Constantia"/>
              </a:rPr>
              <a:t>Process</a:t>
            </a:r>
            <a:r>
              <a:rPr lang="en-US" sz="2000" spc="-100" dirty="0">
                <a:solidFill>
                  <a:schemeClr val="accent2">
                    <a:lumMod val="40000"/>
                    <a:lumOff val="60000"/>
                  </a:schemeClr>
                </a:solidFill>
                <a:latin typeface="Constantia"/>
                <a:cs typeface="Constantia"/>
              </a:rPr>
              <a:t> </a:t>
            </a:r>
            <a:r>
              <a:rPr lang="en-US" sz="2000" spc="-10" dirty="0">
                <a:solidFill>
                  <a:schemeClr val="accent2">
                    <a:lumMod val="40000"/>
                    <a:lumOff val="60000"/>
                  </a:schemeClr>
                </a:solidFill>
                <a:latin typeface="Constantia"/>
                <a:cs typeface="Constantia"/>
              </a:rPr>
              <a:t>Automation(RPA)?</a:t>
            </a:r>
            <a:endParaRPr lang="en-US" sz="2000" dirty="0">
              <a:solidFill>
                <a:schemeClr val="accent2">
                  <a:lumMod val="40000"/>
                  <a:lumOff val="60000"/>
                </a:schemeClr>
              </a:solidFill>
              <a:latin typeface="Constantia"/>
              <a:cs typeface="Constantia"/>
            </a:endParaRPr>
          </a:p>
          <a:p>
            <a:pPr marL="354965" indent="-342265">
              <a:lnSpc>
                <a:spcPct val="100000"/>
              </a:lnSpc>
              <a:spcBef>
                <a:spcPts val="1010"/>
              </a:spcBef>
              <a:buFont typeface="Arial MT"/>
              <a:buChar char="•"/>
              <a:tabLst>
                <a:tab pos="354965" algn="l"/>
              </a:tabLst>
            </a:pPr>
            <a:r>
              <a:rPr lang="en-US" sz="2000" spc="-20" dirty="0">
                <a:solidFill>
                  <a:schemeClr val="accent2">
                    <a:lumMod val="40000"/>
                    <a:lumOff val="60000"/>
                  </a:schemeClr>
                </a:solidFill>
                <a:latin typeface="Constantia"/>
                <a:cs typeface="Constantia"/>
              </a:rPr>
              <a:t>Evolution</a:t>
            </a:r>
            <a:r>
              <a:rPr lang="en-US" sz="2000" spc="-90" dirty="0">
                <a:solidFill>
                  <a:schemeClr val="accent2">
                    <a:lumMod val="40000"/>
                    <a:lumOff val="60000"/>
                  </a:schemeClr>
                </a:solidFill>
                <a:latin typeface="Constantia"/>
                <a:cs typeface="Constantia"/>
              </a:rPr>
              <a:t> </a:t>
            </a:r>
            <a:r>
              <a:rPr lang="en-US" sz="2000" dirty="0">
                <a:solidFill>
                  <a:schemeClr val="accent2">
                    <a:lumMod val="40000"/>
                    <a:lumOff val="60000"/>
                  </a:schemeClr>
                </a:solidFill>
                <a:latin typeface="Constantia"/>
                <a:cs typeface="Constantia"/>
              </a:rPr>
              <a:t>of</a:t>
            </a:r>
            <a:r>
              <a:rPr lang="en-US" sz="2000" spc="55" dirty="0">
                <a:solidFill>
                  <a:schemeClr val="accent2">
                    <a:lumMod val="40000"/>
                    <a:lumOff val="60000"/>
                  </a:schemeClr>
                </a:solidFill>
                <a:latin typeface="Constantia"/>
                <a:cs typeface="Constantia"/>
              </a:rPr>
              <a:t> </a:t>
            </a:r>
            <a:r>
              <a:rPr lang="en-US" sz="2000" spc="-25" dirty="0">
                <a:solidFill>
                  <a:schemeClr val="accent2">
                    <a:lumMod val="40000"/>
                    <a:lumOff val="60000"/>
                  </a:schemeClr>
                </a:solidFill>
                <a:latin typeface="Constantia"/>
                <a:cs typeface="Constantia"/>
              </a:rPr>
              <a:t>RPA</a:t>
            </a:r>
            <a:endParaRPr lang="en-US" sz="2000" dirty="0">
              <a:solidFill>
                <a:schemeClr val="accent2">
                  <a:lumMod val="40000"/>
                  <a:lumOff val="60000"/>
                </a:schemeClr>
              </a:solidFill>
              <a:latin typeface="Constantia"/>
              <a:cs typeface="Constantia"/>
            </a:endParaRPr>
          </a:p>
          <a:p>
            <a:pPr marL="354965" indent="-342265">
              <a:lnSpc>
                <a:spcPct val="100000"/>
              </a:lnSpc>
              <a:spcBef>
                <a:spcPts val="1010"/>
              </a:spcBef>
              <a:buFont typeface="Arial MT"/>
              <a:buChar char="•"/>
              <a:tabLst>
                <a:tab pos="354965" algn="l"/>
              </a:tabLst>
            </a:pPr>
            <a:r>
              <a:rPr lang="en-US" sz="2000" spc="-55" dirty="0">
                <a:solidFill>
                  <a:schemeClr val="accent2">
                    <a:lumMod val="40000"/>
                    <a:lumOff val="60000"/>
                  </a:schemeClr>
                </a:solidFill>
                <a:latin typeface="Constantia"/>
                <a:cs typeface="Constantia"/>
              </a:rPr>
              <a:t>Functionalities of RPA</a:t>
            </a:r>
            <a:endParaRPr lang="en-US" sz="2000" dirty="0">
              <a:solidFill>
                <a:schemeClr val="accent2">
                  <a:lumMod val="40000"/>
                  <a:lumOff val="60000"/>
                </a:schemeClr>
              </a:solidFill>
              <a:latin typeface="Constantia"/>
              <a:cs typeface="Constantia"/>
            </a:endParaRPr>
          </a:p>
          <a:p>
            <a:pPr marL="354965" indent="-342265">
              <a:lnSpc>
                <a:spcPct val="100000"/>
              </a:lnSpc>
              <a:spcBef>
                <a:spcPts val="1010"/>
              </a:spcBef>
              <a:buFont typeface="Arial MT"/>
              <a:buChar char="•"/>
              <a:tabLst>
                <a:tab pos="354965" algn="l"/>
              </a:tabLst>
            </a:pPr>
            <a:r>
              <a:rPr lang="en-US" sz="2000" dirty="0">
                <a:solidFill>
                  <a:schemeClr val="accent2">
                    <a:lumMod val="40000"/>
                    <a:lumOff val="60000"/>
                  </a:schemeClr>
                </a:solidFill>
                <a:latin typeface="Constantia"/>
                <a:cs typeface="Constantia"/>
              </a:rPr>
              <a:t>Components of</a:t>
            </a:r>
            <a:r>
              <a:rPr lang="en-US" sz="2000" spc="25" dirty="0">
                <a:solidFill>
                  <a:schemeClr val="accent2">
                    <a:lumMod val="40000"/>
                    <a:lumOff val="60000"/>
                  </a:schemeClr>
                </a:solidFill>
                <a:latin typeface="Constantia"/>
                <a:cs typeface="Constantia"/>
              </a:rPr>
              <a:t> </a:t>
            </a:r>
            <a:r>
              <a:rPr lang="en-US" sz="2000" spc="-25" dirty="0">
                <a:solidFill>
                  <a:schemeClr val="accent2">
                    <a:lumMod val="40000"/>
                    <a:lumOff val="60000"/>
                  </a:schemeClr>
                </a:solidFill>
                <a:latin typeface="Constantia"/>
                <a:cs typeface="Constantia"/>
              </a:rPr>
              <a:t>RPA</a:t>
            </a:r>
            <a:endParaRPr lang="en-US" sz="2000" dirty="0">
              <a:solidFill>
                <a:schemeClr val="accent2">
                  <a:lumMod val="40000"/>
                  <a:lumOff val="60000"/>
                </a:schemeClr>
              </a:solidFill>
              <a:latin typeface="Constantia"/>
              <a:cs typeface="Constantia"/>
            </a:endParaRPr>
          </a:p>
          <a:p>
            <a:pPr marL="354965" indent="-342265">
              <a:lnSpc>
                <a:spcPct val="100000"/>
              </a:lnSpc>
              <a:spcBef>
                <a:spcPts val="1005"/>
              </a:spcBef>
              <a:buFont typeface="Arial MT"/>
              <a:buChar char="•"/>
              <a:tabLst>
                <a:tab pos="354965" algn="l"/>
              </a:tabLst>
            </a:pPr>
            <a:r>
              <a:rPr lang="en-US" sz="2000" spc="-10" dirty="0">
                <a:solidFill>
                  <a:schemeClr val="accent2">
                    <a:lumMod val="40000"/>
                    <a:lumOff val="60000"/>
                  </a:schemeClr>
                </a:solidFill>
                <a:latin typeface="Constantia"/>
                <a:cs typeface="Constantia"/>
              </a:rPr>
              <a:t>Application of RPA</a:t>
            </a:r>
            <a:endParaRPr lang="en-US" sz="2000" dirty="0">
              <a:solidFill>
                <a:schemeClr val="accent2">
                  <a:lumMod val="40000"/>
                  <a:lumOff val="60000"/>
                </a:schemeClr>
              </a:solidFill>
              <a:latin typeface="Constantia"/>
              <a:cs typeface="Constantia"/>
            </a:endParaRPr>
          </a:p>
          <a:p>
            <a:pPr marL="354965" indent="-342265">
              <a:lnSpc>
                <a:spcPct val="100000"/>
              </a:lnSpc>
              <a:spcBef>
                <a:spcPts val="1010"/>
              </a:spcBef>
              <a:buFont typeface="Arial MT"/>
              <a:buChar char="•"/>
              <a:tabLst>
                <a:tab pos="354965" algn="l"/>
              </a:tabLst>
            </a:pPr>
            <a:r>
              <a:rPr lang="en-US" sz="2000" dirty="0">
                <a:solidFill>
                  <a:schemeClr val="accent2">
                    <a:lumMod val="40000"/>
                    <a:lumOff val="60000"/>
                  </a:schemeClr>
                </a:solidFill>
                <a:latin typeface="Constantia"/>
                <a:cs typeface="Constantia"/>
              </a:rPr>
              <a:t>Advantages of</a:t>
            </a:r>
            <a:r>
              <a:rPr lang="en-US" sz="2000" spc="50" dirty="0">
                <a:solidFill>
                  <a:schemeClr val="accent2">
                    <a:lumMod val="40000"/>
                    <a:lumOff val="60000"/>
                  </a:schemeClr>
                </a:solidFill>
                <a:latin typeface="Constantia"/>
                <a:cs typeface="Constantia"/>
              </a:rPr>
              <a:t> </a:t>
            </a:r>
            <a:r>
              <a:rPr lang="en-US" sz="2000" spc="-25" dirty="0">
                <a:solidFill>
                  <a:schemeClr val="accent2">
                    <a:lumMod val="40000"/>
                    <a:lumOff val="60000"/>
                  </a:schemeClr>
                </a:solidFill>
                <a:latin typeface="Constantia"/>
                <a:cs typeface="Constantia"/>
              </a:rPr>
              <a:t>RPA</a:t>
            </a:r>
            <a:endParaRPr lang="en-US" sz="2000" dirty="0">
              <a:solidFill>
                <a:schemeClr val="accent2">
                  <a:lumMod val="40000"/>
                  <a:lumOff val="60000"/>
                </a:schemeClr>
              </a:solidFill>
              <a:latin typeface="Constantia"/>
              <a:cs typeface="Constantia"/>
            </a:endParaRPr>
          </a:p>
          <a:p>
            <a:pPr marL="354965" indent="-342265">
              <a:lnSpc>
                <a:spcPct val="100000"/>
              </a:lnSpc>
              <a:spcBef>
                <a:spcPts val="1005"/>
              </a:spcBef>
              <a:buFont typeface="Arial MT"/>
              <a:buChar char="•"/>
              <a:tabLst>
                <a:tab pos="354965" algn="l"/>
              </a:tabLst>
            </a:pPr>
            <a:r>
              <a:rPr lang="en-US" sz="2000" spc="-20" dirty="0">
                <a:solidFill>
                  <a:schemeClr val="accent2">
                    <a:lumMod val="40000"/>
                    <a:lumOff val="60000"/>
                  </a:schemeClr>
                </a:solidFill>
                <a:latin typeface="Constantia"/>
                <a:cs typeface="Constantia"/>
              </a:rPr>
              <a:t>Disadvantages</a:t>
            </a:r>
            <a:r>
              <a:rPr lang="en-US" sz="2000" spc="-95" dirty="0">
                <a:solidFill>
                  <a:schemeClr val="accent2">
                    <a:lumMod val="40000"/>
                    <a:lumOff val="60000"/>
                  </a:schemeClr>
                </a:solidFill>
                <a:latin typeface="Constantia"/>
                <a:cs typeface="Constantia"/>
              </a:rPr>
              <a:t> </a:t>
            </a:r>
            <a:r>
              <a:rPr lang="en-US" sz="2000" dirty="0">
                <a:solidFill>
                  <a:schemeClr val="accent2">
                    <a:lumMod val="40000"/>
                    <a:lumOff val="60000"/>
                  </a:schemeClr>
                </a:solidFill>
                <a:latin typeface="Constantia"/>
                <a:cs typeface="Constantia"/>
              </a:rPr>
              <a:t>of</a:t>
            </a:r>
            <a:r>
              <a:rPr lang="en-US" sz="2000" spc="75" dirty="0">
                <a:solidFill>
                  <a:schemeClr val="accent2">
                    <a:lumMod val="40000"/>
                    <a:lumOff val="60000"/>
                  </a:schemeClr>
                </a:solidFill>
                <a:latin typeface="Constantia"/>
                <a:cs typeface="Constantia"/>
              </a:rPr>
              <a:t> </a:t>
            </a:r>
            <a:r>
              <a:rPr lang="en-US" sz="2000" spc="-25" dirty="0">
                <a:solidFill>
                  <a:schemeClr val="accent2">
                    <a:lumMod val="40000"/>
                    <a:lumOff val="60000"/>
                  </a:schemeClr>
                </a:solidFill>
                <a:latin typeface="Constantia"/>
                <a:cs typeface="Constantia"/>
              </a:rPr>
              <a:t>RPA</a:t>
            </a:r>
            <a:endParaRPr lang="en-US" sz="2000" dirty="0">
              <a:solidFill>
                <a:schemeClr val="accent2">
                  <a:lumMod val="40000"/>
                  <a:lumOff val="60000"/>
                </a:schemeClr>
              </a:solidFill>
              <a:latin typeface="Constantia"/>
              <a:cs typeface="Constantia"/>
            </a:endParaRPr>
          </a:p>
          <a:p>
            <a:pPr marL="354965" indent="-342265">
              <a:lnSpc>
                <a:spcPct val="100000"/>
              </a:lnSpc>
              <a:spcBef>
                <a:spcPts val="1010"/>
              </a:spcBef>
              <a:buFont typeface="Arial MT"/>
              <a:buChar char="•"/>
              <a:tabLst>
                <a:tab pos="354965" algn="l"/>
              </a:tabLst>
            </a:pPr>
            <a:r>
              <a:rPr lang="en-US" sz="2000" spc="-10" dirty="0">
                <a:solidFill>
                  <a:schemeClr val="accent2">
                    <a:lumMod val="40000"/>
                    <a:lumOff val="60000"/>
                  </a:schemeClr>
                </a:solidFill>
                <a:latin typeface="Constantia"/>
                <a:cs typeface="Constantia"/>
              </a:rPr>
              <a:t>References</a:t>
            </a:r>
          </a:p>
          <a:p>
            <a:pPr marL="354965" indent="-342265">
              <a:lnSpc>
                <a:spcPct val="100000"/>
              </a:lnSpc>
              <a:spcBef>
                <a:spcPts val="1010"/>
              </a:spcBef>
              <a:buFont typeface="Arial MT"/>
              <a:buChar char="•"/>
              <a:tabLst>
                <a:tab pos="354965" algn="l"/>
              </a:tabLst>
            </a:pPr>
            <a:r>
              <a:rPr lang="en-US" sz="2000" spc="-10" dirty="0">
                <a:solidFill>
                  <a:schemeClr val="accent2">
                    <a:lumMod val="40000"/>
                    <a:lumOff val="60000"/>
                  </a:schemeClr>
                </a:solidFill>
                <a:latin typeface="Constantia"/>
                <a:cs typeface="Constantia"/>
              </a:rPr>
              <a:t>conclusion</a:t>
            </a:r>
            <a:endParaRPr lang="en-US" sz="2000" dirty="0">
              <a:solidFill>
                <a:schemeClr val="accent2">
                  <a:lumMod val="40000"/>
                  <a:lumOff val="60000"/>
                </a:schemeClr>
              </a:solidFill>
              <a:latin typeface="Constantia"/>
              <a:cs typeface="Constantia"/>
            </a:endParaRPr>
          </a:p>
        </p:txBody>
      </p:sp>
      <p:pic>
        <p:nvPicPr>
          <p:cNvPr id="5" name="Picture 4">
            <a:extLst>
              <a:ext uri="{FF2B5EF4-FFF2-40B4-BE49-F238E27FC236}">
                <a16:creationId xmlns:a16="http://schemas.microsoft.com/office/drawing/2014/main" id="{CC7BE360-B679-2270-E94D-AE55BDBA7E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6570" y="0"/>
            <a:ext cx="1105430" cy="646373"/>
          </a:xfrm>
          <a:prstGeom prst="rect">
            <a:avLst/>
          </a:prstGeom>
        </p:spPr>
      </p:pic>
      <p:pic>
        <p:nvPicPr>
          <p:cNvPr id="8" name="Picture 7">
            <a:extLst>
              <a:ext uri="{FF2B5EF4-FFF2-40B4-BE49-F238E27FC236}">
                <a16:creationId xmlns:a16="http://schemas.microsoft.com/office/drawing/2014/main" id="{1BD9B337-B936-2083-7172-D8BE7944D0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6496" y="2253882"/>
            <a:ext cx="5715000" cy="33849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E08D9EF-5887-18D8-FA90-96ACCC763B70}"/>
              </a:ext>
            </a:extLst>
          </p:cNvPr>
          <p:cNvSpPr txBox="1">
            <a:spLocks/>
          </p:cNvSpPr>
          <p:nvPr/>
        </p:nvSpPr>
        <p:spPr>
          <a:xfrm>
            <a:off x="826034" y="606550"/>
            <a:ext cx="10085959" cy="475130"/>
          </a:xfrm>
          <a:prstGeom prst="rect">
            <a:avLst/>
          </a:prstGeom>
        </p:spPr>
        <p:txBody>
          <a:bodyPr vert="horz" wrap="square" lIns="0" tIns="13335" rIns="0" bIns="0" rtlCol="0">
            <a:sp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US" sz="3000" b="1" i="1" u="sng" dirty="0">
                <a:solidFill>
                  <a:schemeClr val="accent2">
                    <a:lumMod val="60000"/>
                    <a:lumOff val="40000"/>
                  </a:schemeClr>
                </a:solidFill>
              </a:rPr>
              <a:t>What</a:t>
            </a:r>
            <a:r>
              <a:rPr lang="en-US" sz="3000" b="1" i="1" u="sng" spc="-120" dirty="0">
                <a:solidFill>
                  <a:schemeClr val="accent2">
                    <a:lumMod val="60000"/>
                    <a:lumOff val="40000"/>
                  </a:schemeClr>
                </a:solidFill>
              </a:rPr>
              <a:t> </a:t>
            </a:r>
            <a:r>
              <a:rPr lang="en-US" sz="3000" b="1" i="1" u="sng" dirty="0">
                <a:solidFill>
                  <a:schemeClr val="accent2">
                    <a:lumMod val="60000"/>
                    <a:lumOff val="40000"/>
                  </a:schemeClr>
                </a:solidFill>
              </a:rPr>
              <a:t>is</a:t>
            </a:r>
            <a:r>
              <a:rPr lang="en-US" sz="3000" b="1" i="1" u="sng" spc="-80" dirty="0">
                <a:solidFill>
                  <a:schemeClr val="accent2">
                    <a:lumMod val="60000"/>
                    <a:lumOff val="40000"/>
                  </a:schemeClr>
                </a:solidFill>
              </a:rPr>
              <a:t> </a:t>
            </a:r>
            <a:r>
              <a:rPr lang="en-US" sz="3000" b="1" i="1" u="sng" spc="-10" dirty="0">
                <a:solidFill>
                  <a:schemeClr val="accent2">
                    <a:lumMod val="60000"/>
                    <a:lumOff val="40000"/>
                  </a:schemeClr>
                </a:solidFill>
              </a:rPr>
              <a:t>Robotic</a:t>
            </a:r>
            <a:r>
              <a:rPr lang="en-US" sz="3000" b="1" i="1" u="sng" spc="-110" dirty="0">
                <a:solidFill>
                  <a:schemeClr val="accent2">
                    <a:lumMod val="60000"/>
                    <a:lumOff val="40000"/>
                  </a:schemeClr>
                </a:solidFill>
              </a:rPr>
              <a:t> </a:t>
            </a:r>
            <a:r>
              <a:rPr lang="en-US" sz="3000" b="1" i="1" u="sng" spc="-20" dirty="0">
                <a:solidFill>
                  <a:schemeClr val="accent2">
                    <a:lumMod val="60000"/>
                    <a:lumOff val="40000"/>
                  </a:schemeClr>
                </a:solidFill>
              </a:rPr>
              <a:t>Process</a:t>
            </a:r>
            <a:r>
              <a:rPr lang="en-US" sz="3000" b="1" i="1" u="sng" spc="-155" dirty="0">
                <a:solidFill>
                  <a:schemeClr val="accent2">
                    <a:lumMod val="60000"/>
                    <a:lumOff val="40000"/>
                  </a:schemeClr>
                </a:solidFill>
              </a:rPr>
              <a:t> </a:t>
            </a:r>
            <a:r>
              <a:rPr lang="en-US" sz="3000" b="1" i="1" u="sng" spc="-10" dirty="0">
                <a:solidFill>
                  <a:schemeClr val="accent2">
                    <a:lumMod val="60000"/>
                    <a:lumOff val="40000"/>
                  </a:schemeClr>
                </a:solidFill>
              </a:rPr>
              <a:t>Automation</a:t>
            </a:r>
            <a:r>
              <a:rPr lang="en-US" sz="3000" b="1" i="1" u="sng" spc="-90" dirty="0">
                <a:solidFill>
                  <a:schemeClr val="accent2">
                    <a:lumMod val="60000"/>
                    <a:lumOff val="40000"/>
                  </a:schemeClr>
                </a:solidFill>
              </a:rPr>
              <a:t> </a:t>
            </a:r>
            <a:r>
              <a:rPr lang="en-US" sz="3000" b="1" i="1" u="sng" spc="-50" dirty="0">
                <a:solidFill>
                  <a:schemeClr val="accent2">
                    <a:lumMod val="60000"/>
                    <a:lumOff val="40000"/>
                  </a:schemeClr>
                </a:solidFill>
              </a:rPr>
              <a:t>?</a:t>
            </a:r>
          </a:p>
        </p:txBody>
      </p:sp>
      <p:sp>
        <p:nvSpPr>
          <p:cNvPr id="5" name="Footer Placeholder 8">
            <a:extLst>
              <a:ext uri="{FF2B5EF4-FFF2-40B4-BE49-F238E27FC236}">
                <a16:creationId xmlns:a16="http://schemas.microsoft.com/office/drawing/2014/main" id="{200A47F3-6E31-5272-5C67-EFC5FF31852D}"/>
              </a:ext>
            </a:extLst>
          </p:cNvPr>
          <p:cNvSpPr txBox="1">
            <a:spLocks/>
          </p:cNvSpPr>
          <p:nvPr/>
        </p:nvSpPr>
        <p:spPr>
          <a:xfrm>
            <a:off x="913795" y="58832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2700">
              <a:lnSpc>
                <a:spcPts val="1150"/>
              </a:lnSpc>
            </a:pPr>
            <a:endParaRPr lang="en-US" spc="-10" dirty="0"/>
          </a:p>
        </p:txBody>
      </p:sp>
      <p:sp>
        <p:nvSpPr>
          <p:cNvPr id="6" name="Slide Number Placeholder 9">
            <a:extLst>
              <a:ext uri="{FF2B5EF4-FFF2-40B4-BE49-F238E27FC236}">
                <a16:creationId xmlns:a16="http://schemas.microsoft.com/office/drawing/2014/main" id="{61BAC2BB-A264-72F1-1B4F-D8E5B05F231E}"/>
              </a:ext>
            </a:extLst>
          </p:cNvPr>
          <p:cNvSpPr txBox="1">
            <a:spLocks/>
          </p:cNvSpPr>
          <p:nvPr/>
        </p:nvSpPr>
        <p:spPr>
          <a:xfrm>
            <a:off x="10514011" y="58832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lnSpc>
                <a:spcPts val="1810"/>
              </a:lnSpc>
            </a:pPr>
            <a:endParaRPr lang="en-US" spc="-25" dirty="0"/>
          </a:p>
        </p:txBody>
      </p:sp>
      <p:sp>
        <p:nvSpPr>
          <p:cNvPr id="7" name="object 3">
            <a:extLst>
              <a:ext uri="{FF2B5EF4-FFF2-40B4-BE49-F238E27FC236}">
                <a16:creationId xmlns:a16="http://schemas.microsoft.com/office/drawing/2014/main" id="{11A0AE66-0B1B-DC27-C385-E5F56C9C78CC}"/>
              </a:ext>
            </a:extLst>
          </p:cNvPr>
          <p:cNvSpPr txBox="1"/>
          <p:nvPr/>
        </p:nvSpPr>
        <p:spPr>
          <a:xfrm>
            <a:off x="1339532" y="1239767"/>
            <a:ext cx="9512935" cy="1087990"/>
          </a:xfrm>
          <a:prstGeom prst="rect">
            <a:avLst/>
          </a:prstGeom>
        </p:spPr>
        <p:txBody>
          <a:bodyPr vert="horz" wrap="square" lIns="0" tIns="43180" rIns="0" bIns="0" rtlCol="0">
            <a:spAutoFit/>
          </a:bodyPr>
          <a:lstStyle/>
          <a:p>
            <a:pPr marL="285750" marR="0" indent="-285750">
              <a:lnSpc>
                <a:spcPct val="130000"/>
              </a:lnSpc>
              <a:spcBef>
                <a:spcPts val="0"/>
              </a:spcBef>
              <a:spcAft>
                <a:spcPts val="800"/>
              </a:spcAft>
              <a:buFont typeface="Wingdings" panose="05000000000000000000" pitchFamily="2" charset="2"/>
              <a:buChar char="v"/>
            </a:pPr>
            <a:r>
              <a:rPr lang="en-US" sz="1800"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 The </a:t>
            </a:r>
            <a:r>
              <a:rPr lang="en-US" sz="1800" b="1"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Robotic Process Automation</a:t>
            </a:r>
            <a:r>
              <a:rPr lang="en-US" sz="1800"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 is also known as </a:t>
            </a:r>
            <a:r>
              <a:rPr lang="en-US" sz="1800" b="1"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"RPA</a:t>
            </a:r>
            <a:r>
              <a:rPr lang="en-US" sz="1800"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 It supports several manual and repetitive tasks to automate like human beings. We can say that </a:t>
            </a:r>
            <a:r>
              <a:rPr lang="en-US" sz="1800" b="1"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rPr>
              <a:t>“RPA is a process of creation and training of software bot (automated programs) to automate the business process.”</a:t>
            </a:r>
            <a:endParaRPr lang="en-US" sz="1800" dirty="0">
              <a:solidFill>
                <a:schemeClr val="accent2">
                  <a:lumMod val="60000"/>
                  <a:lumOff val="4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4" name="Slide Number Placeholder 13">
            <a:extLst>
              <a:ext uri="{FF2B5EF4-FFF2-40B4-BE49-F238E27FC236}">
                <a16:creationId xmlns:a16="http://schemas.microsoft.com/office/drawing/2014/main" id="{1AFE0E14-38A2-6F92-B753-E31019592FC1}"/>
              </a:ext>
            </a:extLst>
          </p:cNvPr>
          <p:cNvSpPr>
            <a:spLocks noGrp="1"/>
          </p:cNvSpPr>
          <p:nvPr>
            <p:ph type="sldNum" sz="quarter" idx="12"/>
          </p:nvPr>
        </p:nvSpPr>
        <p:spPr/>
        <p:txBody>
          <a:bodyPr/>
          <a:lstStyle/>
          <a:p>
            <a:fld id="{98C13BA8-D3EB-4937-9053-94FC9427C001}" type="slidenum">
              <a:rPr lang="en-US" smtClean="0"/>
              <a:t>3</a:t>
            </a:fld>
            <a:endParaRPr lang="en-US"/>
          </a:p>
        </p:txBody>
      </p:sp>
      <p:pic>
        <p:nvPicPr>
          <p:cNvPr id="8" name="Picture 7">
            <a:extLst>
              <a:ext uri="{FF2B5EF4-FFF2-40B4-BE49-F238E27FC236}">
                <a16:creationId xmlns:a16="http://schemas.microsoft.com/office/drawing/2014/main" id="{CB4172C7-9D46-455C-A891-6B827AEFBD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6570" y="0"/>
            <a:ext cx="1105430" cy="646373"/>
          </a:xfrm>
          <a:prstGeom prst="rect">
            <a:avLst/>
          </a:prstGeom>
        </p:spPr>
      </p:pic>
      <p:pic>
        <p:nvPicPr>
          <p:cNvPr id="1026" name="Picture 2" descr="Automation Process Flow Diagram">
            <a:extLst>
              <a:ext uri="{FF2B5EF4-FFF2-40B4-BE49-F238E27FC236}">
                <a16:creationId xmlns:a16="http://schemas.microsoft.com/office/drawing/2014/main" id="{450634FF-5F06-B754-174A-3BFB873B5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899" y="2514600"/>
            <a:ext cx="3886200" cy="3886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2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74DD0F-E950-8D14-9AB8-4EEC0810ABB9}"/>
              </a:ext>
            </a:extLst>
          </p:cNvPr>
          <p:cNvSpPr>
            <a:spLocks noGrp="1"/>
          </p:cNvSpPr>
          <p:nvPr>
            <p:ph type="sldNum" sz="quarter" idx="12"/>
          </p:nvPr>
        </p:nvSpPr>
        <p:spPr/>
        <p:txBody>
          <a:bodyPr/>
          <a:lstStyle/>
          <a:p>
            <a:fld id="{98C13BA8-D3EB-4937-9053-94FC9427C001}" type="slidenum">
              <a:rPr lang="en-US" smtClean="0"/>
              <a:t>4</a:t>
            </a:fld>
            <a:endParaRPr lang="en-US"/>
          </a:p>
        </p:txBody>
      </p:sp>
      <p:sp>
        <p:nvSpPr>
          <p:cNvPr id="5" name="TextBox 4">
            <a:extLst>
              <a:ext uri="{FF2B5EF4-FFF2-40B4-BE49-F238E27FC236}">
                <a16:creationId xmlns:a16="http://schemas.microsoft.com/office/drawing/2014/main" id="{72964B87-A7B3-B66C-E478-C6CB72E8FEE0}"/>
              </a:ext>
            </a:extLst>
          </p:cNvPr>
          <p:cNvSpPr txBox="1"/>
          <p:nvPr/>
        </p:nvSpPr>
        <p:spPr>
          <a:xfrm>
            <a:off x="1600200" y="1277609"/>
            <a:ext cx="8763785" cy="4025782"/>
          </a:xfrm>
          <a:prstGeom prst="rect">
            <a:avLst/>
          </a:prstGeom>
          <a:noFill/>
        </p:spPr>
        <p:txBody>
          <a:bodyPr wrap="square">
            <a:spAutoFit/>
          </a:bodyPr>
          <a:lstStyle/>
          <a:p>
            <a:pPr marL="12700">
              <a:lnSpc>
                <a:spcPct val="100000"/>
              </a:lnSpc>
              <a:spcBef>
                <a:spcPts val="100"/>
              </a:spcBef>
            </a:pP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The</a:t>
            </a:r>
            <a:r>
              <a:rPr lang="en-US" sz="1800" b="1" spc="-1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RPA is</a:t>
            </a: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an</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acronym</a:t>
            </a: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for</a:t>
            </a: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Robotic</a:t>
            </a: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 Process</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Automation.</a:t>
            </a: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These three</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terms </a:t>
            </a: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are</a:t>
            </a:r>
            <a:r>
              <a:rPr lang="en-US" sz="1800" b="1" spc="-1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given</a:t>
            </a: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below:</a:t>
            </a:r>
          </a:p>
          <a:p>
            <a:pPr>
              <a:lnSpc>
                <a:spcPct val="100000"/>
              </a:lnSpc>
            </a:pPr>
            <a:endParaRPr lang="en-US" sz="1800" dirty="0">
              <a:solidFill>
                <a:schemeClr val="accent2">
                  <a:lumMod val="40000"/>
                  <a:lumOff val="60000"/>
                </a:schemeClr>
              </a:solidFill>
              <a:latin typeface="Times New Roman" panose="02020603050405020304" pitchFamily="18" charset="0"/>
              <a:cs typeface="Times New Roman" panose="02020603050405020304" pitchFamily="18" charset="0"/>
            </a:endParaRPr>
          </a:p>
          <a:p>
            <a:pPr marL="12700" marR="181610">
              <a:lnSpc>
                <a:spcPct val="143700"/>
              </a:lnSpc>
            </a:pP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Robotic: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The Robotic means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"an entity which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can be a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program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to mimic human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actions." </a:t>
            </a:r>
            <a:r>
              <a:rPr lang="en-US" sz="1800" spc="-28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The</a:t>
            </a:r>
            <a:r>
              <a:rPr lang="en-US" sz="1800" spc="-10"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unit or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entity</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which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is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capable</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 of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being</a:t>
            </a:r>
            <a:r>
              <a:rPr lang="en-US" sz="1800" spc="10"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programmed by</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the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computer</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 for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doing</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 the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complex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tasks is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called</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 a</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robot.</a:t>
            </a:r>
          </a:p>
          <a:p>
            <a:pPr>
              <a:lnSpc>
                <a:spcPct val="100000"/>
              </a:lnSpc>
            </a:pPr>
            <a:endParaRPr lang="en-US" sz="1800" dirty="0">
              <a:solidFill>
                <a:schemeClr val="accent2">
                  <a:lumMod val="40000"/>
                  <a:lumOff val="60000"/>
                </a:schemeClr>
              </a:solidFill>
              <a:latin typeface="Times New Roman" panose="02020603050405020304" pitchFamily="18" charset="0"/>
              <a:cs typeface="Times New Roman" panose="02020603050405020304" pitchFamily="18" charset="0"/>
            </a:endParaRPr>
          </a:p>
          <a:p>
            <a:pPr marL="12700">
              <a:lnSpc>
                <a:spcPct val="100000"/>
              </a:lnSpc>
            </a:pP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Process: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Process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is the sequence of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steps</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that</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 leads</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to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meaningful</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activity</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 or</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task.</a:t>
            </a:r>
            <a:endParaRPr lang="en-US" sz="1800" dirty="0">
              <a:solidFill>
                <a:schemeClr val="accent2">
                  <a:lumMod val="40000"/>
                  <a:lumOff val="60000"/>
                </a:schemeClr>
              </a:solidFill>
              <a:latin typeface="Times New Roman" panose="02020603050405020304" pitchFamily="18" charset="0"/>
              <a:cs typeface="Times New Roman" panose="02020603050405020304" pitchFamily="18" charset="0"/>
            </a:endParaRPr>
          </a:p>
          <a:p>
            <a:pPr>
              <a:lnSpc>
                <a:spcPct val="100000"/>
              </a:lnSpc>
              <a:spcBef>
                <a:spcPts val="45"/>
              </a:spcBef>
            </a:pPr>
            <a:endParaRPr lang="en-US" sz="1800" dirty="0">
              <a:solidFill>
                <a:schemeClr val="accent2">
                  <a:lumMod val="40000"/>
                  <a:lumOff val="60000"/>
                </a:schemeClr>
              </a:solidFill>
              <a:latin typeface="Times New Roman" panose="02020603050405020304" pitchFamily="18" charset="0"/>
              <a:cs typeface="Times New Roman" panose="02020603050405020304" pitchFamily="18" charset="0"/>
            </a:endParaRPr>
          </a:p>
          <a:p>
            <a:pPr marL="12700" marR="71755">
              <a:lnSpc>
                <a:spcPct val="144400"/>
              </a:lnSpc>
            </a:pPr>
            <a:r>
              <a:rPr lang="en-US" sz="1800" b="1" spc="-5" dirty="0">
                <a:solidFill>
                  <a:schemeClr val="accent2">
                    <a:lumMod val="60000"/>
                    <a:lumOff val="40000"/>
                  </a:schemeClr>
                </a:solidFill>
                <a:latin typeface="Times New Roman" panose="02020603050405020304" pitchFamily="18" charset="0"/>
                <a:cs typeface="Times New Roman" panose="02020603050405020304" pitchFamily="18" charset="0"/>
              </a:rPr>
              <a:t>Automation:</a:t>
            </a:r>
            <a:r>
              <a:rPr lang="en-US" sz="18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when</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any</a:t>
            </a:r>
            <a:r>
              <a:rPr lang="en-US" sz="1800" spc="10"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task</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happens</a:t>
            </a:r>
            <a:r>
              <a:rPr lang="en-US" sz="1800" spc="10"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automatically</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without</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human</a:t>
            </a:r>
            <a:r>
              <a:rPr lang="en-US" sz="1800" spc="10"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intervention,</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it</a:t>
            </a:r>
            <a:r>
              <a:rPr lang="en-US" sz="1800" spc="10"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is</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dirty="0">
                <a:solidFill>
                  <a:schemeClr val="accent2">
                    <a:lumMod val="40000"/>
                    <a:lumOff val="60000"/>
                  </a:schemeClr>
                </a:solidFill>
                <a:latin typeface="Times New Roman" panose="02020603050405020304" pitchFamily="18" charset="0"/>
                <a:cs typeface="Times New Roman" panose="02020603050405020304" pitchFamily="18" charset="0"/>
              </a:rPr>
              <a:t>known </a:t>
            </a:r>
            <a:r>
              <a:rPr lang="en-US" sz="1800" spc="-285"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as</a:t>
            </a:r>
            <a:r>
              <a:rPr lang="en-US" sz="1800" spc="-10"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800" spc="-5" dirty="0">
                <a:solidFill>
                  <a:schemeClr val="accent2">
                    <a:lumMod val="40000"/>
                    <a:lumOff val="60000"/>
                  </a:schemeClr>
                </a:solidFill>
                <a:latin typeface="Times New Roman" panose="02020603050405020304" pitchFamily="18" charset="0"/>
                <a:cs typeface="Times New Roman" panose="02020603050405020304" pitchFamily="18" charset="0"/>
              </a:rPr>
              <a:t>automation.</a:t>
            </a:r>
            <a:endParaRPr lang="en-US" sz="1800" dirty="0">
              <a:solidFill>
                <a:schemeClr val="accent2">
                  <a:lumMod val="40000"/>
                  <a:lumOff val="60000"/>
                </a:schemeClr>
              </a:solidFill>
              <a:latin typeface="Times New Roman" panose="02020603050405020304" pitchFamily="18" charset="0"/>
              <a:cs typeface="Times New Roman" panose="02020603050405020304" pitchFamily="18" charset="0"/>
            </a:endParaRPr>
          </a:p>
          <a:p>
            <a:pPr>
              <a:lnSpc>
                <a:spcPct val="100000"/>
              </a:lnSpc>
              <a:spcBef>
                <a:spcPts val="20"/>
              </a:spcBef>
            </a:pPr>
            <a:endParaRPr lang="en-US" sz="1800"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2C3C03F-942B-E5B1-9FC9-5313D435AF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6570" y="0"/>
            <a:ext cx="1105430" cy="646373"/>
          </a:xfrm>
          <a:prstGeom prst="rect">
            <a:avLst/>
          </a:prstGeom>
        </p:spPr>
      </p:pic>
    </p:spTree>
    <p:extLst>
      <p:ext uri="{BB962C8B-B14F-4D97-AF65-F5344CB8AC3E}">
        <p14:creationId xmlns:p14="http://schemas.microsoft.com/office/powerpoint/2010/main" val="165566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C4E0E5-3700-CE2B-BD0C-750003A08CFB}"/>
              </a:ext>
            </a:extLst>
          </p:cNvPr>
          <p:cNvSpPr txBox="1"/>
          <p:nvPr/>
        </p:nvSpPr>
        <p:spPr>
          <a:xfrm>
            <a:off x="1828800" y="838200"/>
            <a:ext cx="8217123" cy="4890570"/>
          </a:xfrm>
          <a:prstGeom prst="rect">
            <a:avLst/>
          </a:prstGeom>
          <a:noFill/>
        </p:spPr>
        <p:txBody>
          <a:bodyPr wrap="square">
            <a:spAutoFit/>
          </a:bodyPr>
          <a:lstStyle/>
          <a:p>
            <a:pPr marL="285750" marR="0" indent="-285750">
              <a:lnSpc>
                <a:spcPct val="130000"/>
              </a:lnSpc>
              <a:spcBef>
                <a:spcPts val="0"/>
              </a:spcBef>
              <a:spcAft>
                <a:spcPts val="800"/>
              </a:spcAft>
              <a:buFont typeface="Arial" panose="020B0604020202020204" pitchFamily="34" charset="0"/>
              <a:buChar char="•"/>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RPA, or Robotic Process Automation, is like having a digital helper for repetitive tasks. It uses software robots (bots) to do jobs in businesses without needing constant human input. Imagine it as a way to make your computer do routine work on its own.</a:t>
            </a:r>
          </a:p>
          <a:p>
            <a:pPr marL="285750" marR="0" indent="-285750">
              <a:lnSpc>
                <a:spcPct val="130000"/>
              </a:lnSpc>
              <a:spcBef>
                <a:spcPts val="0"/>
              </a:spcBef>
              <a:spcAft>
                <a:spcPts val="800"/>
              </a:spcAft>
              <a:buFont typeface="Arial" panose="020B0604020202020204" pitchFamily="34" charset="0"/>
              <a:buChar char="•"/>
            </a:pPr>
            <a:endPar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285750" marR="0" indent="-285750">
              <a:lnSpc>
                <a:spcPct val="130000"/>
              </a:lnSpc>
              <a:spcBef>
                <a:spcPts val="0"/>
              </a:spcBef>
              <a:spcAft>
                <a:spcPts val="800"/>
              </a:spcAft>
              <a:buFont typeface="Arial" panose="020B0604020202020204" pitchFamily="34" charset="0"/>
              <a:buChar char="•"/>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RPA is a way to create and train these digital helpers to follow specific instructions and perform tasks automatically. The aim is to boost efficiency and cut down on the need for people to do the same task repeatedly.</a:t>
            </a:r>
          </a:p>
          <a:p>
            <a:pPr marR="0">
              <a:lnSpc>
                <a:spcPct val="130000"/>
              </a:lnSpc>
              <a:spcBef>
                <a:spcPts val="0"/>
              </a:spcBef>
              <a:spcAft>
                <a:spcPts val="800"/>
              </a:spcAft>
            </a:pPr>
            <a:endPar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285750" marR="0" indent="-285750">
              <a:lnSpc>
                <a:spcPct val="130000"/>
              </a:lnSpc>
              <a:spcBef>
                <a:spcPts val="0"/>
              </a:spcBef>
              <a:spcAft>
                <a:spcPts val="800"/>
              </a:spcAft>
              <a:buFont typeface="Arial" panose="020B0604020202020204" pitchFamily="34" charset="0"/>
              <a:buChar char="•"/>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The main idea behind RPA is to shift monotonous tasks to this virtual team of robots, allowing	humans to focus on more interesting and creative work.</a:t>
            </a:r>
          </a:p>
          <a:p>
            <a:pPr marR="0">
              <a:lnSpc>
                <a:spcPct val="130000"/>
              </a:lnSpc>
              <a:spcBef>
                <a:spcPts val="0"/>
              </a:spcBef>
              <a:spcAft>
                <a:spcPts val="800"/>
              </a:spcAft>
            </a:pPr>
            <a:endPar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 name="Slide Number Placeholder 8">
            <a:extLst>
              <a:ext uri="{FF2B5EF4-FFF2-40B4-BE49-F238E27FC236}">
                <a16:creationId xmlns:a16="http://schemas.microsoft.com/office/drawing/2014/main" id="{133FFE27-C1E4-B47A-14DD-7B81E898D7F3}"/>
              </a:ext>
            </a:extLst>
          </p:cNvPr>
          <p:cNvSpPr>
            <a:spLocks noGrp="1"/>
          </p:cNvSpPr>
          <p:nvPr>
            <p:ph type="sldNum" sz="quarter" idx="12"/>
          </p:nvPr>
        </p:nvSpPr>
        <p:spPr/>
        <p:txBody>
          <a:bodyPr/>
          <a:lstStyle/>
          <a:p>
            <a:fld id="{98C13BA8-D3EB-4937-9053-94FC9427C001}" type="slidenum">
              <a:rPr lang="en-US" smtClean="0"/>
              <a:t>5</a:t>
            </a:fld>
            <a:endParaRPr lang="en-US"/>
          </a:p>
        </p:txBody>
      </p:sp>
      <p:pic>
        <p:nvPicPr>
          <p:cNvPr id="2" name="Picture 1">
            <a:extLst>
              <a:ext uri="{FF2B5EF4-FFF2-40B4-BE49-F238E27FC236}">
                <a16:creationId xmlns:a16="http://schemas.microsoft.com/office/drawing/2014/main" id="{2E8595AC-6784-5C2B-60BB-67AD46099D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6570" y="0"/>
            <a:ext cx="1105430" cy="646373"/>
          </a:xfrm>
          <a:prstGeom prst="rect">
            <a:avLst/>
          </a:prstGeom>
        </p:spPr>
      </p:pic>
    </p:spTree>
    <p:extLst>
      <p:ext uri="{BB962C8B-B14F-4D97-AF65-F5344CB8AC3E}">
        <p14:creationId xmlns:p14="http://schemas.microsoft.com/office/powerpoint/2010/main" val="366666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191000" y="451513"/>
            <a:ext cx="5437505" cy="475130"/>
          </a:xfrm>
          <a:prstGeom prst="rect">
            <a:avLst/>
          </a:prstGeom>
        </p:spPr>
        <p:txBody>
          <a:bodyPr vert="horz" wrap="square" lIns="0" tIns="13335" rIns="0" bIns="0" rtlCol="0">
            <a:spAutoFit/>
          </a:bodyPr>
          <a:lstStyle/>
          <a:p>
            <a:pPr marL="12700">
              <a:lnSpc>
                <a:spcPct val="100000"/>
              </a:lnSpc>
              <a:spcBef>
                <a:spcPts val="105"/>
              </a:spcBef>
            </a:pPr>
            <a:r>
              <a:rPr sz="3000" i="1" u="sng" spc="-20" dirty="0">
                <a:solidFill>
                  <a:schemeClr val="accent2">
                    <a:lumMod val="60000"/>
                    <a:lumOff val="40000"/>
                  </a:schemeClr>
                </a:solidFill>
              </a:rPr>
              <a:t>Evolution</a:t>
            </a:r>
            <a:r>
              <a:rPr sz="3000" i="1" u="sng" spc="-145" dirty="0">
                <a:solidFill>
                  <a:schemeClr val="accent2">
                    <a:lumMod val="60000"/>
                    <a:lumOff val="40000"/>
                  </a:schemeClr>
                </a:solidFill>
              </a:rPr>
              <a:t> </a:t>
            </a:r>
            <a:r>
              <a:rPr sz="3000" i="1" u="sng" dirty="0">
                <a:solidFill>
                  <a:schemeClr val="accent2">
                    <a:lumMod val="60000"/>
                    <a:lumOff val="40000"/>
                  </a:schemeClr>
                </a:solidFill>
              </a:rPr>
              <a:t>of</a:t>
            </a:r>
            <a:r>
              <a:rPr sz="3000" i="1" u="sng" spc="70" dirty="0">
                <a:solidFill>
                  <a:schemeClr val="accent2">
                    <a:lumMod val="60000"/>
                    <a:lumOff val="40000"/>
                  </a:schemeClr>
                </a:solidFill>
              </a:rPr>
              <a:t> </a:t>
            </a:r>
            <a:r>
              <a:rPr sz="3000" i="1" u="sng" spc="-50" dirty="0">
                <a:solidFill>
                  <a:schemeClr val="accent2">
                    <a:lumMod val="60000"/>
                    <a:lumOff val="40000"/>
                  </a:schemeClr>
                </a:solidFill>
              </a:rPr>
              <a:t>RPA</a:t>
            </a:r>
          </a:p>
        </p:txBody>
      </p:sp>
      <p:sp>
        <p:nvSpPr>
          <p:cNvPr id="17" name="Slide Number Placeholder 16">
            <a:extLst>
              <a:ext uri="{FF2B5EF4-FFF2-40B4-BE49-F238E27FC236}">
                <a16:creationId xmlns:a16="http://schemas.microsoft.com/office/drawing/2014/main" id="{F4BEFB88-2772-E9E7-2255-AB518D7F0F8D}"/>
              </a:ext>
            </a:extLst>
          </p:cNvPr>
          <p:cNvSpPr>
            <a:spLocks noGrp="1"/>
          </p:cNvSpPr>
          <p:nvPr>
            <p:ph type="sldNum" sz="quarter" idx="12"/>
          </p:nvPr>
        </p:nvSpPr>
        <p:spPr/>
        <p:txBody>
          <a:bodyPr/>
          <a:lstStyle/>
          <a:p>
            <a:fld id="{98C13BA8-D3EB-4937-9053-94FC9427C001}" type="slidenum">
              <a:rPr lang="en-US" smtClean="0"/>
              <a:t>6</a:t>
            </a:fld>
            <a:endParaRPr lang="en-US"/>
          </a:p>
        </p:txBody>
      </p:sp>
      <p:sp>
        <p:nvSpPr>
          <p:cNvPr id="11" name="TextBox 10">
            <a:extLst>
              <a:ext uri="{FF2B5EF4-FFF2-40B4-BE49-F238E27FC236}">
                <a16:creationId xmlns:a16="http://schemas.microsoft.com/office/drawing/2014/main" id="{CE1F024A-584D-C1B9-DEC2-A252D727B0B4}"/>
              </a:ext>
            </a:extLst>
          </p:cNvPr>
          <p:cNvSpPr txBox="1"/>
          <p:nvPr/>
        </p:nvSpPr>
        <p:spPr>
          <a:xfrm>
            <a:off x="304800" y="3048934"/>
            <a:ext cx="11582399" cy="3199466"/>
          </a:xfrm>
          <a:prstGeom prst="rect">
            <a:avLst/>
          </a:prstGeom>
          <a:noFill/>
        </p:spPr>
        <p:txBody>
          <a:bodyPr wrap="square">
            <a:spAutoFit/>
          </a:bodyPr>
          <a:lstStyle/>
          <a:p>
            <a:pPr marL="0" marR="0">
              <a:lnSpc>
                <a:spcPct val="130000"/>
              </a:lnSpc>
              <a:spcBef>
                <a:spcPts val="0"/>
              </a:spcBef>
              <a:spcAft>
                <a:spcPts val="800"/>
              </a:spcAft>
            </a:pPr>
            <a:r>
              <a:rPr lang="en-US" sz="1800" b="1"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1. 1990s - UI Testing Automation:</a:t>
            </a:r>
            <a:endPar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 Automation debuted in the 1990s with a focus on User Interface (UI) testing, marking the genesis of RPA.</a:t>
            </a: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 RPA originated from automating UI testing, ensuring seamless user interactions with applications.</a:t>
            </a:r>
          </a:p>
          <a:p>
            <a:pPr marL="0" marR="0">
              <a:lnSpc>
                <a:spcPct val="130000"/>
              </a:lnSpc>
              <a:spcBef>
                <a:spcPts val="0"/>
              </a:spcBef>
              <a:spcAft>
                <a:spcPts val="800"/>
              </a:spcAft>
            </a:pPr>
            <a:r>
              <a:rPr lang="en-US" sz="1800" b="1"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2. 2000 - Banking &amp; Insurance Automation:</a:t>
            </a:r>
            <a:endPar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 RPA's foundation emerged in the early 2000s with screen scraping technology, optimizing data extraction.</a:t>
            </a: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 Initially adopted by banking and insurance for efficiency gains, compliance improvement, and reduction of paperwork.</a:t>
            </a: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a:t>
            </a:r>
          </a:p>
        </p:txBody>
      </p:sp>
      <p:pic>
        <p:nvPicPr>
          <p:cNvPr id="15" name="Picture 14">
            <a:extLst>
              <a:ext uri="{FF2B5EF4-FFF2-40B4-BE49-F238E27FC236}">
                <a16:creationId xmlns:a16="http://schemas.microsoft.com/office/drawing/2014/main" id="{0A99D773-DE17-EC38-FA0A-5F56EFB7A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427" y="1295400"/>
            <a:ext cx="6235146" cy="155878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06ED95DE-F742-DECF-1F0B-262EA5C9F6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6570" y="0"/>
            <a:ext cx="1105430" cy="6463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C958BC-465C-1E49-9669-5F3DDC72DB38}"/>
              </a:ext>
            </a:extLst>
          </p:cNvPr>
          <p:cNvSpPr>
            <a:spLocks noGrp="1"/>
          </p:cNvSpPr>
          <p:nvPr>
            <p:ph type="sldNum" sz="quarter" idx="12"/>
          </p:nvPr>
        </p:nvSpPr>
        <p:spPr/>
        <p:txBody>
          <a:bodyPr/>
          <a:lstStyle/>
          <a:p>
            <a:fld id="{98C13BA8-D3EB-4937-9053-94FC9427C001}" type="slidenum">
              <a:rPr lang="en-US" smtClean="0"/>
              <a:t>7</a:t>
            </a:fld>
            <a:endParaRPr lang="en-US"/>
          </a:p>
        </p:txBody>
      </p:sp>
      <p:sp>
        <p:nvSpPr>
          <p:cNvPr id="5" name="TextBox 4">
            <a:extLst>
              <a:ext uri="{FF2B5EF4-FFF2-40B4-BE49-F238E27FC236}">
                <a16:creationId xmlns:a16="http://schemas.microsoft.com/office/drawing/2014/main" id="{6626ADB4-B5A8-AB64-E440-28FD066FA303}"/>
              </a:ext>
            </a:extLst>
          </p:cNvPr>
          <p:cNvSpPr txBox="1"/>
          <p:nvPr/>
        </p:nvSpPr>
        <p:spPr>
          <a:xfrm>
            <a:off x="685800" y="762000"/>
            <a:ext cx="10134600" cy="4272965"/>
          </a:xfrm>
          <a:prstGeom prst="rect">
            <a:avLst/>
          </a:prstGeom>
          <a:noFill/>
        </p:spPr>
        <p:txBody>
          <a:bodyPr wrap="square">
            <a:spAutoFit/>
          </a:bodyPr>
          <a:lstStyle/>
          <a:p>
            <a:pPr marL="0" marR="0">
              <a:lnSpc>
                <a:spcPct val="130000"/>
              </a:lnSpc>
              <a:spcBef>
                <a:spcPts val="0"/>
              </a:spcBef>
              <a:spcAft>
                <a:spcPts val="800"/>
              </a:spcAft>
            </a:pPr>
            <a:r>
              <a:rPr lang="en-US" sz="1800" b="1"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3. 2010 - Enterprise Automation:</a:t>
            </a:r>
            <a:endPar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- 2010 witnessed RPA's pivotal adoption by large-scale businesses amid a push for cost-cutting and digital 	transformation.</a:t>
            </a: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 Recognized as a cost-effective solution, RPA gained popularity for mission-critical tasks across enterprises.</a:t>
            </a:r>
          </a:p>
          <a:p>
            <a:pPr marL="0" marR="0">
              <a:lnSpc>
                <a:spcPct val="130000"/>
              </a:lnSpc>
              <a:spcBef>
                <a:spcPts val="0"/>
              </a:spcBef>
              <a:spcAft>
                <a:spcPts val="800"/>
              </a:spcAft>
            </a:pPr>
            <a:r>
              <a:rPr lang="en-US" sz="1800" b="1"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4. Now - Mid-Market and SMBs Automation:</a:t>
            </a:r>
            <a:endPar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 In the 2020s, RPA democratization accelerated, departing from expensive licensing fees.</a:t>
            </a: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 RPA-as-a-service model, facilitated by partnerships with managed service providers, enabled smaller businesses to 	leverage RPA for significant productivity gains.</a:t>
            </a:r>
          </a:p>
          <a:p>
            <a:pPr marL="0" marR="0">
              <a:lnSpc>
                <a:spcPct val="130000"/>
              </a:lnSpc>
              <a:spcBef>
                <a:spcPts val="0"/>
              </a:spcBef>
              <a:spcAft>
                <a:spcPts val="800"/>
              </a:spcAft>
            </a:pPr>
            <a:r>
              <a:rPr lang="en-US" sz="1800" dirty="0">
                <a:solidFill>
                  <a:schemeClr val="accent2">
                    <a:lumMod val="40000"/>
                    <a:lumOff val="60000"/>
                  </a:schemeClr>
                </a:solidFill>
                <a:effectLst/>
                <a:latin typeface="Times New Roman" panose="02020603050405020304" pitchFamily="18" charset="0"/>
                <a:ea typeface="DengXian" panose="02010600030101010101" pitchFamily="2" charset="-122"/>
                <a:cs typeface="Times New Roman" panose="02020603050405020304" pitchFamily="18" charset="0"/>
              </a:rPr>
              <a:t> </a:t>
            </a:r>
          </a:p>
        </p:txBody>
      </p:sp>
      <p:pic>
        <p:nvPicPr>
          <p:cNvPr id="7" name="Picture 6">
            <a:extLst>
              <a:ext uri="{FF2B5EF4-FFF2-40B4-BE49-F238E27FC236}">
                <a16:creationId xmlns:a16="http://schemas.microsoft.com/office/drawing/2014/main" id="{87A00870-F278-E16D-F484-D3B4729792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86570" y="0"/>
            <a:ext cx="1105430" cy="646373"/>
          </a:xfrm>
          <a:prstGeom prst="rect">
            <a:avLst/>
          </a:prstGeom>
        </p:spPr>
      </p:pic>
    </p:spTree>
    <p:extLst>
      <p:ext uri="{BB962C8B-B14F-4D97-AF65-F5344CB8AC3E}">
        <p14:creationId xmlns:p14="http://schemas.microsoft.com/office/powerpoint/2010/main" val="1780228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3">
            <a:extLst>
              <a:ext uri="{FF2B5EF4-FFF2-40B4-BE49-F238E27FC236}">
                <a16:creationId xmlns:a16="http://schemas.microsoft.com/office/drawing/2014/main" id="{CA73E893-489E-FCD3-202A-1DEC22768867}"/>
              </a:ext>
            </a:extLst>
          </p:cNvPr>
          <p:cNvSpPr txBox="1">
            <a:spLocks/>
          </p:cNvSpPr>
          <p:nvPr/>
        </p:nvSpPr>
        <p:spPr>
          <a:xfrm>
            <a:off x="913795" y="58832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2700">
              <a:lnSpc>
                <a:spcPts val="1150"/>
              </a:lnSpc>
            </a:pPr>
            <a:endParaRPr lang="en-US" spc="-10" dirty="0"/>
          </a:p>
        </p:txBody>
      </p:sp>
      <p:sp>
        <p:nvSpPr>
          <p:cNvPr id="5" name="Slide Number Placeholder 14">
            <a:extLst>
              <a:ext uri="{FF2B5EF4-FFF2-40B4-BE49-F238E27FC236}">
                <a16:creationId xmlns:a16="http://schemas.microsoft.com/office/drawing/2014/main" id="{945EE784-8E68-E6C0-78B7-5D6287C8AEC8}"/>
              </a:ext>
            </a:extLst>
          </p:cNvPr>
          <p:cNvSpPr txBox="1">
            <a:spLocks/>
          </p:cNvSpPr>
          <p:nvPr/>
        </p:nvSpPr>
        <p:spPr>
          <a:xfrm>
            <a:off x="10514011" y="58832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8100">
              <a:lnSpc>
                <a:spcPts val="1810"/>
              </a:lnSpc>
            </a:pPr>
            <a:endParaRPr lang="en-US" spc="-25" dirty="0"/>
          </a:p>
        </p:txBody>
      </p:sp>
      <p:pic>
        <p:nvPicPr>
          <p:cNvPr id="6" name="object 3">
            <a:extLst>
              <a:ext uri="{FF2B5EF4-FFF2-40B4-BE49-F238E27FC236}">
                <a16:creationId xmlns:a16="http://schemas.microsoft.com/office/drawing/2014/main" id="{34663C57-9636-B069-45E6-F79C3F21803F}"/>
              </a:ext>
            </a:extLst>
          </p:cNvPr>
          <p:cNvPicPr/>
          <p:nvPr/>
        </p:nvPicPr>
        <p:blipFill>
          <a:blip r:embed="rId3" cstate="print"/>
          <a:stretch>
            <a:fillRect/>
          </a:stretch>
        </p:blipFill>
        <p:spPr>
          <a:xfrm>
            <a:off x="2370201" y="1500759"/>
            <a:ext cx="7451598" cy="3856482"/>
          </a:xfrm>
          <a:prstGeom prst="rect">
            <a:avLst/>
          </a:prstGeom>
        </p:spPr>
      </p:pic>
      <p:sp>
        <p:nvSpPr>
          <p:cNvPr id="7" name="object 4">
            <a:extLst>
              <a:ext uri="{FF2B5EF4-FFF2-40B4-BE49-F238E27FC236}">
                <a16:creationId xmlns:a16="http://schemas.microsoft.com/office/drawing/2014/main" id="{81EA0AC7-37E1-772A-46C7-12FC66E2A571}"/>
              </a:ext>
            </a:extLst>
          </p:cNvPr>
          <p:cNvSpPr txBox="1"/>
          <p:nvPr/>
        </p:nvSpPr>
        <p:spPr>
          <a:xfrm>
            <a:off x="2621364" y="2205609"/>
            <a:ext cx="2020949" cy="289182"/>
          </a:xfrm>
          <a:prstGeom prst="rect">
            <a:avLst/>
          </a:prstGeom>
        </p:spPr>
        <p:txBody>
          <a:bodyPr vert="horz" wrap="square" lIns="0" tIns="12065" rIns="0" bIns="0" rtlCol="0">
            <a:spAutoFit/>
          </a:bodyPr>
          <a:lstStyle/>
          <a:p>
            <a:pPr marL="12700">
              <a:lnSpc>
                <a:spcPct val="100000"/>
              </a:lnSpc>
              <a:spcBef>
                <a:spcPts val="95"/>
              </a:spcBef>
            </a:pPr>
            <a:r>
              <a:rPr lang="en-US" sz="1800" b="1" dirty="0">
                <a:effectLst/>
                <a:latin typeface="Calibri" panose="020F0502020204030204" pitchFamily="34" charset="0"/>
                <a:ea typeface="DengXian" panose="02010600030101010101" pitchFamily="2" charset="-122"/>
                <a:cs typeface="Mangal" panose="02040503050203030202" pitchFamily="18" charset="0"/>
              </a:rPr>
              <a:t>Task Identification</a:t>
            </a:r>
            <a:endParaRPr sz="2200" dirty="0">
              <a:latin typeface="Constantia"/>
              <a:cs typeface="Constantia"/>
            </a:endParaRPr>
          </a:p>
        </p:txBody>
      </p:sp>
      <p:sp>
        <p:nvSpPr>
          <p:cNvPr id="9" name="object 6">
            <a:extLst>
              <a:ext uri="{FF2B5EF4-FFF2-40B4-BE49-F238E27FC236}">
                <a16:creationId xmlns:a16="http://schemas.microsoft.com/office/drawing/2014/main" id="{177378B7-005F-D857-7DDA-2F26425FFAF8}"/>
              </a:ext>
            </a:extLst>
          </p:cNvPr>
          <p:cNvSpPr txBox="1"/>
          <p:nvPr/>
        </p:nvSpPr>
        <p:spPr>
          <a:xfrm>
            <a:off x="5148453" y="2234515"/>
            <a:ext cx="1905000" cy="289182"/>
          </a:xfrm>
          <a:prstGeom prst="rect">
            <a:avLst/>
          </a:prstGeom>
        </p:spPr>
        <p:txBody>
          <a:bodyPr vert="horz" wrap="square" lIns="0" tIns="12065" rIns="0" bIns="0" rtlCol="0">
            <a:spAutoFit/>
          </a:bodyPr>
          <a:lstStyle/>
          <a:p>
            <a:pPr marL="12700">
              <a:lnSpc>
                <a:spcPct val="100000"/>
              </a:lnSpc>
              <a:spcBef>
                <a:spcPts val="95"/>
              </a:spcBef>
            </a:pPr>
            <a:r>
              <a:rPr lang="en-US" sz="1800" b="1" dirty="0">
                <a:effectLst/>
                <a:latin typeface="Calibri" panose="020F0502020204030204" pitchFamily="34" charset="0"/>
                <a:ea typeface="DengXian" panose="02010600030101010101" pitchFamily="2" charset="-122"/>
                <a:cs typeface="Mangal" panose="02040503050203030202" pitchFamily="18" charset="0"/>
              </a:rPr>
              <a:t> Bot Development</a:t>
            </a:r>
            <a:endParaRPr sz="2200" dirty="0">
              <a:latin typeface="Constantia"/>
              <a:cs typeface="Constantia"/>
            </a:endParaRPr>
          </a:p>
        </p:txBody>
      </p:sp>
      <p:sp>
        <p:nvSpPr>
          <p:cNvPr id="10" name="object 7">
            <a:extLst>
              <a:ext uri="{FF2B5EF4-FFF2-40B4-BE49-F238E27FC236}">
                <a16:creationId xmlns:a16="http://schemas.microsoft.com/office/drawing/2014/main" id="{B592F2FF-24B4-8AEE-DA45-5511588F5E13}"/>
              </a:ext>
            </a:extLst>
          </p:cNvPr>
          <p:cNvSpPr txBox="1"/>
          <p:nvPr/>
        </p:nvSpPr>
        <p:spPr>
          <a:xfrm>
            <a:off x="2823106" y="3996005"/>
            <a:ext cx="1519555" cy="600163"/>
          </a:xfrm>
          <a:prstGeom prst="rect">
            <a:avLst/>
          </a:prstGeom>
        </p:spPr>
        <p:txBody>
          <a:bodyPr vert="horz" wrap="square" lIns="0" tIns="45719" rIns="0" bIns="0" rtlCol="0">
            <a:spAutoFit/>
          </a:bodyPr>
          <a:lstStyle/>
          <a:p>
            <a:r>
              <a:rPr lang="en-US" b="1" dirty="0">
                <a:latin typeface="Calibri" panose="020F0502020204030204" pitchFamily="34" charset="0"/>
                <a:ea typeface="DengXian" panose="02010600030101010101" pitchFamily="2" charset="-122"/>
                <a:cs typeface="Mangal" panose="02040503050203030202" pitchFamily="18" charset="0"/>
              </a:rPr>
              <a:t> Rule-Based </a:t>
            </a:r>
          </a:p>
          <a:p>
            <a:r>
              <a:rPr lang="en-US" b="1" dirty="0">
                <a:latin typeface="Calibri" panose="020F0502020204030204" pitchFamily="34" charset="0"/>
                <a:ea typeface="DengXian" panose="02010600030101010101" pitchFamily="2" charset="-122"/>
                <a:cs typeface="Mangal" panose="02040503050203030202" pitchFamily="18" charset="0"/>
              </a:rPr>
              <a:t>   Exclusion</a:t>
            </a:r>
            <a:endParaRPr lang="en-US" dirty="0"/>
          </a:p>
        </p:txBody>
      </p:sp>
      <p:sp>
        <p:nvSpPr>
          <p:cNvPr id="11" name="object 8">
            <a:extLst>
              <a:ext uri="{FF2B5EF4-FFF2-40B4-BE49-F238E27FC236}">
                <a16:creationId xmlns:a16="http://schemas.microsoft.com/office/drawing/2014/main" id="{C494FC86-9928-714C-4F1F-DF7B16FD287C}"/>
              </a:ext>
            </a:extLst>
          </p:cNvPr>
          <p:cNvSpPr txBox="1"/>
          <p:nvPr/>
        </p:nvSpPr>
        <p:spPr>
          <a:xfrm>
            <a:off x="7861030" y="2096015"/>
            <a:ext cx="1934845" cy="566181"/>
          </a:xfrm>
          <a:prstGeom prst="rect">
            <a:avLst/>
          </a:prstGeom>
        </p:spPr>
        <p:txBody>
          <a:bodyPr vert="horz" wrap="square" lIns="0" tIns="12065" rIns="0" bIns="0" rtlCol="0">
            <a:spAutoFit/>
          </a:bodyPr>
          <a:lstStyle/>
          <a:p>
            <a:pPr marL="12700">
              <a:lnSpc>
                <a:spcPct val="100000"/>
              </a:lnSpc>
              <a:spcBef>
                <a:spcPts val="95"/>
              </a:spcBef>
            </a:pPr>
            <a:r>
              <a:rPr lang="en-US" sz="1800" b="1" dirty="0">
                <a:effectLst/>
                <a:latin typeface="Calibri" panose="020F0502020204030204" pitchFamily="34" charset="0"/>
                <a:ea typeface="DengXian" panose="02010600030101010101" pitchFamily="2" charset="-122"/>
                <a:cs typeface="Mangal" panose="02040503050203030202" pitchFamily="18" charset="0"/>
              </a:rPr>
              <a:t>Integration with 	Systems</a:t>
            </a:r>
            <a:endParaRPr sz="2200" dirty="0">
              <a:latin typeface="Constantia"/>
              <a:cs typeface="Constantia"/>
            </a:endParaRPr>
          </a:p>
        </p:txBody>
      </p:sp>
      <p:sp>
        <p:nvSpPr>
          <p:cNvPr id="12" name="object 9">
            <a:extLst>
              <a:ext uri="{FF2B5EF4-FFF2-40B4-BE49-F238E27FC236}">
                <a16:creationId xmlns:a16="http://schemas.microsoft.com/office/drawing/2014/main" id="{5022565E-F6DA-8A21-D87C-0C772B7C6B3E}"/>
              </a:ext>
            </a:extLst>
          </p:cNvPr>
          <p:cNvSpPr txBox="1"/>
          <p:nvPr/>
        </p:nvSpPr>
        <p:spPr>
          <a:xfrm>
            <a:off x="5031364" y="4018058"/>
            <a:ext cx="1934845" cy="550664"/>
          </a:xfrm>
          <a:prstGeom prst="rect">
            <a:avLst/>
          </a:prstGeom>
        </p:spPr>
        <p:txBody>
          <a:bodyPr vert="horz" wrap="square" lIns="0" tIns="40640" rIns="0" bIns="0" rtlCol="0">
            <a:spAutoFit/>
          </a:bodyPr>
          <a:lstStyle/>
          <a:p>
            <a:pPr marL="12700" marR="5080" indent="8890" algn="ctr">
              <a:lnSpc>
                <a:spcPct val="91600"/>
              </a:lnSpc>
              <a:spcBef>
                <a:spcPts val="320"/>
              </a:spcBef>
            </a:pPr>
            <a:r>
              <a:rPr lang="en-US" b="1" dirty="0">
                <a:latin typeface="Calibri" panose="020F0502020204030204" pitchFamily="34" charset="0"/>
                <a:ea typeface="DengXian" panose="02010600030101010101" pitchFamily="2" charset="-122"/>
                <a:cs typeface="Mangal" panose="02040503050203030202" pitchFamily="18" charset="0"/>
              </a:rPr>
              <a:t> Monitoring and Analytics	</a:t>
            </a:r>
            <a:endParaRPr sz="2200" dirty="0">
              <a:latin typeface="Constantia"/>
              <a:cs typeface="Constantia"/>
            </a:endParaRPr>
          </a:p>
        </p:txBody>
      </p:sp>
      <p:sp>
        <p:nvSpPr>
          <p:cNvPr id="17" name="TextBox 16">
            <a:extLst>
              <a:ext uri="{FF2B5EF4-FFF2-40B4-BE49-F238E27FC236}">
                <a16:creationId xmlns:a16="http://schemas.microsoft.com/office/drawing/2014/main" id="{08631E99-BFC6-B814-8EE6-39A8FDE82425}"/>
              </a:ext>
            </a:extLst>
          </p:cNvPr>
          <p:cNvSpPr txBox="1"/>
          <p:nvPr/>
        </p:nvSpPr>
        <p:spPr>
          <a:xfrm>
            <a:off x="7961428" y="3970224"/>
            <a:ext cx="1898439" cy="646331"/>
          </a:xfrm>
          <a:prstGeom prst="rect">
            <a:avLst/>
          </a:prstGeom>
          <a:noFill/>
        </p:spPr>
        <p:txBody>
          <a:bodyPr wrap="square">
            <a:spAutoFit/>
          </a:bodyPr>
          <a:lstStyle/>
          <a:p>
            <a:r>
              <a:rPr lang="en-US" b="1" dirty="0">
                <a:latin typeface="Calibri" panose="020F0502020204030204" pitchFamily="34" charset="0"/>
                <a:ea typeface="DengXian" panose="02010600030101010101" pitchFamily="2" charset="-122"/>
                <a:cs typeface="Mangal" panose="02040503050203030202" pitchFamily="18" charset="0"/>
              </a:rPr>
              <a:t>  Continuous Improvement</a:t>
            </a:r>
            <a:endParaRPr lang="en-US" dirty="0"/>
          </a:p>
        </p:txBody>
      </p:sp>
      <p:sp>
        <p:nvSpPr>
          <p:cNvPr id="25" name="TextBox 24">
            <a:extLst>
              <a:ext uri="{FF2B5EF4-FFF2-40B4-BE49-F238E27FC236}">
                <a16:creationId xmlns:a16="http://schemas.microsoft.com/office/drawing/2014/main" id="{7DF88F4B-76AA-112E-D763-97B87E4015AB}"/>
              </a:ext>
            </a:extLst>
          </p:cNvPr>
          <p:cNvSpPr txBox="1"/>
          <p:nvPr/>
        </p:nvSpPr>
        <p:spPr>
          <a:xfrm>
            <a:off x="3886200" y="575780"/>
            <a:ext cx="5486400" cy="627351"/>
          </a:xfrm>
          <a:prstGeom prst="rect">
            <a:avLst/>
          </a:prstGeom>
          <a:noFill/>
        </p:spPr>
        <p:txBody>
          <a:bodyPr wrap="square">
            <a:spAutoFit/>
          </a:bodyPr>
          <a:lstStyle/>
          <a:p>
            <a:pPr marL="0" marR="0">
              <a:lnSpc>
                <a:spcPct val="130000"/>
              </a:lnSpc>
              <a:spcBef>
                <a:spcPts val="0"/>
              </a:spcBef>
              <a:spcAft>
                <a:spcPts val="800"/>
              </a:spcAft>
            </a:pPr>
            <a:r>
              <a:rPr lang="en-US" sz="3000" b="1" i="1" u="sng" dirty="0">
                <a:solidFill>
                  <a:schemeClr val="accent2">
                    <a:lumMod val="60000"/>
                    <a:lumOff val="40000"/>
                  </a:schemeClr>
                </a:solidFill>
                <a:effectLst/>
                <a:latin typeface="+mj-lt"/>
                <a:ea typeface="DengXian" panose="02010600030101010101" pitchFamily="2" charset="-122"/>
                <a:cs typeface="Times New Roman" panose="02020603050405020304" pitchFamily="18" charset="0"/>
              </a:rPr>
              <a:t>Functionalities of RPA</a:t>
            </a:r>
            <a:endParaRPr lang="en-US" sz="3000" i="1" u="sng" dirty="0">
              <a:solidFill>
                <a:schemeClr val="accent2">
                  <a:lumMod val="60000"/>
                  <a:lumOff val="40000"/>
                </a:schemeClr>
              </a:solidFill>
              <a:effectLst/>
              <a:latin typeface="+mj-lt"/>
              <a:ea typeface="DengXian" panose="02010600030101010101" pitchFamily="2" charset="-122"/>
              <a:cs typeface="Times New Roman" panose="02020603050405020304" pitchFamily="18" charset="0"/>
            </a:endParaRPr>
          </a:p>
        </p:txBody>
      </p:sp>
      <p:sp>
        <p:nvSpPr>
          <p:cNvPr id="27" name="Slide Number Placeholder 26">
            <a:extLst>
              <a:ext uri="{FF2B5EF4-FFF2-40B4-BE49-F238E27FC236}">
                <a16:creationId xmlns:a16="http://schemas.microsoft.com/office/drawing/2014/main" id="{FC6416CA-2B06-B97B-AF1C-6BDDAB4891D9}"/>
              </a:ext>
            </a:extLst>
          </p:cNvPr>
          <p:cNvSpPr>
            <a:spLocks noGrp="1"/>
          </p:cNvSpPr>
          <p:nvPr>
            <p:ph type="sldNum" sz="quarter" idx="12"/>
          </p:nvPr>
        </p:nvSpPr>
        <p:spPr/>
        <p:txBody>
          <a:bodyPr/>
          <a:lstStyle/>
          <a:p>
            <a:fld id="{98C13BA8-D3EB-4937-9053-94FC9427C001}" type="slidenum">
              <a:rPr lang="en-US" smtClean="0"/>
              <a:t>8</a:t>
            </a:fld>
            <a:endParaRPr lang="en-US" dirty="0"/>
          </a:p>
        </p:txBody>
      </p:sp>
      <p:pic>
        <p:nvPicPr>
          <p:cNvPr id="2" name="Picture 1">
            <a:extLst>
              <a:ext uri="{FF2B5EF4-FFF2-40B4-BE49-F238E27FC236}">
                <a16:creationId xmlns:a16="http://schemas.microsoft.com/office/drawing/2014/main" id="{7AED13B4-E686-7888-247D-90AE5333C8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86570" y="0"/>
            <a:ext cx="1105430" cy="646373"/>
          </a:xfrm>
          <a:prstGeom prst="rect">
            <a:avLst/>
          </a:prstGeom>
        </p:spPr>
      </p:pic>
    </p:spTree>
    <p:extLst>
      <p:ext uri="{BB962C8B-B14F-4D97-AF65-F5344CB8AC3E}">
        <p14:creationId xmlns:p14="http://schemas.microsoft.com/office/powerpoint/2010/main" val="290203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1E1D86-551F-91CD-4E46-922A5473CE7D}"/>
              </a:ext>
            </a:extLst>
          </p:cNvPr>
          <p:cNvSpPr txBox="1"/>
          <p:nvPr/>
        </p:nvSpPr>
        <p:spPr>
          <a:xfrm>
            <a:off x="3826277" y="514995"/>
            <a:ext cx="4539445" cy="632609"/>
          </a:xfrm>
          <a:prstGeom prst="rect">
            <a:avLst/>
          </a:prstGeom>
          <a:noFill/>
        </p:spPr>
        <p:txBody>
          <a:bodyPr wrap="square">
            <a:spAutoFit/>
          </a:bodyPr>
          <a:lstStyle/>
          <a:p>
            <a:pPr marL="0" marR="0">
              <a:lnSpc>
                <a:spcPct val="130000"/>
              </a:lnSpc>
              <a:spcBef>
                <a:spcPts val="0"/>
              </a:spcBef>
              <a:spcAft>
                <a:spcPts val="800"/>
              </a:spcAft>
            </a:pPr>
            <a:r>
              <a:rPr lang="en-US" sz="3000" b="1" i="1" u="sng" dirty="0">
                <a:solidFill>
                  <a:schemeClr val="accent2">
                    <a:lumMod val="60000"/>
                    <a:lumOff val="40000"/>
                  </a:schemeClr>
                </a:solidFill>
                <a:effectLst/>
                <a:latin typeface="+mj-lt"/>
                <a:ea typeface="DengXian" panose="02010600030101010101" pitchFamily="2" charset="-122"/>
                <a:cs typeface="Times New Roman" panose="02020603050405020304" pitchFamily="18" charset="0"/>
              </a:rPr>
              <a:t>Components of RPA</a:t>
            </a:r>
            <a:endParaRPr lang="en-US" sz="3000" i="1" u="sng" dirty="0">
              <a:solidFill>
                <a:schemeClr val="accent2">
                  <a:lumMod val="60000"/>
                  <a:lumOff val="40000"/>
                </a:schemeClr>
              </a:solidFill>
              <a:effectLst/>
              <a:latin typeface="+mj-lt"/>
              <a:ea typeface="DengXian"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E3A2484E-222D-77B3-8315-D9590CC74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8979" y="1806600"/>
            <a:ext cx="5057775" cy="3457575"/>
          </a:xfrm>
          <a:prstGeom prst="rect">
            <a:avLst/>
          </a:prstGeom>
        </p:spPr>
      </p:pic>
      <p:grpSp>
        <p:nvGrpSpPr>
          <p:cNvPr id="8" name="object 8">
            <a:extLst>
              <a:ext uri="{FF2B5EF4-FFF2-40B4-BE49-F238E27FC236}">
                <a16:creationId xmlns:a16="http://schemas.microsoft.com/office/drawing/2014/main" id="{FE7205AC-79E8-484D-B844-E37DFFE091AC}"/>
              </a:ext>
            </a:extLst>
          </p:cNvPr>
          <p:cNvGrpSpPr/>
          <p:nvPr/>
        </p:nvGrpSpPr>
        <p:grpSpPr>
          <a:xfrm>
            <a:off x="870019" y="3117215"/>
            <a:ext cx="3606800" cy="623570"/>
            <a:chOff x="0" y="0"/>
            <a:chExt cx="3607307" cy="623570"/>
          </a:xfrm>
          <a:solidFill>
            <a:schemeClr val="accent3">
              <a:lumMod val="60000"/>
              <a:lumOff val="40000"/>
            </a:schemeClr>
          </a:solidFill>
        </p:grpSpPr>
        <p:sp>
          <p:nvSpPr>
            <p:cNvPr id="12" name="object 9">
              <a:extLst>
                <a:ext uri="{FF2B5EF4-FFF2-40B4-BE49-F238E27FC236}">
                  <a16:creationId xmlns:a16="http://schemas.microsoft.com/office/drawing/2014/main" id="{5C429D96-DFEA-86B7-1ABB-87E024319232}"/>
                </a:ext>
              </a:extLst>
            </p:cNvPr>
            <p:cNvSpPr/>
            <p:nvPr/>
          </p:nvSpPr>
          <p:spPr>
            <a:xfrm>
              <a:off x="0" y="0"/>
              <a:ext cx="3599815" cy="623570"/>
            </a:xfrm>
            <a:custGeom>
              <a:avLst/>
              <a:gdLst/>
              <a:ahLst/>
              <a:cxnLst/>
              <a:rect l="l" t="t" r="r" b="b"/>
              <a:pathLst>
                <a:path w="3599815" h="623569">
                  <a:moveTo>
                    <a:pt x="3495802" y="0"/>
                  </a:moveTo>
                  <a:lnTo>
                    <a:pt x="103886" y="0"/>
                  </a:lnTo>
                  <a:lnTo>
                    <a:pt x="63436" y="8159"/>
                  </a:lnTo>
                  <a:lnTo>
                    <a:pt x="30416" y="30416"/>
                  </a:lnTo>
                  <a:lnTo>
                    <a:pt x="8159" y="63436"/>
                  </a:lnTo>
                  <a:lnTo>
                    <a:pt x="0" y="103886"/>
                  </a:lnTo>
                  <a:lnTo>
                    <a:pt x="0" y="519429"/>
                  </a:lnTo>
                  <a:lnTo>
                    <a:pt x="8159" y="559879"/>
                  </a:lnTo>
                  <a:lnTo>
                    <a:pt x="30416" y="592899"/>
                  </a:lnTo>
                  <a:lnTo>
                    <a:pt x="63436" y="615156"/>
                  </a:lnTo>
                  <a:lnTo>
                    <a:pt x="103886" y="623315"/>
                  </a:lnTo>
                  <a:lnTo>
                    <a:pt x="3495802" y="623315"/>
                  </a:lnTo>
                  <a:lnTo>
                    <a:pt x="3536251" y="615156"/>
                  </a:lnTo>
                  <a:lnTo>
                    <a:pt x="3569271" y="592899"/>
                  </a:lnTo>
                  <a:lnTo>
                    <a:pt x="3591528" y="559879"/>
                  </a:lnTo>
                  <a:lnTo>
                    <a:pt x="3599688" y="519429"/>
                  </a:lnTo>
                  <a:lnTo>
                    <a:pt x="3599688" y="103886"/>
                  </a:lnTo>
                  <a:lnTo>
                    <a:pt x="3591528" y="63436"/>
                  </a:lnTo>
                  <a:lnTo>
                    <a:pt x="3569271" y="30416"/>
                  </a:lnTo>
                  <a:lnTo>
                    <a:pt x="3536251" y="8159"/>
                  </a:lnTo>
                  <a:lnTo>
                    <a:pt x="3495802" y="0"/>
                  </a:lnTo>
                  <a:close/>
                </a:path>
              </a:pathLst>
            </a:custGeom>
            <a:grpFill/>
          </p:spPr>
          <p:txBody>
            <a:bodyPr wrap="square" lIns="0" tIns="0" rIns="0" bIns="0" rtlCol="0"/>
            <a:lstStyle/>
            <a:p>
              <a:endParaRPr lang="en-US"/>
            </a:p>
          </p:txBody>
        </p:sp>
        <p:sp>
          <p:nvSpPr>
            <p:cNvPr id="13" name="object 10">
              <a:extLst>
                <a:ext uri="{FF2B5EF4-FFF2-40B4-BE49-F238E27FC236}">
                  <a16:creationId xmlns:a16="http://schemas.microsoft.com/office/drawing/2014/main" id="{E18F8E08-1860-00E0-9727-5C7D9DB42FF9}"/>
                </a:ext>
              </a:extLst>
            </p:cNvPr>
            <p:cNvSpPr/>
            <p:nvPr/>
          </p:nvSpPr>
          <p:spPr>
            <a:xfrm>
              <a:off x="7492" y="0"/>
              <a:ext cx="3599815" cy="623570"/>
            </a:xfrm>
            <a:custGeom>
              <a:avLst/>
              <a:gdLst/>
              <a:ahLst/>
              <a:cxnLst/>
              <a:rect l="l" t="t" r="r" b="b"/>
              <a:pathLst>
                <a:path w="3599815" h="623569">
                  <a:moveTo>
                    <a:pt x="0" y="103886"/>
                  </a:moveTo>
                  <a:lnTo>
                    <a:pt x="8159" y="63436"/>
                  </a:lnTo>
                  <a:lnTo>
                    <a:pt x="30416" y="30416"/>
                  </a:lnTo>
                  <a:lnTo>
                    <a:pt x="63436" y="8159"/>
                  </a:lnTo>
                  <a:lnTo>
                    <a:pt x="103886" y="0"/>
                  </a:lnTo>
                  <a:lnTo>
                    <a:pt x="3495802" y="0"/>
                  </a:lnTo>
                  <a:lnTo>
                    <a:pt x="3536251" y="8159"/>
                  </a:lnTo>
                  <a:lnTo>
                    <a:pt x="3569271" y="30416"/>
                  </a:lnTo>
                  <a:lnTo>
                    <a:pt x="3591528" y="63436"/>
                  </a:lnTo>
                  <a:lnTo>
                    <a:pt x="3599688" y="103886"/>
                  </a:lnTo>
                  <a:lnTo>
                    <a:pt x="3599688" y="519429"/>
                  </a:lnTo>
                  <a:lnTo>
                    <a:pt x="3591528" y="559879"/>
                  </a:lnTo>
                  <a:lnTo>
                    <a:pt x="3569271" y="592899"/>
                  </a:lnTo>
                  <a:lnTo>
                    <a:pt x="3536251" y="615156"/>
                  </a:lnTo>
                  <a:lnTo>
                    <a:pt x="3495802" y="623315"/>
                  </a:lnTo>
                  <a:lnTo>
                    <a:pt x="103886" y="623315"/>
                  </a:lnTo>
                  <a:lnTo>
                    <a:pt x="63436" y="615156"/>
                  </a:lnTo>
                  <a:lnTo>
                    <a:pt x="30416" y="592899"/>
                  </a:lnTo>
                  <a:lnTo>
                    <a:pt x="8159" y="559879"/>
                  </a:lnTo>
                  <a:lnTo>
                    <a:pt x="0" y="519429"/>
                  </a:lnTo>
                  <a:lnTo>
                    <a:pt x="0" y="103886"/>
                  </a:lnTo>
                  <a:close/>
                </a:path>
              </a:pathLst>
            </a:custGeom>
            <a:grpFill/>
            <a:ln w="12700">
              <a:solidFill>
                <a:srgbClr val="FFFFFF"/>
              </a:solidFill>
            </a:ln>
          </p:spPr>
          <p:txBody>
            <a:bodyPr wrap="square" lIns="0" tIns="0" rIns="0" bIns="0" rtlCol="0"/>
            <a:lstStyle/>
            <a:p>
              <a:endParaRPr lang="en-US"/>
            </a:p>
          </p:txBody>
        </p:sp>
      </p:grpSp>
      <p:grpSp>
        <p:nvGrpSpPr>
          <p:cNvPr id="9" name="object 5">
            <a:extLst>
              <a:ext uri="{FF2B5EF4-FFF2-40B4-BE49-F238E27FC236}">
                <a16:creationId xmlns:a16="http://schemas.microsoft.com/office/drawing/2014/main" id="{3F36E65A-E66B-459E-A9B2-27C6426654E7}"/>
              </a:ext>
            </a:extLst>
          </p:cNvPr>
          <p:cNvGrpSpPr/>
          <p:nvPr/>
        </p:nvGrpSpPr>
        <p:grpSpPr>
          <a:xfrm>
            <a:off x="864305" y="1513840"/>
            <a:ext cx="3612515" cy="636270"/>
            <a:chOff x="6350" y="6350"/>
            <a:chExt cx="3599815" cy="623570"/>
          </a:xfrm>
          <a:solidFill>
            <a:schemeClr val="accent3">
              <a:lumMod val="20000"/>
              <a:lumOff val="80000"/>
            </a:schemeClr>
          </a:solidFill>
        </p:grpSpPr>
        <p:sp>
          <p:nvSpPr>
            <p:cNvPr id="10" name="object 6">
              <a:extLst>
                <a:ext uri="{FF2B5EF4-FFF2-40B4-BE49-F238E27FC236}">
                  <a16:creationId xmlns:a16="http://schemas.microsoft.com/office/drawing/2014/main" id="{64B9D463-B892-06BC-5458-20D2A5DCFE97}"/>
                </a:ext>
              </a:extLst>
            </p:cNvPr>
            <p:cNvSpPr/>
            <p:nvPr/>
          </p:nvSpPr>
          <p:spPr>
            <a:xfrm>
              <a:off x="6350" y="6350"/>
              <a:ext cx="3599815" cy="623570"/>
            </a:xfrm>
            <a:custGeom>
              <a:avLst/>
              <a:gdLst/>
              <a:ahLst/>
              <a:cxnLst/>
              <a:rect l="l" t="t" r="r" b="b"/>
              <a:pathLst>
                <a:path w="3599815" h="623569">
                  <a:moveTo>
                    <a:pt x="3495802" y="0"/>
                  </a:moveTo>
                  <a:lnTo>
                    <a:pt x="103886" y="0"/>
                  </a:lnTo>
                  <a:lnTo>
                    <a:pt x="63436" y="8159"/>
                  </a:lnTo>
                  <a:lnTo>
                    <a:pt x="30416" y="30416"/>
                  </a:lnTo>
                  <a:lnTo>
                    <a:pt x="8159" y="63436"/>
                  </a:lnTo>
                  <a:lnTo>
                    <a:pt x="0" y="103886"/>
                  </a:lnTo>
                  <a:lnTo>
                    <a:pt x="0" y="519430"/>
                  </a:lnTo>
                  <a:lnTo>
                    <a:pt x="8159" y="559879"/>
                  </a:lnTo>
                  <a:lnTo>
                    <a:pt x="30416" y="592899"/>
                  </a:lnTo>
                  <a:lnTo>
                    <a:pt x="63436" y="615156"/>
                  </a:lnTo>
                  <a:lnTo>
                    <a:pt x="103886" y="623315"/>
                  </a:lnTo>
                  <a:lnTo>
                    <a:pt x="3495802" y="623315"/>
                  </a:lnTo>
                  <a:lnTo>
                    <a:pt x="3536251" y="615156"/>
                  </a:lnTo>
                  <a:lnTo>
                    <a:pt x="3569271" y="592899"/>
                  </a:lnTo>
                  <a:lnTo>
                    <a:pt x="3591528" y="559879"/>
                  </a:lnTo>
                  <a:lnTo>
                    <a:pt x="3599688" y="519430"/>
                  </a:lnTo>
                  <a:lnTo>
                    <a:pt x="3599688" y="103886"/>
                  </a:lnTo>
                  <a:lnTo>
                    <a:pt x="3591528" y="63436"/>
                  </a:lnTo>
                  <a:lnTo>
                    <a:pt x="3569271" y="30416"/>
                  </a:lnTo>
                  <a:lnTo>
                    <a:pt x="3536251" y="8159"/>
                  </a:lnTo>
                  <a:lnTo>
                    <a:pt x="3495802" y="0"/>
                  </a:lnTo>
                  <a:close/>
                </a:path>
              </a:pathLst>
            </a:custGeom>
            <a:grpFill/>
          </p:spPr>
          <p:txBody>
            <a:bodyPr wrap="square" lIns="0" tIns="0" rIns="0" bIns="0" rtlCol="0"/>
            <a:lstStyle/>
            <a:p>
              <a:endParaRPr lang="en-US" dirty="0"/>
            </a:p>
          </p:txBody>
        </p:sp>
        <p:sp>
          <p:nvSpPr>
            <p:cNvPr id="11" name="object 7">
              <a:extLst>
                <a:ext uri="{FF2B5EF4-FFF2-40B4-BE49-F238E27FC236}">
                  <a16:creationId xmlns:a16="http://schemas.microsoft.com/office/drawing/2014/main" id="{D819C72A-0948-BBF6-1FDA-BC6D4EE2458F}"/>
                </a:ext>
              </a:extLst>
            </p:cNvPr>
            <p:cNvSpPr/>
            <p:nvPr/>
          </p:nvSpPr>
          <p:spPr>
            <a:xfrm>
              <a:off x="6350" y="6350"/>
              <a:ext cx="3599815" cy="623570"/>
            </a:xfrm>
            <a:custGeom>
              <a:avLst/>
              <a:gdLst/>
              <a:ahLst/>
              <a:cxnLst/>
              <a:rect l="l" t="t" r="r" b="b"/>
              <a:pathLst>
                <a:path w="3599815" h="623569">
                  <a:moveTo>
                    <a:pt x="0" y="103886"/>
                  </a:moveTo>
                  <a:lnTo>
                    <a:pt x="8159" y="63436"/>
                  </a:lnTo>
                  <a:lnTo>
                    <a:pt x="30416" y="30416"/>
                  </a:lnTo>
                  <a:lnTo>
                    <a:pt x="63436" y="8159"/>
                  </a:lnTo>
                  <a:lnTo>
                    <a:pt x="103886" y="0"/>
                  </a:lnTo>
                  <a:lnTo>
                    <a:pt x="3495802" y="0"/>
                  </a:lnTo>
                  <a:lnTo>
                    <a:pt x="3536251" y="8159"/>
                  </a:lnTo>
                  <a:lnTo>
                    <a:pt x="3569271" y="30416"/>
                  </a:lnTo>
                  <a:lnTo>
                    <a:pt x="3591528" y="63436"/>
                  </a:lnTo>
                  <a:lnTo>
                    <a:pt x="3599688" y="103886"/>
                  </a:lnTo>
                  <a:lnTo>
                    <a:pt x="3599688" y="519430"/>
                  </a:lnTo>
                  <a:lnTo>
                    <a:pt x="3591528" y="559879"/>
                  </a:lnTo>
                  <a:lnTo>
                    <a:pt x="3569271" y="592899"/>
                  </a:lnTo>
                  <a:lnTo>
                    <a:pt x="3536251" y="615156"/>
                  </a:lnTo>
                  <a:lnTo>
                    <a:pt x="3495802" y="623315"/>
                  </a:lnTo>
                  <a:lnTo>
                    <a:pt x="103886" y="623315"/>
                  </a:lnTo>
                  <a:lnTo>
                    <a:pt x="63436" y="615156"/>
                  </a:lnTo>
                  <a:lnTo>
                    <a:pt x="30416" y="592899"/>
                  </a:lnTo>
                  <a:lnTo>
                    <a:pt x="8159" y="559879"/>
                  </a:lnTo>
                  <a:lnTo>
                    <a:pt x="0" y="519430"/>
                  </a:lnTo>
                  <a:lnTo>
                    <a:pt x="0" y="103886"/>
                  </a:lnTo>
                  <a:close/>
                </a:path>
              </a:pathLst>
            </a:custGeom>
            <a:grpFill/>
            <a:ln w="12700">
              <a:solidFill>
                <a:srgbClr val="FFFFFF"/>
              </a:solidFill>
            </a:ln>
          </p:spPr>
          <p:txBody>
            <a:bodyPr wrap="square" lIns="0" tIns="0" rIns="0" bIns="0" rtlCol="0"/>
            <a:lstStyle/>
            <a:p>
              <a:endParaRPr lang="en-US"/>
            </a:p>
          </p:txBody>
        </p:sp>
      </p:grpSp>
      <p:grpSp>
        <p:nvGrpSpPr>
          <p:cNvPr id="14" name="object 8">
            <a:extLst>
              <a:ext uri="{FF2B5EF4-FFF2-40B4-BE49-F238E27FC236}">
                <a16:creationId xmlns:a16="http://schemas.microsoft.com/office/drawing/2014/main" id="{12F55013-0DC8-5546-5B94-413EDC62F7F4}"/>
              </a:ext>
            </a:extLst>
          </p:cNvPr>
          <p:cNvGrpSpPr/>
          <p:nvPr/>
        </p:nvGrpSpPr>
        <p:grpSpPr>
          <a:xfrm>
            <a:off x="849829" y="4640605"/>
            <a:ext cx="3606800" cy="623570"/>
            <a:chOff x="0" y="0"/>
            <a:chExt cx="3607307" cy="623570"/>
          </a:xfrm>
          <a:solidFill>
            <a:schemeClr val="accent2">
              <a:lumMod val="50000"/>
            </a:schemeClr>
          </a:solidFill>
        </p:grpSpPr>
        <p:sp>
          <p:nvSpPr>
            <p:cNvPr id="15" name="object 9">
              <a:extLst>
                <a:ext uri="{FF2B5EF4-FFF2-40B4-BE49-F238E27FC236}">
                  <a16:creationId xmlns:a16="http://schemas.microsoft.com/office/drawing/2014/main" id="{7BB974C8-8CAF-CC3C-DC66-D2D6E065586D}"/>
                </a:ext>
              </a:extLst>
            </p:cNvPr>
            <p:cNvSpPr/>
            <p:nvPr/>
          </p:nvSpPr>
          <p:spPr>
            <a:xfrm>
              <a:off x="0" y="0"/>
              <a:ext cx="3599815" cy="623570"/>
            </a:xfrm>
            <a:custGeom>
              <a:avLst/>
              <a:gdLst/>
              <a:ahLst/>
              <a:cxnLst/>
              <a:rect l="l" t="t" r="r" b="b"/>
              <a:pathLst>
                <a:path w="3599815" h="623569">
                  <a:moveTo>
                    <a:pt x="3495802" y="0"/>
                  </a:moveTo>
                  <a:lnTo>
                    <a:pt x="103886" y="0"/>
                  </a:lnTo>
                  <a:lnTo>
                    <a:pt x="63436" y="8159"/>
                  </a:lnTo>
                  <a:lnTo>
                    <a:pt x="30416" y="30416"/>
                  </a:lnTo>
                  <a:lnTo>
                    <a:pt x="8159" y="63436"/>
                  </a:lnTo>
                  <a:lnTo>
                    <a:pt x="0" y="103886"/>
                  </a:lnTo>
                  <a:lnTo>
                    <a:pt x="0" y="519429"/>
                  </a:lnTo>
                  <a:lnTo>
                    <a:pt x="8159" y="559879"/>
                  </a:lnTo>
                  <a:lnTo>
                    <a:pt x="30416" y="592899"/>
                  </a:lnTo>
                  <a:lnTo>
                    <a:pt x="63436" y="615156"/>
                  </a:lnTo>
                  <a:lnTo>
                    <a:pt x="103886" y="623315"/>
                  </a:lnTo>
                  <a:lnTo>
                    <a:pt x="3495802" y="623315"/>
                  </a:lnTo>
                  <a:lnTo>
                    <a:pt x="3536251" y="615156"/>
                  </a:lnTo>
                  <a:lnTo>
                    <a:pt x="3569271" y="592899"/>
                  </a:lnTo>
                  <a:lnTo>
                    <a:pt x="3591528" y="559879"/>
                  </a:lnTo>
                  <a:lnTo>
                    <a:pt x="3599688" y="519429"/>
                  </a:lnTo>
                  <a:lnTo>
                    <a:pt x="3599688" y="103886"/>
                  </a:lnTo>
                  <a:lnTo>
                    <a:pt x="3591528" y="63436"/>
                  </a:lnTo>
                  <a:lnTo>
                    <a:pt x="3569271" y="30416"/>
                  </a:lnTo>
                  <a:lnTo>
                    <a:pt x="3536251" y="8159"/>
                  </a:lnTo>
                  <a:lnTo>
                    <a:pt x="3495802" y="0"/>
                  </a:lnTo>
                  <a:close/>
                </a:path>
              </a:pathLst>
            </a:custGeom>
            <a:grpFill/>
          </p:spPr>
          <p:txBody>
            <a:bodyPr wrap="square" lIns="0" tIns="0" rIns="0" bIns="0" rtlCol="0"/>
            <a:lstStyle/>
            <a:p>
              <a:endParaRPr lang="en-US"/>
            </a:p>
          </p:txBody>
        </p:sp>
        <p:sp>
          <p:nvSpPr>
            <p:cNvPr id="16" name="object 10">
              <a:extLst>
                <a:ext uri="{FF2B5EF4-FFF2-40B4-BE49-F238E27FC236}">
                  <a16:creationId xmlns:a16="http://schemas.microsoft.com/office/drawing/2014/main" id="{356B7219-D1A0-3700-40D1-69A2891BF909}"/>
                </a:ext>
              </a:extLst>
            </p:cNvPr>
            <p:cNvSpPr/>
            <p:nvPr/>
          </p:nvSpPr>
          <p:spPr>
            <a:xfrm>
              <a:off x="7492" y="0"/>
              <a:ext cx="3599815" cy="623570"/>
            </a:xfrm>
            <a:custGeom>
              <a:avLst/>
              <a:gdLst/>
              <a:ahLst/>
              <a:cxnLst/>
              <a:rect l="l" t="t" r="r" b="b"/>
              <a:pathLst>
                <a:path w="3599815" h="623569">
                  <a:moveTo>
                    <a:pt x="0" y="103886"/>
                  </a:moveTo>
                  <a:lnTo>
                    <a:pt x="8159" y="63436"/>
                  </a:lnTo>
                  <a:lnTo>
                    <a:pt x="30416" y="30416"/>
                  </a:lnTo>
                  <a:lnTo>
                    <a:pt x="63436" y="8159"/>
                  </a:lnTo>
                  <a:lnTo>
                    <a:pt x="103886" y="0"/>
                  </a:lnTo>
                  <a:lnTo>
                    <a:pt x="3495802" y="0"/>
                  </a:lnTo>
                  <a:lnTo>
                    <a:pt x="3536251" y="8159"/>
                  </a:lnTo>
                  <a:lnTo>
                    <a:pt x="3569271" y="30416"/>
                  </a:lnTo>
                  <a:lnTo>
                    <a:pt x="3591528" y="63436"/>
                  </a:lnTo>
                  <a:lnTo>
                    <a:pt x="3599688" y="103886"/>
                  </a:lnTo>
                  <a:lnTo>
                    <a:pt x="3599688" y="519429"/>
                  </a:lnTo>
                  <a:lnTo>
                    <a:pt x="3591528" y="559879"/>
                  </a:lnTo>
                  <a:lnTo>
                    <a:pt x="3569271" y="592899"/>
                  </a:lnTo>
                  <a:lnTo>
                    <a:pt x="3536251" y="615156"/>
                  </a:lnTo>
                  <a:lnTo>
                    <a:pt x="3495802" y="623315"/>
                  </a:lnTo>
                  <a:lnTo>
                    <a:pt x="103886" y="623315"/>
                  </a:lnTo>
                  <a:lnTo>
                    <a:pt x="63436" y="615156"/>
                  </a:lnTo>
                  <a:lnTo>
                    <a:pt x="30416" y="592899"/>
                  </a:lnTo>
                  <a:lnTo>
                    <a:pt x="8159" y="559879"/>
                  </a:lnTo>
                  <a:lnTo>
                    <a:pt x="0" y="519429"/>
                  </a:lnTo>
                  <a:lnTo>
                    <a:pt x="0" y="103886"/>
                  </a:lnTo>
                  <a:close/>
                </a:path>
              </a:pathLst>
            </a:custGeom>
            <a:grpFill/>
            <a:ln w="12700">
              <a:solidFill>
                <a:srgbClr val="FFFFFF"/>
              </a:solidFill>
            </a:ln>
          </p:spPr>
          <p:txBody>
            <a:bodyPr wrap="square" lIns="0" tIns="0" rIns="0" bIns="0" rtlCol="0"/>
            <a:lstStyle/>
            <a:p>
              <a:endParaRPr lang="en-US"/>
            </a:p>
          </p:txBody>
        </p:sp>
      </p:grpSp>
      <p:grpSp>
        <p:nvGrpSpPr>
          <p:cNvPr id="17" name="object 5">
            <a:extLst>
              <a:ext uri="{FF2B5EF4-FFF2-40B4-BE49-F238E27FC236}">
                <a16:creationId xmlns:a16="http://schemas.microsoft.com/office/drawing/2014/main" id="{1AA8AB5B-2595-FE80-36DE-E37474200F1D}"/>
              </a:ext>
            </a:extLst>
          </p:cNvPr>
          <p:cNvGrpSpPr/>
          <p:nvPr/>
        </p:nvGrpSpPr>
        <p:grpSpPr>
          <a:xfrm>
            <a:off x="864305" y="3854621"/>
            <a:ext cx="3613580" cy="636270"/>
            <a:chOff x="5288" y="6350"/>
            <a:chExt cx="3600877" cy="623570"/>
          </a:xfrm>
          <a:solidFill>
            <a:schemeClr val="accent2">
              <a:lumMod val="75000"/>
            </a:schemeClr>
          </a:solidFill>
        </p:grpSpPr>
        <p:sp>
          <p:nvSpPr>
            <p:cNvPr id="18" name="object 6">
              <a:extLst>
                <a:ext uri="{FF2B5EF4-FFF2-40B4-BE49-F238E27FC236}">
                  <a16:creationId xmlns:a16="http://schemas.microsoft.com/office/drawing/2014/main" id="{31D9FAA7-0373-85F9-EA58-B99CD6CEE49E}"/>
                </a:ext>
              </a:extLst>
            </p:cNvPr>
            <p:cNvSpPr/>
            <p:nvPr/>
          </p:nvSpPr>
          <p:spPr>
            <a:xfrm>
              <a:off x="5288" y="6350"/>
              <a:ext cx="3599815" cy="623570"/>
            </a:xfrm>
            <a:custGeom>
              <a:avLst/>
              <a:gdLst/>
              <a:ahLst/>
              <a:cxnLst/>
              <a:rect l="l" t="t" r="r" b="b"/>
              <a:pathLst>
                <a:path w="3599815" h="623569">
                  <a:moveTo>
                    <a:pt x="3495802" y="0"/>
                  </a:moveTo>
                  <a:lnTo>
                    <a:pt x="103886" y="0"/>
                  </a:lnTo>
                  <a:lnTo>
                    <a:pt x="63436" y="8159"/>
                  </a:lnTo>
                  <a:lnTo>
                    <a:pt x="30416" y="30416"/>
                  </a:lnTo>
                  <a:lnTo>
                    <a:pt x="8159" y="63436"/>
                  </a:lnTo>
                  <a:lnTo>
                    <a:pt x="0" y="103886"/>
                  </a:lnTo>
                  <a:lnTo>
                    <a:pt x="0" y="519430"/>
                  </a:lnTo>
                  <a:lnTo>
                    <a:pt x="8159" y="559879"/>
                  </a:lnTo>
                  <a:lnTo>
                    <a:pt x="30416" y="592899"/>
                  </a:lnTo>
                  <a:lnTo>
                    <a:pt x="63436" y="615156"/>
                  </a:lnTo>
                  <a:lnTo>
                    <a:pt x="103886" y="623315"/>
                  </a:lnTo>
                  <a:lnTo>
                    <a:pt x="3495802" y="623315"/>
                  </a:lnTo>
                  <a:lnTo>
                    <a:pt x="3536251" y="615156"/>
                  </a:lnTo>
                  <a:lnTo>
                    <a:pt x="3569271" y="592899"/>
                  </a:lnTo>
                  <a:lnTo>
                    <a:pt x="3591528" y="559879"/>
                  </a:lnTo>
                  <a:lnTo>
                    <a:pt x="3599688" y="519430"/>
                  </a:lnTo>
                  <a:lnTo>
                    <a:pt x="3599688" y="103886"/>
                  </a:lnTo>
                  <a:lnTo>
                    <a:pt x="3591528" y="63436"/>
                  </a:lnTo>
                  <a:lnTo>
                    <a:pt x="3569271" y="30416"/>
                  </a:lnTo>
                  <a:lnTo>
                    <a:pt x="3536251" y="8159"/>
                  </a:lnTo>
                  <a:lnTo>
                    <a:pt x="3495802" y="0"/>
                  </a:lnTo>
                  <a:close/>
                </a:path>
              </a:pathLst>
            </a:custGeom>
            <a:grpFill/>
          </p:spPr>
          <p:txBody>
            <a:bodyPr wrap="square" lIns="0" tIns="0" rIns="0" bIns="0" rtlCol="0"/>
            <a:lstStyle/>
            <a:p>
              <a:endParaRPr lang="en-US" dirty="0">
                <a:highlight>
                  <a:srgbClr val="000080"/>
                </a:highlight>
              </a:endParaRPr>
            </a:p>
          </p:txBody>
        </p:sp>
        <p:sp>
          <p:nvSpPr>
            <p:cNvPr id="19" name="object 7">
              <a:extLst>
                <a:ext uri="{FF2B5EF4-FFF2-40B4-BE49-F238E27FC236}">
                  <a16:creationId xmlns:a16="http://schemas.microsoft.com/office/drawing/2014/main" id="{C30B8C85-761E-09C3-C0E4-3B65A82AE2C9}"/>
                </a:ext>
              </a:extLst>
            </p:cNvPr>
            <p:cNvSpPr/>
            <p:nvPr/>
          </p:nvSpPr>
          <p:spPr>
            <a:xfrm>
              <a:off x="6350" y="6350"/>
              <a:ext cx="3599815" cy="623570"/>
            </a:xfrm>
            <a:custGeom>
              <a:avLst/>
              <a:gdLst/>
              <a:ahLst/>
              <a:cxnLst/>
              <a:rect l="l" t="t" r="r" b="b"/>
              <a:pathLst>
                <a:path w="3599815" h="623569">
                  <a:moveTo>
                    <a:pt x="0" y="103886"/>
                  </a:moveTo>
                  <a:lnTo>
                    <a:pt x="8159" y="63436"/>
                  </a:lnTo>
                  <a:lnTo>
                    <a:pt x="30416" y="30416"/>
                  </a:lnTo>
                  <a:lnTo>
                    <a:pt x="63436" y="8159"/>
                  </a:lnTo>
                  <a:lnTo>
                    <a:pt x="103886" y="0"/>
                  </a:lnTo>
                  <a:lnTo>
                    <a:pt x="3495802" y="0"/>
                  </a:lnTo>
                  <a:lnTo>
                    <a:pt x="3536251" y="8159"/>
                  </a:lnTo>
                  <a:lnTo>
                    <a:pt x="3569271" y="30416"/>
                  </a:lnTo>
                  <a:lnTo>
                    <a:pt x="3591528" y="63436"/>
                  </a:lnTo>
                  <a:lnTo>
                    <a:pt x="3599688" y="103886"/>
                  </a:lnTo>
                  <a:lnTo>
                    <a:pt x="3599688" y="519430"/>
                  </a:lnTo>
                  <a:lnTo>
                    <a:pt x="3591528" y="559879"/>
                  </a:lnTo>
                  <a:lnTo>
                    <a:pt x="3569271" y="592899"/>
                  </a:lnTo>
                  <a:lnTo>
                    <a:pt x="3536251" y="615156"/>
                  </a:lnTo>
                  <a:lnTo>
                    <a:pt x="3495802" y="623315"/>
                  </a:lnTo>
                  <a:lnTo>
                    <a:pt x="103886" y="623315"/>
                  </a:lnTo>
                  <a:lnTo>
                    <a:pt x="63436" y="615156"/>
                  </a:lnTo>
                  <a:lnTo>
                    <a:pt x="30416" y="592899"/>
                  </a:lnTo>
                  <a:lnTo>
                    <a:pt x="8159" y="559879"/>
                  </a:lnTo>
                  <a:lnTo>
                    <a:pt x="0" y="519430"/>
                  </a:lnTo>
                  <a:lnTo>
                    <a:pt x="0" y="103886"/>
                  </a:lnTo>
                  <a:close/>
                </a:path>
              </a:pathLst>
            </a:custGeom>
            <a:grpFill/>
            <a:ln w="12700">
              <a:solidFill>
                <a:srgbClr val="FFFFFF"/>
              </a:solidFill>
            </a:ln>
          </p:spPr>
          <p:txBody>
            <a:bodyPr wrap="square" lIns="0" tIns="0" rIns="0" bIns="0" rtlCol="0"/>
            <a:lstStyle/>
            <a:p>
              <a:endParaRPr lang="en-US">
                <a:highlight>
                  <a:srgbClr val="000080"/>
                </a:highlight>
              </a:endParaRPr>
            </a:p>
          </p:txBody>
        </p:sp>
      </p:grpSp>
      <p:sp>
        <p:nvSpPr>
          <p:cNvPr id="23" name="TextBox 22">
            <a:extLst>
              <a:ext uri="{FF2B5EF4-FFF2-40B4-BE49-F238E27FC236}">
                <a16:creationId xmlns:a16="http://schemas.microsoft.com/office/drawing/2014/main" id="{D58F8875-D431-F823-6EA8-B4A4833F9669}"/>
              </a:ext>
            </a:extLst>
          </p:cNvPr>
          <p:cNvSpPr txBox="1"/>
          <p:nvPr/>
        </p:nvSpPr>
        <p:spPr>
          <a:xfrm>
            <a:off x="2057399" y="1676493"/>
            <a:ext cx="1295400" cy="369332"/>
          </a:xfrm>
          <a:prstGeom prst="rect">
            <a:avLst/>
          </a:prstGeom>
          <a:noFill/>
        </p:spPr>
        <p:txBody>
          <a:bodyPr wrap="square">
            <a:spAutoFit/>
          </a:bodyPr>
          <a:lstStyle/>
          <a:p>
            <a:r>
              <a:rPr lang="en-US" sz="1800" b="1" dirty="0">
                <a:solidFill>
                  <a:schemeClr val="bg1">
                    <a:lumMod val="85000"/>
                    <a:lumOff val="15000"/>
                  </a:schemeClr>
                </a:solidFill>
                <a:effectLst/>
                <a:latin typeface="Calibri" panose="020F0502020204030204" pitchFamily="34" charset="0"/>
                <a:ea typeface="DengXian" panose="02010600030101010101" pitchFamily="2" charset="-122"/>
                <a:cs typeface="Mangal" panose="02040503050203030202" pitchFamily="18" charset="0"/>
              </a:rPr>
              <a:t>Recorder</a:t>
            </a:r>
            <a:endParaRPr lang="en-US" dirty="0">
              <a:solidFill>
                <a:schemeClr val="bg1">
                  <a:lumMod val="85000"/>
                  <a:lumOff val="15000"/>
                </a:schemeClr>
              </a:solidFill>
            </a:endParaRPr>
          </a:p>
        </p:txBody>
      </p:sp>
      <p:sp>
        <p:nvSpPr>
          <p:cNvPr id="27" name="TextBox 26">
            <a:extLst>
              <a:ext uri="{FF2B5EF4-FFF2-40B4-BE49-F238E27FC236}">
                <a16:creationId xmlns:a16="http://schemas.microsoft.com/office/drawing/2014/main" id="{E7CF1C83-F80B-3120-4DC5-B12CF8897C36}"/>
              </a:ext>
            </a:extLst>
          </p:cNvPr>
          <p:cNvSpPr txBox="1"/>
          <p:nvPr/>
        </p:nvSpPr>
        <p:spPr>
          <a:xfrm>
            <a:off x="1582289" y="3210692"/>
            <a:ext cx="2134385" cy="369332"/>
          </a:xfrm>
          <a:prstGeom prst="rect">
            <a:avLst/>
          </a:prstGeom>
          <a:noFill/>
        </p:spPr>
        <p:txBody>
          <a:bodyPr wrap="square">
            <a:spAutoFit/>
          </a:bodyPr>
          <a:lstStyle/>
          <a:p>
            <a:r>
              <a:rPr lang="en-US" sz="1800" b="1" dirty="0">
                <a:solidFill>
                  <a:schemeClr val="bg1">
                    <a:lumMod val="85000"/>
                    <a:lumOff val="15000"/>
                  </a:schemeClr>
                </a:solidFill>
                <a:effectLst/>
                <a:latin typeface="Calibri" panose="020F0502020204030204" pitchFamily="34" charset="0"/>
                <a:ea typeface="DengXian" panose="02010600030101010101" pitchFamily="2" charset="-122"/>
                <a:cs typeface="Mangal" panose="02040503050203030202" pitchFamily="18" charset="0"/>
              </a:rPr>
              <a:t>Plugin/Extension</a:t>
            </a:r>
            <a:endParaRPr lang="en-US" dirty="0">
              <a:solidFill>
                <a:schemeClr val="bg1">
                  <a:lumMod val="85000"/>
                  <a:lumOff val="15000"/>
                </a:schemeClr>
              </a:solidFill>
            </a:endParaRPr>
          </a:p>
        </p:txBody>
      </p:sp>
      <p:sp>
        <p:nvSpPr>
          <p:cNvPr id="29" name="TextBox 28">
            <a:extLst>
              <a:ext uri="{FF2B5EF4-FFF2-40B4-BE49-F238E27FC236}">
                <a16:creationId xmlns:a16="http://schemas.microsoft.com/office/drawing/2014/main" id="{36D8DCE6-71EA-C5BC-8449-7E921571A84B}"/>
              </a:ext>
            </a:extLst>
          </p:cNvPr>
          <p:cNvSpPr txBox="1"/>
          <p:nvPr/>
        </p:nvSpPr>
        <p:spPr>
          <a:xfrm>
            <a:off x="1908169" y="3942571"/>
            <a:ext cx="1524785" cy="369332"/>
          </a:xfrm>
          <a:prstGeom prst="rect">
            <a:avLst/>
          </a:prstGeom>
          <a:noFill/>
        </p:spPr>
        <p:txBody>
          <a:bodyPr wrap="square">
            <a:spAutoFit/>
          </a:bodyPr>
          <a:lstStyle/>
          <a:p>
            <a:r>
              <a:rPr lang="en-US" sz="1800" b="1" dirty="0">
                <a:solidFill>
                  <a:schemeClr val="bg1">
                    <a:lumMod val="85000"/>
                    <a:lumOff val="15000"/>
                  </a:schemeClr>
                </a:solidFill>
                <a:effectLst/>
                <a:latin typeface="Calibri" panose="020F0502020204030204" pitchFamily="34" charset="0"/>
                <a:ea typeface="DengXian" panose="02010600030101010101" pitchFamily="2" charset="-122"/>
                <a:cs typeface="Mangal" panose="02040503050203030202" pitchFamily="18" charset="0"/>
              </a:rPr>
              <a:t> Bot Runner</a:t>
            </a:r>
            <a:endParaRPr lang="en-US" dirty="0">
              <a:solidFill>
                <a:schemeClr val="bg1">
                  <a:lumMod val="85000"/>
                  <a:lumOff val="15000"/>
                </a:schemeClr>
              </a:solidFill>
            </a:endParaRPr>
          </a:p>
        </p:txBody>
      </p:sp>
      <p:sp>
        <p:nvSpPr>
          <p:cNvPr id="31" name="TextBox 30">
            <a:extLst>
              <a:ext uri="{FF2B5EF4-FFF2-40B4-BE49-F238E27FC236}">
                <a16:creationId xmlns:a16="http://schemas.microsoft.com/office/drawing/2014/main" id="{058B1E4A-70C3-0B23-37BB-A0B6A178FDBE}"/>
              </a:ext>
            </a:extLst>
          </p:cNvPr>
          <p:cNvSpPr txBox="1"/>
          <p:nvPr/>
        </p:nvSpPr>
        <p:spPr>
          <a:xfrm>
            <a:off x="1772790" y="4752667"/>
            <a:ext cx="1753385" cy="369332"/>
          </a:xfrm>
          <a:prstGeom prst="rect">
            <a:avLst/>
          </a:prstGeom>
          <a:noFill/>
        </p:spPr>
        <p:txBody>
          <a:bodyPr wrap="square">
            <a:spAutoFit/>
          </a:bodyPr>
          <a:lstStyle/>
          <a:p>
            <a:r>
              <a:rPr lang="en-US" sz="1800" b="1" dirty="0">
                <a:solidFill>
                  <a:schemeClr val="bg1">
                    <a:lumMod val="85000"/>
                    <a:lumOff val="15000"/>
                  </a:schemeClr>
                </a:solidFill>
                <a:effectLst/>
                <a:latin typeface="Calibri" panose="020F0502020204030204" pitchFamily="34" charset="0"/>
                <a:ea typeface="DengXian" panose="02010600030101010101" pitchFamily="2" charset="-122"/>
                <a:cs typeface="Mangal" panose="02040503050203030202" pitchFamily="18" charset="0"/>
              </a:rPr>
              <a:t>Control Center</a:t>
            </a:r>
            <a:endParaRPr lang="en-US" dirty="0">
              <a:solidFill>
                <a:schemeClr val="bg1">
                  <a:lumMod val="85000"/>
                  <a:lumOff val="15000"/>
                </a:schemeClr>
              </a:solidFill>
            </a:endParaRPr>
          </a:p>
        </p:txBody>
      </p:sp>
      <p:grpSp>
        <p:nvGrpSpPr>
          <p:cNvPr id="32" name="object 8">
            <a:extLst>
              <a:ext uri="{FF2B5EF4-FFF2-40B4-BE49-F238E27FC236}">
                <a16:creationId xmlns:a16="http://schemas.microsoft.com/office/drawing/2014/main" id="{41083F08-4564-8464-D300-CB8D55DBC910}"/>
              </a:ext>
            </a:extLst>
          </p:cNvPr>
          <p:cNvGrpSpPr/>
          <p:nvPr/>
        </p:nvGrpSpPr>
        <p:grpSpPr>
          <a:xfrm>
            <a:off x="887488" y="2332884"/>
            <a:ext cx="3606800" cy="623570"/>
            <a:chOff x="0" y="0"/>
            <a:chExt cx="3607307" cy="623570"/>
          </a:xfrm>
          <a:solidFill>
            <a:schemeClr val="accent3">
              <a:lumMod val="40000"/>
              <a:lumOff val="60000"/>
            </a:schemeClr>
          </a:solidFill>
        </p:grpSpPr>
        <p:sp>
          <p:nvSpPr>
            <p:cNvPr id="33" name="object 9">
              <a:extLst>
                <a:ext uri="{FF2B5EF4-FFF2-40B4-BE49-F238E27FC236}">
                  <a16:creationId xmlns:a16="http://schemas.microsoft.com/office/drawing/2014/main" id="{CB2EFA25-C0F4-EEC6-342F-01ADF2EF4CF3}"/>
                </a:ext>
              </a:extLst>
            </p:cNvPr>
            <p:cNvSpPr/>
            <p:nvPr/>
          </p:nvSpPr>
          <p:spPr>
            <a:xfrm>
              <a:off x="0" y="0"/>
              <a:ext cx="3599815" cy="623570"/>
            </a:xfrm>
            <a:custGeom>
              <a:avLst/>
              <a:gdLst/>
              <a:ahLst/>
              <a:cxnLst/>
              <a:rect l="l" t="t" r="r" b="b"/>
              <a:pathLst>
                <a:path w="3599815" h="623569">
                  <a:moveTo>
                    <a:pt x="3495802" y="0"/>
                  </a:moveTo>
                  <a:lnTo>
                    <a:pt x="103886" y="0"/>
                  </a:lnTo>
                  <a:lnTo>
                    <a:pt x="63436" y="8159"/>
                  </a:lnTo>
                  <a:lnTo>
                    <a:pt x="30416" y="30416"/>
                  </a:lnTo>
                  <a:lnTo>
                    <a:pt x="8159" y="63436"/>
                  </a:lnTo>
                  <a:lnTo>
                    <a:pt x="0" y="103886"/>
                  </a:lnTo>
                  <a:lnTo>
                    <a:pt x="0" y="519429"/>
                  </a:lnTo>
                  <a:lnTo>
                    <a:pt x="8159" y="559879"/>
                  </a:lnTo>
                  <a:lnTo>
                    <a:pt x="30416" y="592899"/>
                  </a:lnTo>
                  <a:lnTo>
                    <a:pt x="63436" y="615156"/>
                  </a:lnTo>
                  <a:lnTo>
                    <a:pt x="103886" y="623315"/>
                  </a:lnTo>
                  <a:lnTo>
                    <a:pt x="3495802" y="623315"/>
                  </a:lnTo>
                  <a:lnTo>
                    <a:pt x="3536251" y="615156"/>
                  </a:lnTo>
                  <a:lnTo>
                    <a:pt x="3569271" y="592899"/>
                  </a:lnTo>
                  <a:lnTo>
                    <a:pt x="3591528" y="559879"/>
                  </a:lnTo>
                  <a:lnTo>
                    <a:pt x="3599688" y="519429"/>
                  </a:lnTo>
                  <a:lnTo>
                    <a:pt x="3599688" y="103886"/>
                  </a:lnTo>
                  <a:lnTo>
                    <a:pt x="3591528" y="63436"/>
                  </a:lnTo>
                  <a:lnTo>
                    <a:pt x="3569271" y="30416"/>
                  </a:lnTo>
                  <a:lnTo>
                    <a:pt x="3536251" y="8159"/>
                  </a:lnTo>
                  <a:lnTo>
                    <a:pt x="3495802" y="0"/>
                  </a:lnTo>
                  <a:close/>
                </a:path>
              </a:pathLst>
            </a:custGeom>
            <a:grpFill/>
          </p:spPr>
          <p:txBody>
            <a:bodyPr wrap="square" lIns="0" tIns="0" rIns="0" bIns="0" rtlCol="0"/>
            <a:lstStyle/>
            <a:p>
              <a:endParaRPr lang="en-US"/>
            </a:p>
          </p:txBody>
        </p:sp>
        <p:sp>
          <p:nvSpPr>
            <p:cNvPr id="34" name="object 10">
              <a:extLst>
                <a:ext uri="{FF2B5EF4-FFF2-40B4-BE49-F238E27FC236}">
                  <a16:creationId xmlns:a16="http://schemas.microsoft.com/office/drawing/2014/main" id="{56E34ECB-B99F-15E2-D010-16CCBA27A8D9}"/>
                </a:ext>
              </a:extLst>
            </p:cNvPr>
            <p:cNvSpPr/>
            <p:nvPr/>
          </p:nvSpPr>
          <p:spPr>
            <a:xfrm>
              <a:off x="7492" y="0"/>
              <a:ext cx="3599815" cy="623570"/>
            </a:xfrm>
            <a:custGeom>
              <a:avLst/>
              <a:gdLst/>
              <a:ahLst/>
              <a:cxnLst/>
              <a:rect l="l" t="t" r="r" b="b"/>
              <a:pathLst>
                <a:path w="3599815" h="623569">
                  <a:moveTo>
                    <a:pt x="0" y="103886"/>
                  </a:moveTo>
                  <a:lnTo>
                    <a:pt x="8159" y="63436"/>
                  </a:lnTo>
                  <a:lnTo>
                    <a:pt x="30416" y="30416"/>
                  </a:lnTo>
                  <a:lnTo>
                    <a:pt x="63436" y="8159"/>
                  </a:lnTo>
                  <a:lnTo>
                    <a:pt x="103886" y="0"/>
                  </a:lnTo>
                  <a:lnTo>
                    <a:pt x="3495802" y="0"/>
                  </a:lnTo>
                  <a:lnTo>
                    <a:pt x="3536251" y="8159"/>
                  </a:lnTo>
                  <a:lnTo>
                    <a:pt x="3569271" y="30416"/>
                  </a:lnTo>
                  <a:lnTo>
                    <a:pt x="3591528" y="63436"/>
                  </a:lnTo>
                  <a:lnTo>
                    <a:pt x="3599688" y="103886"/>
                  </a:lnTo>
                  <a:lnTo>
                    <a:pt x="3599688" y="519429"/>
                  </a:lnTo>
                  <a:lnTo>
                    <a:pt x="3591528" y="559879"/>
                  </a:lnTo>
                  <a:lnTo>
                    <a:pt x="3569271" y="592899"/>
                  </a:lnTo>
                  <a:lnTo>
                    <a:pt x="3536251" y="615156"/>
                  </a:lnTo>
                  <a:lnTo>
                    <a:pt x="3495802" y="623315"/>
                  </a:lnTo>
                  <a:lnTo>
                    <a:pt x="103886" y="623315"/>
                  </a:lnTo>
                  <a:lnTo>
                    <a:pt x="63436" y="615156"/>
                  </a:lnTo>
                  <a:lnTo>
                    <a:pt x="30416" y="592899"/>
                  </a:lnTo>
                  <a:lnTo>
                    <a:pt x="8159" y="559879"/>
                  </a:lnTo>
                  <a:lnTo>
                    <a:pt x="0" y="519429"/>
                  </a:lnTo>
                  <a:lnTo>
                    <a:pt x="0" y="103886"/>
                  </a:lnTo>
                  <a:close/>
                </a:path>
              </a:pathLst>
            </a:custGeom>
            <a:grpFill/>
            <a:ln w="12700">
              <a:solidFill>
                <a:srgbClr val="FFFFFF"/>
              </a:solidFill>
            </a:ln>
          </p:spPr>
          <p:txBody>
            <a:bodyPr wrap="square" lIns="0" tIns="0" rIns="0" bIns="0" rtlCol="0"/>
            <a:lstStyle/>
            <a:p>
              <a:endParaRPr lang="en-US"/>
            </a:p>
          </p:txBody>
        </p:sp>
      </p:grpSp>
      <p:sp>
        <p:nvSpPr>
          <p:cNvPr id="36" name="TextBox 35">
            <a:extLst>
              <a:ext uri="{FF2B5EF4-FFF2-40B4-BE49-F238E27FC236}">
                <a16:creationId xmlns:a16="http://schemas.microsoft.com/office/drawing/2014/main" id="{2AE8A998-9821-6E81-622D-8E95A16100DC}"/>
              </a:ext>
            </a:extLst>
          </p:cNvPr>
          <p:cNvSpPr txBox="1"/>
          <p:nvPr/>
        </p:nvSpPr>
        <p:spPr>
          <a:xfrm>
            <a:off x="1492232" y="2444921"/>
            <a:ext cx="2334045" cy="369332"/>
          </a:xfrm>
          <a:prstGeom prst="rect">
            <a:avLst/>
          </a:prstGeom>
          <a:noFill/>
        </p:spPr>
        <p:txBody>
          <a:bodyPr wrap="square">
            <a:spAutoFit/>
          </a:bodyPr>
          <a:lstStyle/>
          <a:p>
            <a:r>
              <a:rPr lang="en-US" sz="1800" b="1" dirty="0">
                <a:solidFill>
                  <a:schemeClr val="bg1">
                    <a:lumMod val="85000"/>
                    <a:lumOff val="15000"/>
                  </a:schemeClr>
                </a:solidFill>
                <a:effectLst/>
                <a:latin typeface="Calibri" panose="020F0502020204030204" pitchFamily="34" charset="0"/>
                <a:ea typeface="DengXian" panose="02010600030101010101" pitchFamily="2" charset="-122"/>
                <a:cs typeface="Mangal" panose="02040503050203030202" pitchFamily="18" charset="0"/>
              </a:rPr>
              <a:t>Development Studio</a:t>
            </a:r>
            <a:endParaRPr lang="en-US" dirty="0">
              <a:solidFill>
                <a:schemeClr val="bg1">
                  <a:lumMod val="85000"/>
                  <a:lumOff val="15000"/>
                </a:schemeClr>
              </a:solidFill>
            </a:endParaRPr>
          </a:p>
        </p:txBody>
      </p:sp>
      <p:sp>
        <p:nvSpPr>
          <p:cNvPr id="38" name="Slide Number Placeholder 37">
            <a:extLst>
              <a:ext uri="{FF2B5EF4-FFF2-40B4-BE49-F238E27FC236}">
                <a16:creationId xmlns:a16="http://schemas.microsoft.com/office/drawing/2014/main" id="{D9BF4C44-4DF0-49E8-972B-1F6DFD0B31B4}"/>
              </a:ext>
            </a:extLst>
          </p:cNvPr>
          <p:cNvSpPr>
            <a:spLocks noGrp="1"/>
          </p:cNvSpPr>
          <p:nvPr>
            <p:ph type="sldNum" sz="quarter" idx="12"/>
          </p:nvPr>
        </p:nvSpPr>
        <p:spPr/>
        <p:txBody>
          <a:bodyPr/>
          <a:lstStyle/>
          <a:p>
            <a:fld id="{98C13BA8-D3EB-4937-9053-94FC9427C001}" type="slidenum">
              <a:rPr lang="en-US" smtClean="0"/>
              <a:t>9</a:t>
            </a:fld>
            <a:endParaRPr lang="en-US"/>
          </a:p>
        </p:txBody>
      </p:sp>
      <p:pic>
        <p:nvPicPr>
          <p:cNvPr id="2" name="Picture 1">
            <a:extLst>
              <a:ext uri="{FF2B5EF4-FFF2-40B4-BE49-F238E27FC236}">
                <a16:creationId xmlns:a16="http://schemas.microsoft.com/office/drawing/2014/main" id="{B94880F4-CD1E-D67F-51D3-B0C9E2DF81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86570" y="0"/>
            <a:ext cx="1105430" cy="646373"/>
          </a:xfrm>
          <a:prstGeom prst="rect">
            <a:avLst/>
          </a:prstGeom>
        </p:spPr>
      </p:pic>
      <p:pic>
        <p:nvPicPr>
          <p:cNvPr id="2050" name="Picture 2" descr="three gears are shown in different colors">
            <a:extLst>
              <a:ext uri="{FF2B5EF4-FFF2-40B4-BE49-F238E27FC236}">
                <a16:creationId xmlns:a16="http://schemas.microsoft.com/office/drawing/2014/main" id="{E928E00B-B91C-26A5-993F-53B38CFD7A3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3894" y="1555295"/>
            <a:ext cx="1850106" cy="22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5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50" fill="hold"/>
                                        <p:tgtEl>
                                          <p:spTgt spid="9"/>
                                        </p:tgtEl>
                                        <p:attrNameLst>
                                          <p:attrName>ppt_x</p:attrName>
                                        </p:attrNameLst>
                                      </p:cBhvr>
                                      <p:tavLst>
                                        <p:tav tm="0">
                                          <p:val>
                                            <p:strVal val="#ppt_x"/>
                                          </p:val>
                                        </p:tav>
                                        <p:tav tm="100000">
                                          <p:val>
                                            <p:strVal val="#ppt_x"/>
                                          </p:val>
                                        </p:tav>
                                      </p:tavLst>
                                    </p:anim>
                                    <p:anim calcmode="lin" valueType="num">
                                      <p:cBhvr additive="base">
                                        <p:cTn id="8" dur="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250" fill="hold"/>
                                        <p:tgtEl>
                                          <p:spTgt spid="32"/>
                                        </p:tgtEl>
                                        <p:attrNameLst>
                                          <p:attrName>ppt_x</p:attrName>
                                        </p:attrNameLst>
                                      </p:cBhvr>
                                      <p:tavLst>
                                        <p:tav tm="0">
                                          <p:val>
                                            <p:strVal val="#ppt_x"/>
                                          </p:val>
                                        </p:tav>
                                        <p:tav tm="100000">
                                          <p:val>
                                            <p:strVal val="#ppt_x"/>
                                          </p:val>
                                        </p:tav>
                                      </p:tavLst>
                                    </p:anim>
                                    <p:anim calcmode="lin" valueType="num">
                                      <p:cBhvr additive="base">
                                        <p:cTn id="12" dur="25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250" fill="hold"/>
                                        <p:tgtEl>
                                          <p:spTgt spid="8"/>
                                        </p:tgtEl>
                                        <p:attrNameLst>
                                          <p:attrName>ppt_x</p:attrName>
                                        </p:attrNameLst>
                                      </p:cBhvr>
                                      <p:tavLst>
                                        <p:tav tm="0">
                                          <p:val>
                                            <p:strVal val="#ppt_x"/>
                                          </p:val>
                                        </p:tav>
                                        <p:tav tm="100000">
                                          <p:val>
                                            <p:strVal val="#ppt_x"/>
                                          </p:val>
                                        </p:tav>
                                      </p:tavLst>
                                    </p:anim>
                                    <p:anim calcmode="lin" valueType="num">
                                      <p:cBhvr additive="base">
                                        <p:cTn id="16" dur="25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250" fill="hold"/>
                                        <p:tgtEl>
                                          <p:spTgt spid="17"/>
                                        </p:tgtEl>
                                        <p:attrNameLst>
                                          <p:attrName>ppt_x</p:attrName>
                                        </p:attrNameLst>
                                      </p:cBhvr>
                                      <p:tavLst>
                                        <p:tav tm="0">
                                          <p:val>
                                            <p:strVal val="#ppt_x"/>
                                          </p:val>
                                        </p:tav>
                                        <p:tav tm="100000">
                                          <p:val>
                                            <p:strVal val="#ppt_x"/>
                                          </p:val>
                                        </p:tav>
                                      </p:tavLst>
                                    </p:anim>
                                    <p:anim calcmode="lin" valueType="num">
                                      <p:cBhvr additive="base">
                                        <p:cTn id="20" dur="25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250" fill="hold"/>
                                        <p:tgtEl>
                                          <p:spTgt spid="23"/>
                                        </p:tgtEl>
                                        <p:attrNameLst>
                                          <p:attrName>ppt_x</p:attrName>
                                        </p:attrNameLst>
                                      </p:cBhvr>
                                      <p:tavLst>
                                        <p:tav tm="0">
                                          <p:val>
                                            <p:strVal val="#ppt_x"/>
                                          </p:val>
                                        </p:tav>
                                        <p:tav tm="100000">
                                          <p:val>
                                            <p:strVal val="#ppt_x"/>
                                          </p:val>
                                        </p:tav>
                                      </p:tavLst>
                                    </p:anim>
                                    <p:anim calcmode="lin" valueType="num">
                                      <p:cBhvr additive="base">
                                        <p:cTn id="24" dur="25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250" fill="hold"/>
                                        <p:tgtEl>
                                          <p:spTgt spid="36"/>
                                        </p:tgtEl>
                                        <p:attrNameLst>
                                          <p:attrName>ppt_x</p:attrName>
                                        </p:attrNameLst>
                                      </p:cBhvr>
                                      <p:tavLst>
                                        <p:tav tm="0">
                                          <p:val>
                                            <p:strVal val="#ppt_x"/>
                                          </p:val>
                                        </p:tav>
                                        <p:tav tm="100000">
                                          <p:val>
                                            <p:strVal val="#ppt_x"/>
                                          </p:val>
                                        </p:tav>
                                      </p:tavLst>
                                    </p:anim>
                                    <p:anim calcmode="lin" valueType="num">
                                      <p:cBhvr additive="base">
                                        <p:cTn id="28" dur="25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250" fill="hold"/>
                                        <p:tgtEl>
                                          <p:spTgt spid="27"/>
                                        </p:tgtEl>
                                        <p:attrNameLst>
                                          <p:attrName>ppt_x</p:attrName>
                                        </p:attrNameLst>
                                      </p:cBhvr>
                                      <p:tavLst>
                                        <p:tav tm="0">
                                          <p:val>
                                            <p:strVal val="#ppt_x"/>
                                          </p:val>
                                        </p:tav>
                                        <p:tav tm="100000">
                                          <p:val>
                                            <p:strVal val="#ppt_x"/>
                                          </p:val>
                                        </p:tav>
                                      </p:tavLst>
                                    </p:anim>
                                    <p:anim calcmode="lin" valueType="num">
                                      <p:cBhvr additive="base">
                                        <p:cTn id="32" dur="250" fill="hold"/>
                                        <p:tgtEl>
                                          <p:spTgt spid="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250" fill="hold"/>
                                        <p:tgtEl>
                                          <p:spTgt spid="29"/>
                                        </p:tgtEl>
                                        <p:attrNameLst>
                                          <p:attrName>ppt_x</p:attrName>
                                        </p:attrNameLst>
                                      </p:cBhvr>
                                      <p:tavLst>
                                        <p:tav tm="0">
                                          <p:val>
                                            <p:strVal val="#ppt_x"/>
                                          </p:val>
                                        </p:tav>
                                        <p:tav tm="100000">
                                          <p:val>
                                            <p:strVal val="#ppt_x"/>
                                          </p:val>
                                        </p:tav>
                                      </p:tavLst>
                                    </p:anim>
                                    <p:anim calcmode="lin" valueType="num">
                                      <p:cBhvr additive="base">
                                        <p:cTn id="36" dur="25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250" fill="hold"/>
                                        <p:tgtEl>
                                          <p:spTgt spid="31"/>
                                        </p:tgtEl>
                                        <p:attrNameLst>
                                          <p:attrName>ppt_x</p:attrName>
                                        </p:attrNameLst>
                                      </p:cBhvr>
                                      <p:tavLst>
                                        <p:tav tm="0">
                                          <p:val>
                                            <p:strVal val="#ppt_x"/>
                                          </p:val>
                                        </p:tav>
                                        <p:tav tm="100000">
                                          <p:val>
                                            <p:strVal val="#ppt_x"/>
                                          </p:val>
                                        </p:tav>
                                      </p:tavLst>
                                    </p:anim>
                                    <p:anim calcmode="lin" valueType="num">
                                      <p:cBhvr additive="base">
                                        <p:cTn id="40" dur="250" fill="hold"/>
                                        <p:tgtEl>
                                          <p:spTgt spid="31"/>
                                        </p:tgtEl>
                                        <p:attrNameLst>
                                          <p:attrName>ppt_y</p:attrName>
                                        </p:attrNameLst>
                                      </p:cBhvr>
                                      <p:tavLst>
                                        <p:tav tm="0">
                                          <p:val>
                                            <p:strVal val="1+#ppt_h/2"/>
                                          </p:val>
                                        </p:tav>
                                        <p:tav tm="100000">
                                          <p:val>
                                            <p:strVal val="#ppt_y"/>
                                          </p:val>
                                        </p:tav>
                                      </p:tavLst>
                                    </p:anim>
                                  </p:childTnLst>
                                </p:cTn>
                              </p:par>
                              <p:par>
                                <p:cTn id="41" presetID="22" presetClass="entr" presetSubtype="4"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00"/>
                                        <p:tgtEl>
                                          <p:spTgt spid="6"/>
                                        </p:tgtEl>
                                      </p:cBhvr>
                                    </p:animEffect>
                                  </p:childTnLst>
                                </p:cTn>
                              </p:par>
                              <p:par>
                                <p:cTn id="44" presetID="2" presetClass="entr" presetSubtype="4"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250" fill="hold"/>
                                        <p:tgtEl>
                                          <p:spTgt spid="14"/>
                                        </p:tgtEl>
                                        <p:attrNameLst>
                                          <p:attrName>ppt_x</p:attrName>
                                        </p:attrNameLst>
                                      </p:cBhvr>
                                      <p:tavLst>
                                        <p:tav tm="0">
                                          <p:val>
                                            <p:strVal val="#ppt_x"/>
                                          </p:val>
                                        </p:tav>
                                        <p:tav tm="100000">
                                          <p:val>
                                            <p:strVal val="#ppt_x"/>
                                          </p:val>
                                        </p:tav>
                                      </p:tavLst>
                                    </p:anim>
                                    <p:anim calcmode="lin" valueType="num">
                                      <p:cBhvr additive="base">
                                        <p:cTn id="47" dur="25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P spid="29" grpId="0"/>
      <p:bldP spid="31" grpId="0"/>
      <p:bldP spid="3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2">
      <a:dk1>
        <a:sysClr val="windowText" lastClr="000000"/>
      </a:dk1>
      <a:lt1>
        <a:sysClr val="window" lastClr="FFFFFF"/>
      </a:lt1>
      <a:dk2>
        <a:srgbClr val="000000"/>
      </a:dk2>
      <a:lt2>
        <a:srgbClr val="F8F8F8"/>
      </a:lt2>
      <a:accent1>
        <a:srgbClr val="00206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1250</TotalTime>
  <Words>881</Words>
  <Application>Microsoft Office PowerPoint</Application>
  <PresentationFormat>Widescreen</PresentationFormat>
  <Paragraphs>113</Paragraphs>
  <Slides>15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MT</vt:lpstr>
      <vt:lpstr>Calibri</vt:lpstr>
      <vt:lpstr>Calisto MT</vt:lpstr>
      <vt:lpstr>Century Gothic</vt:lpstr>
      <vt:lpstr>Constantia</vt:lpstr>
      <vt:lpstr>Copperplate Gothic Bold</vt:lpstr>
      <vt:lpstr>Times New Roman</vt:lpstr>
      <vt:lpstr>Wingdings</vt:lpstr>
      <vt:lpstr>Wingdings 2</vt:lpstr>
      <vt:lpstr>Quotable</vt:lpstr>
      <vt:lpstr>PowerPoint Presentation</vt:lpstr>
      <vt:lpstr>What we are going to see about RPA ?</vt:lpstr>
      <vt:lpstr>PowerPoint Presentation</vt:lpstr>
      <vt:lpstr>PowerPoint Presentation</vt:lpstr>
      <vt:lpstr>PowerPoint Presentation</vt:lpstr>
      <vt:lpstr>Evolution of RPA</vt:lpstr>
      <vt:lpstr>PowerPoint Presentation</vt:lpstr>
      <vt:lpstr>PowerPoint Presentation</vt:lpstr>
      <vt:lpstr>PowerPoint Presentation</vt:lpstr>
      <vt:lpstr>Applications of RPA</vt:lpstr>
      <vt:lpstr>PowerPoint Presentation</vt:lpstr>
      <vt:lpstr>Disadvantage of RPA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Process Automation (RPA)</dc:title>
  <dc:creator>uttam moradiya</dc:creator>
  <cp:lastModifiedBy>Yash Moradiya</cp:lastModifiedBy>
  <cp:revision>58</cp:revision>
  <dcterms:created xsi:type="dcterms:W3CDTF">2024-02-07T08:45:02Z</dcterms:created>
  <dcterms:modified xsi:type="dcterms:W3CDTF">2024-04-08T03:24:32Z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2022-04-23T00:00:00Z</vt:filetime>
  </property>
  <property fmtid="{D5CDD505-2E9C-101B-9397-08002B2CF9AE}" pid="3" name="Creator">
    <vt:lpwstr>Microsoft® PowerPoint® 2019</vt:lpwstr>
  </property>
  <property fmtid="{D5CDD505-2E9C-101B-9397-08002B2CF9AE}" pid="4" name="LastSaved">
    <vt:filetime>2024-02-07T00:00:00Z</vt:filetime>
  </property>
  <property fmtid="{D5CDD505-2E9C-101B-9397-08002B2CF9AE}" pid="5" name="Producer">
    <vt:lpwstr>Microsoft® PowerPoint® 2019</vt:lpwstr>
  </property>
</Properties>
</file>