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D6ED1F-B30C-4BC4-AD07-26EBD8DB8C88}"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15F3F-D9C0-4119-A2A6-F9858864FD7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418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DD6ED1F-B30C-4BC4-AD07-26EBD8DB8C88}" type="datetimeFigureOut">
              <a:rPr lang="en-IN" smtClean="0"/>
              <a:t>24-11-2023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415639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6ED1F-B30C-4BC4-AD07-26EBD8DB8C88}"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114913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6ED1F-B30C-4BC4-AD07-26EBD8DB8C88}"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15F3F-D9C0-4119-A2A6-F9858864FD7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308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6ED1F-B30C-4BC4-AD07-26EBD8DB8C88}"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2647821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6ED1F-B30C-4BC4-AD07-26EBD8DB8C88}"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15F3F-D9C0-4119-A2A6-F9858864FD7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1748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6ED1F-B30C-4BC4-AD07-26EBD8DB8C88}"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2136034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6ED1F-B30C-4BC4-AD07-26EBD8DB8C88}"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1819402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6ED1F-B30C-4BC4-AD07-26EBD8DB8C88}"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25271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6ED1F-B30C-4BC4-AD07-26EBD8DB8C88}"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298778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6ED1F-B30C-4BC4-AD07-26EBD8DB8C88}"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347792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D6ED1F-B30C-4BC4-AD07-26EBD8DB8C88}"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323606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D6ED1F-B30C-4BC4-AD07-26EBD8DB8C88}" type="datetimeFigureOut">
              <a:rPr lang="en-IN" smtClean="0"/>
              <a:t>24-11-2023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365007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D6ED1F-B30C-4BC4-AD07-26EBD8DB8C88}" type="datetimeFigureOut">
              <a:rPr lang="en-IN" smtClean="0"/>
              <a:t>24-11-2023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183403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6ED1F-B30C-4BC4-AD07-26EBD8DB8C88}" type="datetimeFigureOut">
              <a:rPr lang="en-IN" smtClean="0"/>
              <a:t>24-11-2023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361627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6ED1F-B30C-4BC4-AD07-26EBD8DB8C88}"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397978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6ED1F-B30C-4BC4-AD07-26EBD8DB8C88}"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15F3F-D9C0-4119-A2A6-F9858864FD7E}" type="slidenum">
              <a:rPr lang="en-IN" smtClean="0"/>
              <a:t>‹#›</a:t>
            </a:fld>
            <a:endParaRPr lang="en-IN"/>
          </a:p>
        </p:txBody>
      </p:sp>
    </p:spTree>
    <p:extLst>
      <p:ext uri="{BB962C8B-B14F-4D97-AF65-F5344CB8AC3E}">
        <p14:creationId xmlns:p14="http://schemas.microsoft.com/office/powerpoint/2010/main" val="125426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DD6ED1F-B30C-4BC4-AD07-26EBD8DB8C88}" type="datetimeFigureOut">
              <a:rPr lang="en-IN" smtClean="0"/>
              <a:t>24-11-2023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7915F3F-D9C0-4119-A2A6-F9858864FD7E}" type="slidenum">
              <a:rPr lang="en-IN" smtClean="0"/>
              <a:t>‹#›</a:t>
            </a:fld>
            <a:endParaRPr lang="en-IN"/>
          </a:p>
        </p:txBody>
      </p:sp>
    </p:spTree>
    <p:extLst>
      <p:ext uri="{BB962C8B-B14F-4D97-AF65-F5344CB8AC3E}">
        <p14:creationId xmlns:p14="http://schemas.microsoft.com/office/powerpoint/2010/main" val="10674323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image" Target="../media/image5.jpeg" /><Relationship Id="rId5" Type="http://schemas.openxmlformats.org/officeDocument/2006/relationships/image" Target="../media/image4.jpeg" /><Relationship Id="rId4" Type="http://schemas.openxmlformats.org/officeDocument/2006/relationships/image" Target="../media/image3.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hyperlink" Target="callto:+919987301201" TargetMode="External" /><Relationship Id="rId7" Type="http://schemas.openxmlformats.org/officeDocument/2006/relationships/image" Target="../media/image13.png" /><Relationship Id="rId2" Type="http://schemas.openxmlformats.org/officeDocument/2006/relationships/hyperlink" Target="callto:+919819195243" TargetMode="External" /><Relationship Id="rId1" Type="http://schemas.openxmlformats.org/officeDocument/2006/relationships/slideLayout" Target="../slideLayouts/slideLayout6.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hyperlink" Target="mailto:info@artimaxlogistics.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0017" y="2049862"/>
            <a:ext cx="4824972" cy="1909187"/>
          </a:xfrm>
        </p:spPr>
        <p:txBody>
          <a:bodyPr>
            <a:noAutofit/>
          </a:bodyPr>
          <a:lstStyle/>
          <a:p>
            <a:r>
              <a:rPr lang="en-US" sz="4400" b="1" cap="all" dirty="0"/>
              <a:t>WELCOME TO</a:t>
            </a:r>
            <a:br>
              <a:rPr lang="en-US" sz="4400" dirty="0"/>
            </a:br>
            <a:r>
              <a:rPr lang="en-US" sz="4400" b="1" cap="all" dirty="0"/>
              <a:t>ARTIMAX LOGISTICS </a:t>
            </a:r>
            <a:r>
              <a:rPr lang="en-US" sz="4400" b="1" cap="all" dirty="0" err="1"/>
              <a:t>llp</a:t>
            </a:r>
            <a:r>
              <a:rPr lang="en-US" sz="4400" b="1" cap="all" dirty="0"/>
              <a:t> (ATL)</a:t>
            </a:r>
            <a:endParaRPr lang="en-IN" sz="4400" dirty="0"/>
          </a:p>
        </p:txBody>
      </p:sp>
      <p:pic>
        <p:nvPicPr>
          <p:cNvPr id="1026" name="Picture 2" descr="http://www.artimaxlogistics.com/img/blog/blog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434" y="4084359"/>
            <a:ext cx="3612558" cy="25046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rtimaxlogistics.com/img/blog/blog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22" y="4084359"/>
            <a:ext cx="3691095" cy="25046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rtimaxlogistics.com/img/blog/blog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017" y="4084359"/>
            <a:ext cx="3863417" cy="25046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rehousing and transloading services | Schnei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21" y="1316333"/>
            <a:ext cx="3691096" cy="27385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toms Clearance Services, Custom House Agent (CHA), Customs Clearance,  Custom Clearance Agent, Clearing Agent, Custom Agents in Waltair,  Visakhapatnam , Induz Trading &amp; Logistics | ID: 164705009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3434" y="1316333"/>
            <a:ext cx="3612558" cy="275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72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3433"/>
            <a:ext cx="10515600" cy="1112192"/>
          </a:xfrm>
        </p:spPr>
        <p:txBody>
          <a:bodyPr/>
          <a:lstStyle/>
          <a:p>
            <a:r>
              <a:rPr lang="en-US" b="1" cap="all" dirty="0"/>
              <a:t>              </a:t>
            </a:r>
            <a:r>
              <a:rPr lang="en-US" b="1" u="sng" cap="all" dirty="0"/>
              <a:t>ARTIMAX LOGISTICS </a:t>
            </a:r>
            <a:r>
              <a:rPr lang="en-US" b="1" u="sng" cap="all" dirty="0" err="1"/>
              <a:t>llp</a:t>
            </a:r>
            <a:r>
              <a:rPr lang="en-US" b="1" u="sng" cap="all" dirty="0"/>
              <a:t> (ATL)</a:t>
            </a:r>
            <a:endParaRPr lang="en-IN" u="sng" dirty="0"/>
          </a:p>
        </p:txBody>
      </p:sp>
      <p:sp>
        <p:nvSpPr>
          <p:cNvPr id="4" name="TextBox 3"/>
          <p:cNvSpPr txBox="1"/>
          <p:nvPr/>
        </p:nvSpPr>
        <p:spPr>
          <a:xfrm>
            <a:off x="5476351" y="1926108"/>
            <a:ext cx="2260879" cy="369332"/>
          </a:xfrm>
          <a:prstGeom prst="rect">
            <a:avLst/>
          </a:prstGeom>
          <a:noFill/>
          <a:ln>
            <a:noFill/>
          </a:ln>
        </p:spPr>
        <p:txBody>
          <a:bodyPr wrap="square" rtlCol="0">
            <a:spAutoFit/>
          </a:bodyPr>
          <a:lstStyle/>
          <a:p>
            <a:r>
              <a:rPr lang="en-US" b="1" u="sng" dirty="0">
                <a:solidFill>
                  <a:schemeClr val="tx1">
                    <a:lumMod val="95000"/>
                  </a:schemeClr>
                </a:solidFill>
              </a:rPr>
              <a:t>ABOUT US</a:t>
            </a:r>
            <a:endParaRPr lang="en-IN" b="1" u="sng" dirty="0">
              <a:solidFill>
                <a:schemeClr val="tx1">
                  <a:lumMod val="95000"/>
                </a:schemeClr>
              </a:solidFill>
            </a:endParaRPr>
          </a:p>
        </p:txBody>
      </p:sp>
      <p:sp>
        <p:nvSpPr>
          <p:cNvPr id="5" name="TextBox 4"/>
          <p:cNvSpPr txBox="1"/>
          <p:nvPr/>
        </p:nvSpPr>
        <p:spPr>
          <a:xfrm>
            <a:off x="1637881" y="3074796"/>
            <a:ext cx="9827288" cy="2308324"/>
          </a:xfrm>
          <a:prstGeom prst="rect">
            <a:avLst/>
          </a:prstGeom>
          <a:noFill/>
        </p:spPr>
        <p:txBody>
          <a:bodyPr wrap="square" rtlCol="0">
            <a:spAutoFit/>
          </a:bodyPr>
          <a:lstStyle/>
          <a:p>
            <a:r>
              <a:rPr lang="en-US" b="1" dirty="0"/>
              <a:t>ARTIMAX LOGISTICS LLP (ATL) is an international logistics provider and integrator offering the full gamut of Logistic Solutions. We are known for our expertise in international freight forwarding, warehousing, distribution and in customs clearance.</a:t>
            </a:r>
          </a:p>
          <a:p>
            <a:r>
              <a:rPr lang="en-US" b="1" dirty="0"/>
              <a:t>A network of our agents has been established throughout our operational area to ensure reliable and cost-efficient logistic solutions.</a:t>
            </a:r>
          </a:p>
          <a:p>
            <a:r>
              <a:rPr lang="en-US" b="1" dirty="0"/>
              <a:t>We have built-up a large Agent-base globally, thus enhancing the Company’s ability to co-ordinate shipments from / to any corner of the globe.</a:t>
            </a:r>
          </a:p>
          <a:p>
            <a:endParaRPr lang="en-IN" b="1" dirty="0"/>
          </a:p>
        </p:txBody>
      </p:sp>
    </p:spTree>
    <p:extLst>
      <p:ext uri="{BB962C8B-B14F-4D97-AF65-F5344CB8AC3E}">
        <p14:creationId xmlns:p14="http://schemas.microsoft.com/office/powerpoint/2010/main" val="105841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266" y="467620"/>
            <a:ext cx="8534400" cy="1320615"/>
          </a:xfrm>
        </p:spPr>
        <p:txBody>
          <a:bodyPr/>
          <a:lstStyle/>
          <a:p>
            <a:r>
              <a:rPr lang="en-US" b="1" u="sng" dirty="0"/>
              <a:t>ARTIMAX LOGISTICS </a:t>
            </a:r>
            <a:r>
              <a:rPr lang="en-US" b="1" u="sng" dirty="0" err="1"/>
              <a:t>llp</a:t>
            </a:r>
            <a:r>
              <a:rPr lang="en-US" b="1" u="sng" dirty="0"/>
              <a:t> (ATL)</a:t>
            </a:r>
            <a:endParaRPr lang="en-IN" dirty="0"/>
          </a:p>
        </p:txBody>
      </p:sp>
      <p:sp>
        <p:nvSpPr>
          <p:cNvPr id="4" name="TextBox 3"/>
          <p:cNvSpPr txBox="1"/>
          <p:nvPr/>
        </p:nvSpPr>
        <p:spPr>
          <a:xfrm>
            <a:off x="5272035" y="1788235"/>
            <a:ext cx="2672861" cy="400110"/>
          </a:xfrm>
          <a:prstGeom prst="rect">
            <a:avLst/>
          </a:prstGeom>
          <a:noFill/>
        </p:spPr>
        <p:txBody>
          <a:bodyPr wrap="square" rtlCol="0">
            <a:spAutoFit/>
          </a:bodyPr>
          <a:lstStyle/>
          <a:p>
            <a:r>
              <a:rPr lang="en-US" sz="2000" b="1" u="sng" dirty="0">
                <a:solidFill>
                  <a:schemeClr val="tx1">
                    <a:lumMod val="85000"/>
                  </a:schemeClr>
                </a:solidFill>
              </a:rPr>
              <a:t>VISION</a:t>
            </a:r>
            <a:endParaRPr lang="en-IN" sz="2000" b="1" u="sng" dirty="0">
              <a:solidFill>
                <a:schemeClr val="tx1">
                  <a:lumMod val="85000"/>
                </a:schemeClr>
              </a:solidFill>
            </a:endParaRPr>
          </a:p>
        </p:txBody>
      </p:sp>
      <p:sp>
        <p:nvSpPr>
          <p:cNvPr id="5" name="TextBox 4"/>
          <p:cNvSpPr txBox="1"/>
          <p:nvPr/>
        </p:nvSpPr>
        <p:spPr>
          <a:xfrm>
            <a:off x="1266092" y="2508685"/>
            <a:ext cx="9334920" cy="923330"/>
          </a:xfrm>
          <a:prstGeom prst="rect">
            <a:avLst/>
          </a:prstGeom>
          <a:noFill/>
        </p:spPr>
        <p:txBody>
          <a:bodyPr wrap="square" rtlCol="0">
            <a:spAutoFit/>
          </a:bodyPr>
          <a:lstStyle/>
          <a:p>
            <a:r>
              <a:rPr lang="en-US" b="1" dirty="0"/>
              <a:t>To be the most reliable and efficient Transport and Distribution Service provider offering a broad spectrum of related services and products, committed to service excellence and renowned for our integrity and ability to deliver. </a:t>
            </a:r>
            <a:endParaRPr lang="en-IN" b="1" dirty="0"/>
          </a:p>
        </p:txBody>
      </p:sp>
      <p:sp>
        <p:nvSpPr>
          <p:cNvPr id="6" name="TextBox 5"/>
          <p:cNvSpPr txBox="1"/>
          <p:nvPr/>
        </p:nvSpPr>
        <p:spPr>
          <a:xfrm>
            <a:off x="5119635" y="3785913"/>
            <a:ext cx="2361363" cy="369332"/>
          </a:xfrm>
          <a:prstGeom prst="rect">
            <a:avLst/>
          </a:prstGeom>
          <a:noFill/>
        </p:spPr>
        <p:txBody>
          <a:bodyPr wrap="square" rtlCol="0">
            <a:spAutoFit/>
          </a:bodyPr>
          <a:lstStyle/>
          <a:p>
            <a:r>
              <a:rPr lang="en-US" b="1" u="sng" dirty="0">
                <a:solidFill>
                  <a:schemeClr val="tx1">
                    <a:lumMod val="85000"/>
                  </a:schemeClr>
                </a:solidFill>
              </a:rPr>
              <a:t>MISSION</a:t>
            </a:r>
            <a:endParaRPr lang="en-IN" b="1" u="sng" dirty="0">
              <a:solidFill>
                <a:schemeClr val="tx1">
                  <a:lumMod val="85000"/>
                </a:schemeClr>
              </a:solidFill>
            </a:endParaRPr>
          </a:p>
        </p:txBody>
      </p:sp>
      <p:sp>
        <p:nvSpPr>
          <p:cNvPr id="7" name="TextBox 6"/>
          <p:cNvSpPr txBox="1"/>
          <p:nvPr/>
        </p:nvSpPr>
        <p:spPr>
          <a:xfrm>
            <a:off x="1356527" y="4509143"/>
            <a:ext cx="9445451" cy="1754326"/>
          </a:xfrm>
          <a:prstGeom prst="rect">
            <a:avLst/>
          </a:prstGeom>
          <a:noFill/>
        </p:spPr>
        <p:txBody>
          <a:bodyPr wrap="square" rtlCol="0">
            <a:spAutoFit/>
          </a:bodyPr>
          <a:lstStyle/>
          <a:p>
            <a:r>
              <a:rPr lang="en-US" b="1" dirty="0"/>
              <a:t>To deliver value to customers by providing them with reliable &amp; efficient services in Logistics. Earn Customers’ loyalty by thru consistent service offerings, innovative solutions and special services as and when needed. Develop long term  partnership with clients and vendors. To make our customer’s supply chain more efficient by offering integrated &amp; customized logistics solutions with the help of world class technology and optimization of resources.</a:t>
            </a:r>
            <a:endParaRPr lang="en-IN" b="1" dirty="0"/>
          </a:p>
        </p:txBody>
      </p:sp>
    </p:spTree>
    <p:extLst>
      <p:ext uri="{BB962C8B-B14F-4D97-AF65-F5344CB8AC3E}">
        <p14:creationId xmlns:p14="http://schemas.microsoft.com/office/powerpoint/2010/main" val="91134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738" y="223221"/>
            <a:ext cx="8534400" cy="1507067"/>
          </a:xfrm>
        </p:spPr>
        <p:txBody>
          <a:bodyPr/>
          <a:lstStyle/>
          <a:p>
            <a:r>
              <a:rPr lang="en-US" b="1" u="sng" dirty="0"/>
              <a:t>ARTIMAX LOGISTICS </a:t>
            </a:r>
            <a:r>
              <a:rPr lang="en-US" b="1" u="sng" dirty="0" err="1"/>
              <a:t>llp</a:t>
            </a:r>
            <a:r>
              <a:rPr lang="en-US" b="1" u="sng" dirty="0"/>
              <a:t> (ATL)</a:t>
            </a:r>
            <a:endParaRPr lang="en-IN" dirty="0"/>
          </a:p>
        </p:txBody>
      </p:sp>
      <p:sp>
        <p:nvSpPr>
          <p:cNvPr id="4" name="TextBox 3"/>
          <p:cNvSpPr txBox="1"/>
          <p:nvPr/>
        </p:nvSpPr>
        <p:spPr>
          <a:xfrm>
            <a:off x="5295483" y="1814285"/>
            <a:ext cx="2602523" cy="400110"/>
          </a:xfrm>
          <a:prstGeom prst="rect">
            <a:avLst/>
          </a:prstGeom>
          <a:noFill/>
        </p:spPr>
        <p:txBody>
          <a:bodyPr wrap="square" rtlCol="0">
            <a:spAutoFit/>
          </a:bodyPr>
          <a:lstStyle/>
          <a:p>
            <a:r>
              <a:rPr lang="en-US" sz="2000" b="1" u="sng" dirty="0">
                <a:solidFill>
                  <a:schemeClr val="tx1">
                    <a:lumMod val="85000"/>
                  </a:schemeClr>
                </a:solidFill>
              </a:rPr>
              <a:t>SERVICES</a:t>
            </a:r>
            <a:endParaRPr lang="en-IN" sz="2000" b="1" u="sng" dirty="0">
              <a:solidFill>
                <a:schemeClr val="tx1">
                  <a:lumMod val="85000"/>
                </a:schemeClr>
              </a:solidFill>
            </a:endParaRPr>
          </a:p>
        </p:txBody>
      </p:sp>
      <p:sp>
        <p:nvSpPr>
          <p:cNvPr id="5" name="TextBox 4"/>
          <p:cNvSpPr txBox="1"/>
          <p:nvPr/>
        </p:nvSpPr>
        <p:spPr>
          <a:xfrm>
            <a:off x="452175" y="3254612"/>
            <a:ext cx="8129117" cy="3693319"/>
          </a:xfrm>
          <a:prstGeom prst="rect">
            <a:avLst/>
          </a:prstGeom>
          <a:noFill/>
        </p:spPr>
        <p:txBody>
          <a:bodyPr wrap="square" rtlCol="0">
            <a:spAutoFit/>
          </a:bodyPr>
          <a:lstStyle/>
          <a:p>
            <a:pPr fontAlgn="base"/>
            <a:r>
              <a:rPr lang="en-IN" b="1" dirty="0"/>
              <a:t>ARTIMAX LOGISTICS LLP  has established and sustained its industry leadership position in air freight logistics. This achievement has been possible due to the dedicated infrastructure, committed workforce, and a robust nationwide logistics network.</a:t>
            </a:r>
          </a:p>
          <a:p>
            <a:pPr fontAlgn="base"/>
            <a:r>
              <a:rPr lang="en-IN" b="1" dirty="0"/>
              <a:t>A regular shipment or small or critical air freight challenge, ARTIMAX LOGISTICS LLP can deliver results every time all the time. Our presence at every major gateway and airport in India enables us to move air freight cargo both efficiently and professionally.</a:t>
            </a:r>
          </a:p>
          <a:p>
            <a:pPr fontAlgn="base"/>
            <a:r>
              <a:rPr lang="en-IN" b="1" dirty="0"/>
              <a:t>We connect all the major global markets with focus on transit efficiency and limiting costs. Air freight shipments are scheduled by determining the most effective and efficient routing, which ensures service delivery both on time and cost.</a:t>
            </a:r>
          </a:p>
          <a:p>
            <a:endParaRPr lang="en-IN" b="1" dirty="0"/>
          </a:p>
        </p:txBody>
      </p:sp>
      <p:sp>
        <p:nvSpPr>
          <p:cNvPr id="6" name="TextBox 5"/>
          <p:cNvSpPr txBox="1"/>
          <p:nvPr/>
        </p:nvSpPr>
        <p:spPr>
          <a:xfrm>
            <a:off x="2270926" y="2561008"/>
            <a:ext cx="9777046" cy="400110"/>
          </a:xfrm>
          <a:prstGeom prst="rect">
            <a:avLst/>
          </a:prstGeom>
          <a:noFill/>
        </p:spPr>
        <p:txBody>
          <a:bodyPr wrap="square" rtlCol="0">
            <a:spAutoFit/>
          </a:bodyPr>
          <a:lstStyle/>
          <a:p>
            <a:r>
              <a:rPr lang="en-US" sz="2000" b="1" u="sng" dirty="0"/>
              <a:t> AIR FREIGHT                                                                                                       .</a:t>
            </a:r>
            <a:endParaRPr lang="en-IN" sz="2000" b="1" u="sng" dirty="0"/>
          </a:p>
        </p:txBody>
      </p:sp>
      <p:pic>
        <p:nvPicPr>
          <p:cNvPr id="2052" name="Picture 4" descr="Icon Air Freight. suitable for education symbol. long shadow style. simple  design editable. design template vector. simple illustration 7712785 Vector  Art at Vectee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 y="1553010"/>
            <a:ext cx="1322770" cy="13227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802356" y="3346101"/>
            <a:ext cx="3245616" cy="3139321"/>
          </a:xfrm>
          <a:prstGeom prst="rect">
            <a:avLst/>
          </a:prstGeom>
          <a:noFill/>
        </p:spPr>
        <p:txBody>
          <a:bodyPr wrap="square" rtlCol="0">
            <a:spAutoFit/>
          </a:bodyPr>
          <a:lstStyle/>
          <a:p>
            <a:r>
              <a:rPr lang="en-US" b="1" u="sng" dirty="0">
                <a:solidFill>
                  <a:schemeClr val="bg2">
                    <a:lumMod val="40000"/>
                    <a:lumOff val="60000"/>
                  </a:schemeClr>
                </a:solidFill>
              </a:rPr>
              <a:t>Our Air Freight Services include:</a:t>
            </a:r>
          </a:p>
          <a:p>
            <a:endParaRPr lang="en-IN" b="1" u="sng" dirty="0">
              <a:solidFill>
                <a:schemeClr val="bg2">
                  <a:lumMod val="40000"/>
                  <a:lumOff val="60000"/>
                </a:schemeClr>
              </a:solidFill>
            </a:endParaRPr>
          </a:p>
          <a:p>
            <a:r>
              <a:rPr lang="en-IN" b="1" dirty="0"/>
              <a:t>▪ Hazardous Cargo </a:t>
            </a:r>
          </a:p>
          <a:p>
            <a:r>
              <a:rPr lang="en-IN" b="1" dirty="0"/>
              <a:t>▪ Precious Metal Cargo</a:t>
            </a:r>
          </a:p>
          <a:p>
            <a:r>
              <a:rPr lang="en-IN" b="1" dirty="0"/>
              <a:t>▪ Fashion &amp; Luxury Goods </a:t>
            </a:r>
          </a:p>
          <a:p>
            <a:r>
              <a:rPr lang="en-IN" b="1" dirty="0"/>
              <a:t>▪ Auto and Automotive part</a:t>
            </a:r>
          </a:p>
          <a:p>
            <a:r>
              <a:rPr lang="en-IN" b="1" dirty="0"/>
              <a:t>▪ Furniture product</a:t>
            </a:r>
          </a:p>
          <a:p>
            <a:r>
              <a:rPr lang="en-IN" b="1" dirty="0"/>
              <a:t>▪AOG &amp; Aerospace Cargo </a:t>
            </a:r>
          </a:p>
          <a:p>
            <a:r>
              <a:rPr lang="en-IN" b="1" dirty="0"/>
              <a:t>▪ Pharmaceutical Cargo </a:t>
            </a:r>
          </a:p>
          <a:p>
            <a:endParaRPr lang="en-IN" b="1" dirty="0"/>
          </a:p>
        </p:txBody>
      </p:sp>
    </p:spTree>
    <p:extLst>
      <p:ext uri="{BB962C8B-B14F-4D97-AF65-F5344CB8AC3E}">
        <p14:creationId xmlns:p14="http://schemas.microsoft.com/office/powerpoint/2010/main" val="466276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213" y="195925"/>
            <a:ext cx="8534400" cy="1507067"/>
          </a:xfrm>
        </p:spPr>
        <p:txBody>
          <a:bodyPr/>
          <a:lstStyle/>
          <a:p>
            <a:r>
              <a:rPr lang="en-US" b="1" u="sng" dirty="0"/>
              <a:t>ARTIMAX LOGISTICS </a:t>
            </a:r>
            <a:r>
              <a:rPr lang="en-US" b="1" u="sng" dirty="0" err="1"/>
              <a:t>llp</a:t>
            </a:r>
            <a:r>
              <a:rPr lang="en-US" b="1" u="sng" dirty="0"/>
              <a:t> (ATL)</a:t>
            </a:r>
            <a:endParaRPr lang="en-IN" dirty="0"/>
          </a:p>
        </p:txBody>
      </p:sp>
      <p:sp>
        <p:nvSpPr>
          <p:cNvPr id="3" name="TextBox 2"/>
          <p:cNvSpPr txBox="1"/>
          <p:nvPr/>
        </p:nvSpPr>
        <p:spPr>
          <a:xfrm>
            <a:off x="1858945" y="2350403"/>
            <a:ext cx="8922936" cy="400110"/>
          </a:xfrm>
          <a:prstGeom prst="rect">
            <a:avLst/>
          </a:prstGeom>
          <a:noFill/>
        </p:spPr>
        <p:txBody>
          <a:bodyPr wrap="square" rtlCol="0">
            <a:spAutoFit/>
          </a:bodyPr>
          <a:lstStyle/>
          <a:p>
            <a:r>
              <a:rPr lang="en-US" sz="2000" b="1" u="sng" dirty="0"/>
              <a:t> OCEAN FRIEGHT                                                                                            .</a:t>
            </a:r>
            <a:endParaRPr lang="en-IN" sz="2000" b="1" u="sng" dirty="0"/>
          </a:p>
        </p:txBody>
      </p:sp>
      <p:pic>
        <p:nvPicPr>
          <p:cNvPr id="4098" name="Picture 2" descr="Freight Icon #332427 - Free Icons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72" y="1343300"/>
            <a:ext cx="1315309" cy="13094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06286" y="3245618"/>
            <a:ext cx="9475595" cy="2585323"/>
          </a:xfrm>
          <a:prstGeom prst="rect">
            <a:avLst/>
          </a:prstGeom>
          <a:noFill/>
        </p:spPr>
        <p:txBody>
          <a:bodyPr wrap="square" rtlCol="0">
            <a:spAutoFit/>
          </a:bodyPr>
          <a:lstStyle/>
          <a:p>
            <a:r>
              <a:rPr lang="en-IN" b="1" dirty="0"/>
              <a:t>Ocean Freight is one of the key elements in multimodal transportation service. In order to offer the best service possible, we have a dedicated Ocean Freight Department specializing in FCL, LCL, Break-Bulk, Project Cargo and different types of cargoes on a global scale. The flexibility and range of Ocean Freight Services offered by ARTIMAX LOGISTICS LLP  provides our customer economical alternatives to other, more costly modes of transportation. Our worldwide logistics services cover not only shipments from port-to-port, but also the complete door-to-door supply chain solution. Over the years, ARTIMAX LOGISTICS LLP  has fostered strong business relationship with all major international and regional ocean carriers.</a:t>
            </a:r>
          </a:p>
        </p:txBody>
      </p:sp>
    </p:spTree>
    <p:extLst>
      <p:ext uri="{BB962C8B-B14F-4D97-AF65-F5344CB8AC3E}">
        <p14:creationId xmlns:p14="http://schemas.microsoft.com/office/powerpoint/2010/main" val="168183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142" y="0"/>
            <a:ext cx="8534400" cy="1507067"/>
          </a:xfrm>
        </p:spPr>
        <p:txBody>
          <a:bodyPr/>
          <a:lstStyle/>
          <a:p>
            <a:r>
              <a:rPr lang="en-US" b="1" u="sng" dirty="0"/>
              <a:t>ARTIMAX LOGISTICS </a:t>
            </a:r>
            <a:r>
              <a:rPr lang="en-US" b="1" u="sng" dirty="0" err="1"/>
              <a:t>llp</a:t>
            </a:r>
            <a:r>
              <a:rPr lang="en-US" b="1" u="sng" dirty="0"/>
              <a:t> (ATL)</a:t>
            </a:r>
            <a:endParaRPr lang="en-IN" dirty="0"/>
          </a:p>
        </p:txBody>
      </p:sp>
      <p:sp>
        <p:nvSpPr>
          <p:cNvPr id="3" name="TextBox 2"/>
          <p:cNvSpPr txBox="1"/>
          <p:nvPr/>
        </p:nvSpPr>
        <p:spPr>
          <a:xfrm>
            <a:off x="562708" y="1784401"/>
            <a:ext cx="4933741" cy="400110"/>
          </a:xfrm>
          <a:prstGeom prst="rect">
            <a:avLst/>
          </a:prstGeom>
          <a:noFill/>
        </p:spPr>
        <p:txBody>
          <a:bodyPr wrap="square" rtlCol="0">
            <a:spAutoFit/>
          </a:bodyPr>
          <a:lstStyle/>
          <a:p>
            <a:r>
              <a:rPr lang="en-US" sz="2000" b="1" u="sng" dirty="0">
                <a:solidFill>
                  <a:schemeClr val="bg2">
                    <a:lumMod val="40000"/>
                    <a:lumOff val="60000"/>
                  </a:schemeClr>
                </a:solidFill>
              </a:rPr>
              <a:t>Our Sea Freight Services include</a:t>
            </a:r>
            <a:r>
              <a:rPr lang="en-US" sz="2000" b="1" u="sng" dirty="0"/>
              <a:t>:</a:t>
            </a:r>
            <a:endParaRPr lang="en-IN" sz="2000" b="1" u="sng" dirty="0"/>
          </a:p>
        </p:txBody>
      </p:sp>
      <p:sp>
        <p:nvSpPr>
          <p:cNvPr id="5" name="TextBox 4"/>
          <p:cNvSpPr txBox="1"/>
          <p:nvPr/>
        </p:nvSpPr>
        <p:spPr>
          <a:xfrm>
            <a:off x="482321" y="2682909"/>
            <a:ext cx="6812783" cy="2585323"/>
          </a:xfrm>
          <a:prstGeom prst="rect">
            <a:avLst/>
          </a:prstGeom>
          <a:noFill/>
        </p:spPr>
        <p:txBody>
          <a:bodyPr wrap="square" rtlCol="0">
            <a:spAutoFit/>
          </a:bodyPr>
          <a:lstStyle/>
          <a:p>
            <a:r>
              <a:rPr lang="en-IN" b="1" dirty="0"/>
              <a:t>▪ FCL and LCL import and export </a:t>
            </a:r>
          </a:p>
          <a:p>
            <a:r>
              <a:rPr lang="en-IN" b="1" dirty="0"/>
              <a:t>▪ Issuance and verification of shipping documentation </a:t>
            </a:r>
          </a:p>
          <a:p>
            <a:r>
              <a:rPr lang="en-IN" b="1" dirty="0"/>
              <a:t>▪ Export and import customs clearance </a:t>
            </a:r>
          </a:p>
          <a:p>
            <a:r>
              <a:rPr lang="en-IN" b="1" dirty="0"/>
              <a:t>▪ Certified industrial packing and crating </a:t>
            </a:r>
          </a:p>
          <a:p>
            <a:r>
              <a:rPr lang="en-IN" b="1" dirty="0"/>
              <a:t>▪ Warehousing, assembly and distribution logistics </a:t>
            </a:r>
          </a:p>
          <a:p>
            <a:r>
              <a:rPr lang="en-IN" b="1" dirty="0"/>
              <a:t>▪ Conventional shipments (break-bulk, dry )</a:t>
            </a:r>
          </a:p>
          <a:p>
            <a:r>
              <a:rPr lang="en-IN" b="1" dirty="0"/>
              <a:t>▪ Sea/Air transportation </a:t>
            </a:r>
          </a:p>
          <a:p>
            <a:r>
              <a:rPr lang="en-IN" b="1" dirty="0"/>
              <a:t>▪ Sea/Road and Sea/Rail Intermodal Services </a:t>
            </a:r>
          </a:p>
          <a:p>
            <a:r>
              <a:rPr lang="en-IN" b="1" dirty="0"/>
              <a:t>▪ Transport and Marine Insurance</a:t>
            </a:r>
          </a:p>
        </p:txBody>
      </p:sp>
    </p:spTree>
    <p:extLst>
      <p:ext uri="{BB962C8B-B14F-4D97-AF65-F5344CB8AC3E}">
        <p14:creationId xmlns:p14="http://schemas.microsoft.com/office/powerpoint/2010/main" val="418746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9482" y="267024"/>
            <a:ext cx="8534400" cy="1507067"/>
          </a:xfrm>
        </p:spPr>
        <p:txBody>
          <a:bodyPr/>
          <a:lstStyle/>
          <a:p>
            <a:r>
              <a:rPr lang="en-US" b="1" u="sng" dirty="0"/>
              <a:t>ARTIMAX LOGISTICS </a:t>
            </a:r>
            <a:r>
              <a:rPr lang="en-US" b="1" u="sng" dirty="0" err="1"/>
              <a:t>llp</a:t>
            </a:r>
            <a:r>
              <a:rPr lang="en-US" b="1" u="sng" dirty="0"/>
              <a:t> (ATL)</a:t>
            </a:r>
            <a:endParaRPr lang="en-IN" dirty="0"/>
          </a:p>
        </p:txBody>
      </p:sp>
      <p:sp>
        <p:nvSpPr>
          <p:cNvPr id="5" name="TextBox 4"/>
          <p:cNvSpPr txBox="1"/>
          <p:nvPr/>
        </p:nvSpPr>
        <p:spPr>
          <a:xfrm>
            <a:off x="1779482" y="2386923"/>
            <a:ext cx="9223987" cy="707886"/>
          </a:xfrm>
          <a:prstGeom prst="rect">
            <a:avLst/>
          </a:prstGeom>
          <a:noFill/>
        </p:spPr>
        <p:txBody>
          <a:bodyPr wrap="square" rtlCol="0">
            <a:spAutoFit/>
          </a:bodyPr>
          <a:lstStyle/>
          <a:p>
            <a:r>
              <a:rPr lang="en-IN" sz="2000" b="1" u="sng" dirty="0"/>
              <a:t> ROAD FREIGHT                                                              WAREHOUSING</a:t>
            </a:r>
          </a:p>
          <a:p>
            <a:r>
              <a:rPr lang="en-IN" sz="2000" b="1" u="sng" dirty="0"/>
              <a:t>                                     </a:t>
            </a:r>
          </a:p>
        </p:txBody>
      </p:sp>
      <p:pic>
        <p:nvPicPr>
          <p:cNvPr id="5122" name="Picture 2" descr="Shipping Icon, Transparent Shipping.PNG Images &amp; Vector - FreeIc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573" y="1578088"/>
            <a:ext cx="1114425" cy="1114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3143" y="3165231"/>
            <a:ext cx="5245239" cy="2308324"/>
          </a:xfrm>
          <a:prstGeom prst="rect">
            <a:avLst/>
          </a:prstGeom>
          <a:noFill/>
        </p:spPr>
        <p:txBody>
          <a:bodyPr wrap="square" rtlCol="0">
            <a:spAutoFit/>
          </a:bodyPr>
          <a:lstStyle/>
          <a:p>
            <a:r>
              <a:rPr lang="en-US" b="1" u="sng" dirty="0">
                <a:solidFill>
                  <a:schemeClr val="bg2">
                    <a:lumMod val="40000"/>
                    <a:lumOff val="60000"/>
                  </a:schemeClr>
                </a:solidFill>
              </a:rPr>
              <a:t>Our Road Freight Services : </a:t>
            </a:r>
          </a:p>
          <a:p>
            <a:r>
              <a:rPr lang="en-US" b="1" dirty="0"/>
              <a:t>▪ Assembly and Synchronous Positioning of Load Units (JIT) </a:t>
            </a:r>
          </a:p>
          <a:p>
            <a:r>
              <a:rPr lang="en-US" b="1" dirty="0"/>
              <a:t>▪ Transportation of LTL, FTL and Bulk Cargo </a:t>
            </a:r>
          </a:p>
          <a:p>
            <a:r>
              <a:rPr lang="en-US" b="1" dirty="0"/>
              <a:t>▪ Tracing &amp; tracking through the Global Positioning System </a:t>
            </a:r>
          </a:p>
          <a:p>
            <a:r>
              <a:rPr lang="en-IN" b="1" dirty="0"/>
              <a:t>▪ Various value added services</a:t>
            </a:r>
          </a:p>
          <a:p>
            <a:r>
              <a:rPr lang="en-IN" b="1" dirty="0"/>
              <a:t>▪ Customs bonded transportation  </a:t>
            </a:r>
          </a:p>
        </p:txBody>
      </p:sp>
      <p:pic>
        <p:nvPicPr>
          <p:cNvPr id="5124" name="Picture 4" descr="Warehouse Logo Icon Design Royalty Free SVG, Cliparts, Vectors, And Stock  Illustration. Image 1067057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8019" y="1578088"/>
            <a:ext cx="1150711" cy="11507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98019" y="3165231"/>
            <a:ext cx="4275748" cy="2585323"/>
          </a:xfrm>
          <a:prstGeom prst="rect">
            <a:avLst/>
          </a:prstGeom>
          <a:noFill/>
        </p:spPr>
        <p:txBody>
          <a:bodyPr wrap="square" rtlCol="0">
            <a:spAutoFit/>
          </a:bodyPr>
          <a:lstStyle/>
          <a:p>
            <a:r>
              <a:rPr lang="en-IN" b="1" u="sng" dirty="0">
                <a:solidFill>
                  <a:schemeClr val="bg2">
                    <a:lumMod val="40000"/>
                    <a:lumOff val="60000"/>
                  </a:schemeClr>
                </a:solidFill>
              </a:rPr>
              <a:t>Our Warehousing Services include: </a:t>
            </a:r>
          </a:p>
          <a:p>
            <a:endParaRPr lang="en-IN" b="1" u="sng" dirty="0">
              <a:solidFill>
                <a:schemeClr val="bg2">
                  <a:lumMod val="40000"/>
                  <a:lumOff val="60000"/>
                </a:schemeClr>
              </a:solidFill>
            </a:endParaRPr>
          </a:p>
          <a:p>
            <a:r>
              <a:rPr lang="en-IN" b="1" dirty="0"/>
              <a:t>▪ Short and long term storage </a:t>
            </a:r>
          </a:p>
          <a:p>
            <a:r>
              <a:rPr lang="en-IN" b="1" dirty="0"/>
              <a:t>▪ Cargo loading and unloading </a:t>
            </a:r>
          </a:p>
          <a:p>
            <a:r>
              <a:rPr lang="en-IN" b="1" dirty="0"/>
              <a:t>▪ Cargo labelling and packing </a:t>
            </a:r>
          </a:p>
          <a:p>
            <a:r>
              <a:rPr lang="en-IN" b="1" dirty="0"/>
              <a:t>▪ Fumigation and Pest control </a:t>
            </a:r>
          </a:p>
          <a:p>
            <a:r>
              <a:rPr lang="en-IN" b="1" dirty="0"/>
              <a:t>▪ Packing and Crating services </a:t>
            </a:r>
          </a:p>
          <a:p>
            <a:r>
              <a:rPr lang="en-IN" b="1" dirty="0"/>
              <a:t>▪ Cargo Distribution </a:t>
            </a:r>
          </a:p>
          <a:p>
            <a:r>
              <a:rPr lang="en-IN" b="1" dirty="0"/>
              <a:t>▪ POD Reporting</a:t>
            </a:r>
          </a:p>
        </p:txBody>
      </p:sp>
    </p:spTree>
    <p:extLst>
      <p:ext uri="{BB962C8B-B14F-4D97-AF65-F5344CB8AC3E}">
        <p14:creationId xmlns:p14="http://schemas.microsoft.com/office/powerpoint/2010/main" val="135699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256" y="76106"/>
            <a:ext cx="8534400" cy="1507067"/>
          </a:xfrm>
        </p:spPr>
        <p:txBody>
          <a:bodyPr/>
          <a:lstStyle/>
          <a:p>
            <a:r>
              <a:rPr lang="en-US" b="1" u="sng" dirty="0"/>
              <a:t>ARTIMAX LOGISTICS </a:t>
            </a:r>
            <a:r>
              <a:rPr lang="en-US" b="1" u="sng" dirty="0" err="1"/>
              <a:t>llp</a:t>
            </a:r>
            <a:r>
              <a:rPr lang="en-US" b="1" u="sng" dirty="0"/>
              <a:t> (ATL)</a:t>
            </a:r>
            <a:endParaRPr lang="en-IN" dirty="0"/>
          </a:p>
        </p:txBody>
      </p:sp>
      <p:sp>
        <p:nvSpPr>
          <p:cNvPr id="3" name="TextBox 2"/>
          <p:cNvSpPr txBox="1"/>
          <p:nvPr/>
        </p:nvSpPr>
        <p:spPr>
          <a:xfrm>
            <a:off x="680862" y="3587262"/>
            <a:ext cx="5526594" cy="1754326"/>
          </a:xfrm>
          <a:prstGeom prst="rect">
            <a:avLst/>
          </a:prstGeom>
          <a:noFill/>
        </p:spPr>
        <p:txBody>
          <a:bodyPr wrap="square" rtlCol="0">
            <a:spAutoFit/>
          </a:bodyPr>
          <a:lstStyle/>
          <a:p>
            <a:r>
              <a:rPr lang="en-US" b="1" dirty="0"/>
              <a:t>Our team is able to deal with all types of customs clearance at ports of entry and exit. We take care of all relevant documentation, customs examination, facilitate payments of duty and arrange delivery once the cargo has been cleared. </a:t>
            </a:r>
            <a:endParaRPr lang="en-IN" b="1" dirty="0"/>
          </a:p>
        </p:txBody>
      </p:sp>
      <p:pic>
        <p:nvPicPr>
          <p:cNvPr id="1026" name="Picture 2" descr="Custom Clearance Services, Custom House Agent (CHA), Customs Clearance, Custom  Clearance Agent, Clearing Agent, Custom Agents in Ashram Road, Ahmedabad ,  M/s Nysa Shipping | ID: 135317926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92" y="1350387"/>
            <a:ext cx="1120566" cy="11205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93146" y="2086232"/>
            <a:ext cx="9576079" cy="461665"/>
          </a:xfrm>
          <a:prstGeom prst="rect">
            <a:avLst/>
          </a:prstGeom>
          <a:noFill/>
        </p:spPr>
        <p:txBody>
          <a:bodyPr wrap="square" rtlCol="0">
            <a:spAutoFit/>
          </a:bodyPr>
          <a:lstStyle/>
          <a:p>
            <a:r>
              <a:rPr lang="en-IN" sz="2400" b="1" u="sng" dirty="0"/>
              <a:t>customs clearance                                                                          </a:t>
            </a:r>
            <a:r>
              <a:rPr lang="en-IN" sz="2000" b="1" u="sng" dirty="0"/>
              <a:t>.</a:t>
            </a:r>
          </a:p>
        </p:txBody>
      </p:sp>
      <p:sp>
        <p:nvSpPr>
          <p:cNvPr id="6" name="TextBox 5"/>
          <p:cNvSpPr txBox="1"/>
          <p:nvPr/>
        </p:nvSpPr>
        <p:spPr>
          <a:xfrm>
            <a:off x="6481186" y="2617765"/>
            <a:ext cx="5184949" cy="3724096"/>
          </a:xfrm>
          <a:prstGeom prst="rect">
            <a:avLst/>
          </a:prstGeom>
          <a:noFill/>
        </p:spPr>
        <p:txBody>
          <a:bodyPr wrap="square" rtlCol="0">
            <a:spAutoFit/>
          </a:bodyPr>
          <a:lstStyle/>
          <a:p>
            <a:r>
              <a:rPr lang="en-IN" sz="2000" b="1" u="sng" dirty="0">
                <a:solidFill>
                  <a:schemeClr val="bg2">
                    <a:lumMod val="60000"/>
                    <a:lumOff val="40000"/>
                  </a:schemeClr>
                </a:solidFill>
              </a:rPr>
              <a:t>Our Customs Services :</a:t>
            </a:r>
          </a:p>
          <a:p>
            <a:r>
              <a:rPr lang="en-IN" b="1" dirty="0"/>
              <a:t>▪ Import / Export Customs Clearance Service ▪ Customs Evaluation of merchandise </a:t>
            </a:r>
          </a:p>
          <a:p>
            <a:r>
              <a:rPr lang="en-IN" b="1" dirty="0"/>
              <a:t>▪ Import Duty &amp; Tax Assessment </a:t>
            </a:r>
          </a:p>
          <a:p>
            <a:r>
              <a:rPr lang="en-IN" b="1" dirty="0"/>
              <a:t>▪ Import/Export Permissions of controlled goods </a:t>
            </a:r>
          </a:p>
          <a:p>
            <a:r>
              <a:rPr lang="en-IN" b="1" dirty="0"/>
              <a:t>▪ Import / Export Record maintenance </a:t>
            </a:r>
          </a:p>
          <a:p>
            <a:r>
              <a:rPr lang="en-IN" b="1" dirty="0"/>
              <a:t>▪ Payment of Custom Duties on customers behalf </a:t>
            </a:r>
          </a:p>
          <a:p>
            <a:r>
              <a:rPr lang="en-IN" b="1" dirty="0"/>
              <a:t>▪ Permanent Import/Export procedures </a:t>
            </a:r>
          </a:p>
          <a:p>
            <a:r>
              <a:rPr lang="en-IN" b="1" dirty="0"/>
              <a:t>▪ Consultancy Services </a:t>
            </a:r>
          </a:p>
          <a:p>
            <a:r>
              <a:rPr lang="en-IN" b="1" dirty="0"/>
              <a:t>▪ Customs Bonded Carriage </a:t>
            </a:r>
          </a:p>
          <a:p>
            <a:r>
              <a:rPr lang="en-IN" b="1" dirty="0"/>
              <a:t>▪ Transit Customs Handling </a:t>
            </a:r>
          </a:p>
        </p:txBody>
      </p:sp>
    </p:spTree>
    <p:extLst>
      <p:ext uri="{BB962C8B-B14F-4D97-AF65-F5344CB8AC3E}">
        <p14:creationId xmlns:p14="http://schemas.microsoft.com/office/powerpoint/2010/main" val="425552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093" y="0"/>
            <a:ext cx="8534400" cy="1507067"/>
          </a:xfrm>
        </p:spPr>
        <p:txBody>
          <a:bodyPr/>
          <a:lstStyle/>
          <a:p>
            <a:r>
              <a:rPr lang="en-US" b="1" u="sng" dirty="0"/>
              <a:t>ARTIMAX LOGISTICS </a:t>
            </a:r>
            <a:r>
              <a:rPr lang="en-US" b="1" u="sng" dirty="0" err="1"/>
              <a:t>llp</a:t>
            </a:r>
            <a:r>
              <a:rPr lang="en-US" b="1" u="sng" dirty="0"/>
              <a:t> (ATL)</a:t>
            </a:r>
            <a:endParaRPr lang="en-IN" dirty="0"/>
          </a:p>
        </p:txBody>
      </p:sp>
      <p:sp>
        <p:nvSpPr>
          <p:cNvPr id="4" name="TextBox 3"/>
          <p:cNvSpPr txBox="1"/>
          <p:nvPr/>
        </p:nvSpPr>
        <p:spPr>
          <a:xfrm>
            <a:off x="7094137" y="1792535"/>
            <a:ext cx="4471516" cy="3539430"/>
          </a:xfrm>
          <a:prstGeom prst="rect">
            <a:avLst/>
          </a:prstGeom>
          <a:noFill/>
        </p:spPr>
        <p:txBody>
          <a:bodyPr wrap="square" rtlCol="0">
            <a:spAutoFit/>
          </a:bodyPr>
          <a:lstStyle/>
          <a:p>
            <a:r>
              <a:rPr lang="en-US" sz="2400" b="1" u="sng" dirty="0"/>
              <a:t>Contact us to serve you best.</a:t>
            </a:r>
          </a:p>
          <a:p>
            <a:r>
              <a:rPr lang="en-US" dirty="0"/>
              <a:t>   </a:t>
            </a:r>
          </a:p>
          <a:p>
            <a:endParaRPr lang="en-US" dirty="0">
              <a:hlinkClick r:id="rId2"/>
            </a:endParaRPr>
          </a:p>
          <a:p>
            <a:r>
              <a:rPr lang="en-US" b="1" dirty="0">
                <a:hlinkClick r:id="rId2"/>
              </a:rPr>
              <a:t>         +91 9819195243</a:t>
            </a:r>
            <a:endParaRPr lang="en-US" b="1" dirty="0"/>
          </a:p>
          <a:p>
            <a:endParaRPr lang="en-US" b="1" dirty="0"/>
          </a:p>
          <a:p>
            <a:r>
              <a:rPr lang="en-US" b="1" dirty="0">
                <a:hlinkClick r:id="rId3"/>
              </a:rPr>
              <a:t>         +91 9987301201</a:t>
            </a:r>
            <a:endParaRPr lang="en-US" b="1" dirty="0"/>
          </a:p>
          <a:p>
            <a:endParaRPr lang="en-US" b="1" dirty="0"/>
          </a:p>
          <a:p>
            <a:r>
              <a:rPr lang="en-US" b="1" dirty="0">
                <a:hlinkClick r:id="rId4"/>
              </a:rPr>
              <a:t>          </a:t>
            </a:r>
            <a:r>
              <a:rPr lang="en-US" sz="2000" b="1" dirty="0">
                <a:hlinkClick r:id="rId4"/>
              </a:rPr>
              <a:t>info@artimaxlogistics.com</a:t>
            </a:r>
            <a:endParaRPr lang="en-US" sz="2000" b="1" dirty="0"/>
          </a:p>
          <a:p>
            <a:r>
              <a:rPr lang="en-US" dirty="0"/>
              <a:t> </a:t>
            </a:r>
          </a:p>
          <a:p>
            <a:r>
              <a:rPr lang="en-US" b="1" dirty="0"/>
              <a:t>        B-506, RAYLON ARCADE,            KONDIVITA LANE, JB NAGAR,</a:t>
            </a:r>
          </a:p>
          <a:p>
            <a:r>
              <a:rPr lang="en-US" b="1" dirty="0"/>
              <a:t>ANDHERI EAST 400059</a:t>
            </a:r>
            <a:endParaRPr lang="en-IN" dirty="0"/>
          </a:p>
        </p:txBody>
      </p:sp>
      <p:pic>
        <p:nvPicPr>
          <p:cNvPr id="2052" name="Picture 4" descr="Phone call - Free technology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7687" y="2752223"/>
            <a:ext cx="275074" cy="2750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mail PNG Download, Email Logo, Icon, Email Symbol, @ PNG - Free  Transparent PNG Logo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5897" y="3838939"/>
            <a:ext cx="277618" cy="2776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Phone call - Free technology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7687" y="3232067"/>
            <a:ext cx="275074" cy="2750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ddress Icon, Transparent Address.PNG Images &amp; Vector - FreeIcon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05897" y="4385052"/>
            <a:ext cx="311500" cy="311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9939" y="2561666"/>
            <a:ext cx="4440649" cy="2554545"/>
          </a:xfrm>
          <a:prstGeom prst="rect">
            <a:avLst/>
          </a:prstGeom>
          <a:noFill/>
        </p:spPr>
        <p:txBody>
          <a:bodyPr wrap="square" lIns="91440" tIns="45720" rIns="91440" bIns="45720">
            <a:spAutoFit/>
          </a:bodyPr>
          <a:lstStyle/>
          <a:p>
            <a:pPr algn="ctr"/>
            <a:r>
              <a:rPr lang="en-US" sz="8000" dirty="0">
                <a:ln w="0"/>
                <a:effectLst>
                  <a:outerShdw blurRad="38100" dist="25400" dir="5400000" algn="ctr" rotWithShape="0">
                    <a:srgbClr val="6E747A">
                      <a:alpha val="43000"/>
                    </a:srgbClr>
                  </a:outerShdw>
                </a:effectLst>
              </a:rPr>
              <a:t>THANK YOU</a:t>
            </a:r>
            <a:endParaRPr lang="en-US" sz="80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4303903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420</TotalTime>
  <Words>789</Words>
  <Application>Microsoft Office PowerPoint</Application>
  <PresentationFormat>Widescreen</PresentationFormat>
  <Paragraphs>84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Slice</vt:lpstr>
      <vt:lpstr>WELCOME TO ARTIMAX LOGISTICS llp (ATL)</vt:lpstr>
      <vt:lpstr>              ARTIMAX LOGISTICS llp (ATL)</vt:lpstr>
      <vt:lpstr>ARTIMAX LOGISTICS llp (ATL)</vt:lpstr>
      <vt:lpstr>ARTIMAX LOGISTICS llp (ATL)</vt:lpstr>
      <vt:lpstr>ARTIMAX LOGISTICS llp (ATL)</vt:lpstr>
      <vt:lpstr>ARTIMAX LOGISTICS llp (ATL)</vt:lpstr>
      <vt:lpstr>ARTIMAX LOGISTICS llp (ATL)</vt:lpstr>
      <vt:lpstr>ARTIMAX LOGISTICS llp (ATL)</vt:lpstr>
      <vt:lpstr>ARTIMAX LOGISTICS llp (ATL)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ARTIMAX LOGISTICS llp (ATL)</dc:title>
  <dc:creator>Microsoft account</dc:creator>
  <cp:lastModifiedBy>girish madhav</cp:lastModifiedBy>
  <cp:revision>27</cp:revision>
  <dcterms:created xsi:type="dcterms:W3CDTF">2023-02-16T07:06:44Z</dcterms:created>
  <dcterms:modified xsi:type="dcterms:W3CDTF">2023-11-24T15:14:51Z</dcterms:modified>
</cp:coreProperties>
</file>