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shboard_167326896783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EC50FD-567C-4AEE-9A52-523B4CC723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451BF6-DC44-4EAB-B141-CF77B579EC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8/22/2024 4:29:36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11F3DEC-27CB-4058-A918-8548153E5E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165"/>
            <a:ext cx="12192000" cy="50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2024-08-22T16:29:37Z</dcterms:created>
  <dcterms:modified xsi:type="dcterms:W3CDTF">2024-08-22T16:29:37Z</dcterms:modified>
</cp:coreProperties>
</file>