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6"/>
  </p:notesMasterIdLst>
  <p:sldIdLst>
    <p:sldId id="256" r:id="rId2"/>
    <p:sldId id="261" r:id="rId3"/>
    <p:sldId id="264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/RAw1v3Gf3jx+547UgraQEnsx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aaa6659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a4aaa6659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aaa6659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a4aaa6659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29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8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6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00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1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485922" y="732159"/>
            <a:ext cx="11220155" cy="21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70"/>
              <a:buFont typeface="Calibri"/>
              <a:buNone/>
            </a:pPr>
            <a:r>
              <a:rPr lang="en-US" sz="4770" b="1" u="sng" dirty="0"/>
              <a:t>CSP 584 ENTERPRISE WEB APPLICATIONS</a:t>
            </a:r>
            <a:br>
              <a:rPr lang="en-US" sz="4320" b="1" dirty="0"/>
            </a:br>
            <a:br>
              <a:rPr lang="en-US" sz="4320" b="1" dirty="0"/>
            </a:br>
            <a:r>
              <a:rPr lang="en-US" sz="3959" b="1" u="sng" dirty="0"/>
              <a:t>HOME HUB – PHASE 2</a:t>
            </a:r>
            <a:endParaRPr sz="4320" b="1" u="sng" dirty="0"/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6861111" y="4438869"/>
            <a:ext cx="5499279" cy="170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u="sng" dirty="0"/>
              <a:t>TEAM 13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/>
              <a:t>DEEPAK KUMAR YADAV - A20447332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/>
              <a:t>NIRAV SONI - A20435538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/>
              <a:t>YASH PATEL  - A20451170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4aaa66598_1_4"/>
          <p:cNvSpPr txBox="1">
            <a:spLocks noGrp="1"/>
          </p:cNvSpPr>
          <p:nvPr>
            <p:ph type="title"/>
          </p:nvPr>
        </p:nvSpPr>
        <p:spPr>
          <a:xfrm>
            <a:off x="1097280" y="263526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Phase-2 Project Progress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6A5C-30C7-48EF-BEBD-87D9B90DE7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MySQL, MongoDB Setup completed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Create Profile &amp; Login: </a:t>
            </a:r>
          </a:p>
          <a:p>
            <a:pPr marL="342900" indent="-342900">
              <a:lnSpc>
                <a:spcPct val="120000"/>
              </a:lnSpc>
              <a:buFont typeface="Calibri" panose="020F0502020204030204" pitchFamily="34" charset="0"/>
              <a:buChar char="-"/>
            </a:pP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User, Service Provider, Admin 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Customer:</a:t>
            </a:r>
          </a:p>
          <a:p>
            <a:pPr marL="342900" indent="-342900">
              <a:lnSpc>
                <a:spcPct val="110000"/>
              </a:lnSpc>
              <a:buFont typeface="Calibri" panose="020F0502020204030204" pitchFamily="34" charset="0"/>
              <a:buChar char="-"/>
            </a:pP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View Active available Services with details</a:t>
            </a:r>
          </a:p>
          <a:p>
            <a:pPr marL="342900" indent="-342900">
              <a:lnSpc>
                <a:spcPct val="110000"/>
              </a:lnSpc>
              <a:buFont typeface="Calibri" panose="020F0502020204030204" pitchFamily="34" charset="0"/>
              <a:buChar char="-"/>
            </a:pP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View nearest available services through Google Map 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0E151-4A07-4F2B-BDA5-D18852F1FA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Service Provider:</a:t>
            </a:r>
          </a:p>
          <a:p>
            <a:pPr marL="342900" lvl="0" indent="-342900">
              <a:lnSpc>
                <a:spcPct val="110000"/>
              </a:lnSpc>
              <a:buFont typeface="Calibri" panose="020F0502020204030204" pitchFamily="34" charset="0"/>
              <a:buChar char="-"/>
            </a:pP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View Services</a:t>
            </a:r>
          </a:p>
          <a:p>
            <a:pPr marL="342900" lvl="0" indent="-342900">
              <a:lnSpc>
                <a:spcPct val="110000"/>
              </a:lnSpc>
              <a:buFont typeface="Calibri" panose="020F0502020204030204" pitchFamily="34" charset="0"/>
              <a:buChar char="-"/>
            </a:pP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Request to Admin for add new service</a:t>
            </a:r>
          </a:p>
          <a:p>
            <a:pPr marL="342900" lvl="0" indent="-342900">
              <a:lnSpc>
                <a:spcPct val="110000"/>
              </a:lnSpc>
              <a:buFont typeface="Calibri" panose="020F0502020204030204" pitchFamily="34" charset="0"/>
              <a:buChar char="-"/>
            </a:pPr>
            <a:r>
              <a:rPr 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Active or Inactive current service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Admin:</a:t>
            </a:r>
          </a:p>
          <a:p>
            <a:pPr marL="342900" lvl="0" indent="-342900">
              <a:lnSpc>
                <a:spcPct val="110000"/>
              </a:lnSpc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View all services</a:t>
            </a:r>
          </a:p>
          <a:p>
            <a:pPr marL="342900" lvl="0" indent="-342900">
              <a:lnSpc>
                <a:spcPct val="110000"/>
              </a:lnSpc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Accept/ Delete services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08C3C1-19A5-427C-878A-4D935949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Future Task: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6A5C-30C7-48EF-BEBD-87D9B90D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trike="sng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Autocomplete Search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trike="sng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Provider Review and Rating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History &amp; Invoice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2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idx="1"/>
          </p:nvPr>
        </p:nvSpPr>
        <p:spPr>
          <a:xfrm>
            <a:off x="4459311" y="2180703"/>
            <a:ext cx="3718774" cy="219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 dirty="0"/>
              <a:t>Thank you</a:t>
            </a:r>
            <a:endParaRPr dirty="0"/>
          </a:p>
        </p:txBody>
      </p:sp>
      <p:sp>
        <p:nvSpPr>
          <p:cNvPr id="181" name="Google Shape;181;p5"/>
          <p:cNvSpPr txBox="1"/>
          <p:nvPr/>
        </p:nvSpPr>
        <p:spPr>
          <a:xfrm>
            <a:off x="6529589" y="4546805"/>
            <a:ext cx="5499279" cy="170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13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EEPAK KUMAR YADAV</a:t>
            </a: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A20447332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NIRAV SONI</a:t>
            </a: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A20435538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YASH PATEL</a:t>
            </a: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A20451170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4EA43-9B2F-47FD-B4FC-CAF9174D9EA8}"/>
              </a:ext>
            </a:extLst>
          </p:cNvPr>
          <p:cNvSpPr txBox="1"/>
          <p:nvPr/>
        </p:nvSpPr>
        <p:spPr>
          <a:xfrm>
            <a:off x="7877709" y="4546805"/>
            <a:ext cx="6097712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 u="sng" dirty="0"/>
              <a:t>TEAM 13</a:t>
            </a:r>
            <a:endParaRPr lang="en-U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 b="1" dirty="0"/>
              <a:t>DEPAK KUMAR YADAV - A20447332</a:t>
            </a:r>
            <a:endParaRPr lang="en-U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 b="1" dirty="0"/>
              <a:t>NIRAV SONI - A20435538</a:t>
            </a:r>
            <a:endParaRPr lang="en-U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 b="1" dirty="0"/>
              <a:t>YASH PATEL  - A20451170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</TotalTime>
  <Words>136</Words>
  <Application>Microsoft Macintosh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CSP 584 ENTERPRISE WEB APPLICATIONS  HOME HUB – PHASE 2</vt:lpstr>
      <vt:lpstr> Phase-2 Project Progress :</vt:lpstr>
      <vt:lpstr>Future Task: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 584 ENTERPRISE WEB APPLICATIONS  HOME HUB – PHASE 2</dc:title>
  <dc:creator>Deepak Kumar Yadav</dc:creator>
  <cp:lastModifiedBy>Deepak Kumar Yadav</cp:lastModifiedBy>
  <cp:revision>11</cp:revision>
  <dcterms:created xsi:type="dcterms:W3CDTF">2020-10-20T02:58:58Z</dcterms:created>
  <dcterms:modified xsi:type="dcterms:W3CDTF">2020-11-28T18:54:57Z</dcterms:modified>
</cp:coreProperties>
</file>