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/RAw1v3Gf3jx+547UgraQEnsx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8024f0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a48024f08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8024f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48024f08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aaa6659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a4aaa66598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485922" y="732159"/>
            <a:ext cx="11220155" cy="2186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70"/>
              <a:buFont typeface="Calibri"/>
              <a:buNone/>
            </a:pPr>
            <a:r>
              <a:rPr b="1" lang="en-US" sz="4770" u="sng"/>
              <a:t>CSP 584 ENTERPRISE WEB APPLICATIONS</a:t>
            </a:r>
            <a:br>
              <a:rPr b="1" lang="en-US" sz="4320"/>
            </a:br>
            <a:br>
              <a:rPr b="1" lang="en-US" sz="4320"/>
            </a:br>
            <a:r>
              <a:rPr b="1" lang="en-US" sz="3959" u="sng"/>
              <a:t>HOME HUB – PHASE 1</a:t>
            </a:r>
            <a:endParaRPr b="1" sz="4320" u="sng"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6593983" y="3939351"/>
            <a:ext cx="5499279" cy="1701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 u="sng"/>
              <a:t>TEAM 13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DEEPAK KUMAR YADAV - A20447332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NIRAV SONI - A20435538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YASH PATEL  - A20451170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85788" y="194675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u="sng"/>
              <a:t>PROJECT FEATURES: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33751" y="2204167"/>
            <a:ext cx="102354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Every user will have any one of the following role “</a:t>
            </a:r>
            <a:r>
              <a:rPr b="1" lang="en-US"/>
              <a:t>User</a:t>
            </a:r>
            <a:r>
              <a:rPr lang="en-US"/>
              <a:t>” or “</a:t>
            </a:r>
            <a:r>
              <a:rPr b="1" lang="en-US"/>
              <a:t>Administrator</a:t>
            </a:r>
            <a:r>
              <a:rPr lang="en-US"/>
              <a:t>” or “</a:t>
            </a:r>
            <a:r>
              <a:rPr b="1" lang="en-US"/>
              <a:t>Contractor</a:t>
            </a:r>
            <a:r>
              <a:rPr lang="en-US"/>
              <a:t>”.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u="sng"/>
              <a:t>User</a:t>
            </a:r>
            <a:r>
              <a:rPr lang="en-US"/>
              <a:t> can search and order services based on current location or custom location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u="sng"/>
              <a:t>User</a:t>
            </a:r>
            <a:r>
              <a:rPr lang="en-US"/>
              <a:t> can book and cancel services as per their convenience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u="sng"/>
              <a:t>User</a:t>
            </a:r>
            <a:r>
              <a:rPr lang="en-US"/>
              <a:t> can view and post reviews for the services listed on the website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u="sng"/>
              <a:t>Administrator</a:t>
            </a:r>
            <a:r>
              <a:rPr lang="en-US"/>
              <a:t> can add / approve new contractors to be listed in the website.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u="sng"/>
              <a:t>Contractors</a:t>
            </a:r>
            <a:r>
              <a:rPr lang="en-US"/>
              <a:t> can request to be listed on the website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u="sng"/>
              <a:t>Contractors</a:t>
            </a:r>
            <a:r>
              <a:rPr b="1" lang="en-US"/>
              <a:t> </a:t>
            </a:r>
            <a:r>
              <a:rPr lang="en-US"/>
              <a:t>can cancel appointments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u="sng"/>
              <a:t>Contractors</a:t>
            </a:r>
            <a:r>
              <a:rPr b="1" lang="en-US"/>
              <a:t> </a:t>
            </a:r>
            <a:r>
              <a:rPr lang="en-US"/>
              <a:t>can also view and post review for customers.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u="sng"/>
              <a:t>Contractors</a:t>
            </a:r>
            <a:r>
              <a:rPr lang="en-US"/>
              <a:t> can request for additional payment if they have worked for more than the initial planned hours.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every transaction that happens through the website 20% goes to the </a:t>
            </a:r>
            <a:r>
              <a:rPr b="1" lang="en-US"/>
              <a:t>Administrator</a:t>
            </a:r>
            <a:r>
              <a:rPr lang="en-US"/>
              <a:t> and 80% goes to the </a:t>
            </a:r>
            <a:r>
              <a:rPr b="1" lang="en-US"/>
              <a:t>Contractor</a:t>
            </a:r>
            <a:endParaRPr b="1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u="sng"/>
              <a:t>User / Administrator / Contractors</a:t>
            </a:r>
            <a:r>
              <a:rPr lang="en-US"/>
              <a:t> will be able to see their current balance and detailed invoice of every transaction.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85801" y="18315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u="sng"/>
              <a:t>SERVICES: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85802" y="3428992"/>
            <a:ext cx="37188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Cleaning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Home sanitization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Kitchen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Bedroom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Bathroom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Living room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Workplace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Moving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Packers and Movers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Carpenter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Furniture repair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Furniture assemble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Wood work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Wood polishing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Customize furniture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4236602" y="3428992"/>
            <a:ext cx="37188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Plumbing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Drain repair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Sink replace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Toilet repair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Plumbing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Electrician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New wiring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Break down / Shot circuit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Repair / Fixes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Painting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Wall painting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Furniture painting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Others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7743077" y="3428992"/>
            <a:ext cx="37188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Pest Control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Cockroach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Bed bugs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Termite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Mosquito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Appliances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Air Condition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Microwave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Refrigerator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Washing Machine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Water Purifier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Room Heaters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Television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Chimini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a48024f08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050" y="115250"/>
            <a:ext cx="7007825" cy="654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a48024f0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050" y="152400"/>
            <a:ext cx="6501888" cy="6553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4aaa66598_1_4"/>
          <p:cNvSpPr txBox="1"/>
          <p:nvPr>
            <p:ph type="title"/>
          </p:nvPr>
        </p:nvSpPr>
        <p:spPr>
          <a:xfrm>
            <a:off x="685801" y="18315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u="sng"/>
              <a:t>Tech Stack</a:t>
            </a:r>
            <a:r>
              <a:rPr b="1" lang="en-US" u="sng"/>
              <a:t>:</a:t>
            </a:r>
            <a:endParaRPr/>
          </a:p>
        </p:txBody>
      </p:sp>
      <p:sp>
        <p:nvSpPr>
          <p:cNvPr id="175" name="Google Shape;175;ga4aaa66598_1_4"/>
          <p:cNvSpPr txBox="1"/>
          <p:nvPr>
            <p:ph idx="1" type="body"/>
          </p:nvPr>
        </p:nvSpPr>
        <p:spPr>
          <a:xfrm>
            <a:off x="685802" y="1965192"/>
            <a:ext cx="37188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HTML-5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CSS-3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MongoDB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4459311" y="2180703"/>
            <a:ext cx="3718774" cy="2198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/>
              <a:t>Thank you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6529589" y="4546805"/>
            <a:ext cx="5499279" cy="1701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13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EEPAK KUMAR YADAV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A20447332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NIRAV SONI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A20435538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YASH PATEL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A20451170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2020-10-20T02:58:58Z</dcterms:created>
  <dc:creator>Deepak Kumar Yadav</dc:creator>
</cp:coreProperties>
</file>