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1" r:id="rId8"/>
    <p:sldId id="263" r:id="rId9"/>
    <p:sldId id="262" r:id="rId10"/>
    <p:sldId id="264"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2EBDAD-1092-4C2A-8A58-272741322497}" type="datetimeFigureOut">
              <a:rPr lang="en-US" smtClean="0"/>
              <a:pPr/>
              <a:t>4/25/2019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42F1AB6-DBC9-44FA-A895-6C84BBC4B7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2EBDAD-1092-4C2A-8A58-272741322497}" type="datetimeFigureOut">
              <a:rPr lang="en-US" smtClean="0"/>
              <a:pPr/>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F1AB6-DBC9-44FA-A895-6C84BBC4B7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2EBDAD-1092-4C2A-8A58-272741322497}" type="datetimeFigureOut">
              <a:rPr lang="en-US" smtClean="0"/>
              <a:pPr/>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F1AB6-DBC9-44FA-A895-6C84BBC4B7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2EBDAD-1092-4C2A-8A58-272741322497}" type="datetimeFigureOut">
              <a:rPr lang="en-US" smtClean="0"/>
              <a:pPr/>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F1AB6-DBC9-44FA-A895-6C84BBC4B7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2EBDAD-1092-4C2A-8A58-272741322497}" type="datetimeFigureOut">
              <a:rPr lang="en-US" smtClean="0"/>
              <a:pPr/>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F1AB6-DBC9-44FA-A895-6C84BBC4B7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2EBDAD-1092-4C2A-8A58-272741322497}" type="datetimeFigureOut">
              <a:rPr lang="en-US" smtClean="0"/>
              <a:pPr/>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F1AB6-DBC9-44FA-A895-6C84BBC4B7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2EBDAD-1092-4C2A-8A58-272741322497}"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F1AB6-DBC9-44FA-A895-6C84BBC4B7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2EBDAD-1092-4C2A-8A58-272741322497}" type="datetimeFigureOut">
              <a:rPr lang="en-US" smtClean="0"/>
              <a:pPr/>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F1AB6-DBC9-44FA-A895-6C84BBC4B7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EBDAD-1092-4C2A-8A58-272741322497}" type="datetimeFigureOut">
              <a:rPr lang="en-US" smtClean="0"/>
              <a:pPr/>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F1AB6-DBC9-44FA-A895-6C84BBC4B7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2EBDAD-1092-4C2A-8A58-272741322497}" type="datetimeFigureOut">
              <a:rPr lang="en-US" smtClean="0"/>
              <a:pPr/>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F1AB6-DBC9-44FA-A895-6C84BBC4B7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2EBDAD-1092-4C2A-8A58-272741322497}" type="datetimeFigureOut">
              <a:rPr lang="en-US" smtClean="0"/>
              <a:pPr/>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42F1AB6-DBC9-44FA-A895-6C84BBC4B7F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2EBDAD-1092-4C2A-8A58-272741322497}" type="datetimeFigureOut">
              <a:rPr lang="en-US" smtClean="0"/>
              <a:pPr/>
              <a:t>4/25/2019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2F1AB6-DBC9-44FA-A895-6C84BBC4B7F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COLLEGE TRANSPORT MANAGEMENT SYSTEM</a:t>
            </a:r>
            <a:endParaRPr lang="en-US" dirty="0"/>
          </a:p>
        </p:txBody>
      </p:sp>
      <p:sp>
        <p:nvSpPr>
          <p:cNvPr id="3" name="Subtitle 2"/>
          <p:cNvSpPr>
            <a:spLocks noGrp="1"/>
          </p:cNvSpPr>
          <p:nvPr>
            <p:ph type="subTitle" idx="1"/>
          </p:nvPr>
        </p:nvSpPr>
        <p:spPr>
          <a:xfrm>
            <a:off x="533400" y="3581400"/>
            <a:ext cx="7854696" cy="1752600"/>
          </a:xfrm>
        </p:spPr>
        <p:txBody>
          <a:bodyPr>
            <a:normAutofit fontScale="85000" lnSpcReduction="20000"/>
          </a:bodyPr>
          <a:lstStyle/>
          <a:p>
            <a:pPr algn="l"/>
            <a:r>
              <a:rPr lang="en-US" b="1" dirty="0" smtClean="0"/>
              <a:t>GROUP MEMBERS:-</a:t>
            </a:r>
          </a:p>
          <a:p>
            <a:pPr algn="l"/>
            <a:r>
              <a:rPr lang="en-US" dirty="0" smtClean="0"/>
              <a:t>MD MIRAJ ANSARI         (1AY18MCA14)</a:t>
            </a:r>
          </a:p>
          <a:p>
            <a:pPr algn="l"/>
            <a:r>
              <a:rPr lang="en-US" dirty="0" smtClean="0"/>
              <a:t>THEJASHWINI CR          (1AY18MCA31)</a:t>
            </a:r>
          </a:p>
          <a:p>
            <a:pPr algn="l"/>
            <a:r>
              <a:rPr lang="en-US" dirty="0" smtClean="0"/>
              <a:t>LAVANYA TL                    (1AY18MCA13)</a:t>
            </a:r>
          </a:p>
          <a:p>
            <a:pPr algn="l"/>
            <a:r>
              <a:rPr lang="en-US" dirty="0" smtClean="0"/>
              <a:t>TABASSUM  KHANUM  (1AY18MCA30)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FLOW DIAGRAM</a:t>
            </a:r>
            <a:endParaRPr lang="en-US" b="1" dirty="0"/>
          </a:p>
        </p:txBody>
      </p:sp>
      <p:pic>
        <p:nvPicPr>
          <p:cNvPr id="6" name="Content Placeholder 5" descr="Capture.PNG"/>
          <p:cNvPicPr>
            <a:picLocks noGrp="1" noChangeAspect="1"/>
          </p:cNvPicPr>
          <p:nvPr>
            <p:ph idx="1"/>
          </p:nvPr>
        </p:nvPicPr>
        <p:blipFill>
          <a:blip r:embed="rId2"/>
          <a:stretch>
            <a:fillRect/>
          </a:stretch>
        </p:blipFill>
        <p:spPr>
          <a:xfrm>
            <a:off x="457200" y="2810040"/>
            <a:ext cx="8229600" cy="263968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pic>
        <p:nvPicPr>
          <p:cNvPr id="5" name="Content Placeholder 4" descr="LEVEL2.jpg"/>
          <p:cNvPicPr>
            <a:picLocks noGrp="1" noChangeAspect="1"/>
          </p:cNvPicPr>
          <p:nvPr>
            <p:ph idx="1"/>
          </p:nvPr>
        </p:nvPicPr>
        <p:blipFill>
          <a:blip r:embed="rId2"/>
          <a:stretch>
            <a:fillRect/>
          </a:stretch>
        </p:blipFill>
        <p:spPr>
          <a:xfrm>
            <a:off x="457200" y="2198829"/>
            <a:ext cx="8229600" cy="3862104"/>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242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828800"/>
            <a:ext cx="8229600" cy="4495800"/>
          </a:xfrm>
        </p:spPr>
        <p:txBody>
          <a:bodyPr>
            <a:normAutofit fontScale="85000" lnSpcReduction="20000"/>
          </a:bodyPr>
          <a:lstStyle/>
          <a:p>
            <a:r>
              <a:rPr lang="en-US" dirty="0" smtClean="0"/>
              <a:t>This is a web-related application that permits us to approach the entire knowledge</a:t>
            </a:r>
          </a:p>
          <a:p>
            <a:r>
              <a:rPr lang="en-US" dirty="0" smtClean="0"/>
              <a:t>regarding the College Transport Management, employees, students, faculties etc.</a:t>
            </a:r>
          </a:p>
          <a:p>
            <a:r>
              <a:rPr lang="en-US" dirty="0" smtClean="0"/>
              <a:t>This application is also called as </a:t>
            </a:r>
            <a:r>
              <a:rPr lang="en-US" b="1" dirty="0" smtClean="0"/>
              <a:t>College Transport Management System.</a:t>
            </a:r>
          </a:p>
          <a:p>
            <a:endParaRPr lang="en-US" b="1" dirty="0" smtClean="0"/>
          </a:p>
          <a:p>
            <a:r>
              <a:rPr lang="en-US" b="1" dirty="0" smtClean="0"/>
              <a:t>Following are the modules that we have worked on:</a:t>
            </a:r>
          </a:p>
          <a:p>
            <a:r>
              <a:rPr lang="en-US" dirty="0" smtClean="0"/>
              <a:t> Registration Process</a:t>
            </a:r>
          </a:p>
          <a:p>
            <a:r>
              <a:rPr lang="en-US" dirty="0" smtClean="0"/>
              <a:t> Student Info</a:t>
            </a:r>
          </a:p>
          <a:p>
            <a:r>
              <a:rPr lang="en-US" dirty="0" smtClean="0"/>
              <a:t> Faculty Info</a:t>
            </a:r>
          </a:p>
          <a:p>
            <a:r>
              <a:rPr lang="en-US" dirty="0" smtClean="0"/>
              <a:t> Account Info</a:t>
            </a:r>
          </a:p>
          <a:p>
            <a:r>
              <a:rPr lang="en-US" dirty="0" smtClean="0"/>
              <a:t> Admin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smtClean="0"/>
              <a:t>OBJECTIVE</a:t>
            </a:r>
            <a:endParaRPr lang="en-US" dirty="0"/>
          </a:p>
        </p:txBody>
      </p:sp>
      <p:sp>
        <p:nvSpPr>
          <p:cNvPr id="3" name="Content Placeholder 2"/>
          <p:cNvSpPr>
            <a:spLocks noGrp="1"/>
          </p:cNvSpPr>
          <p:nvPr>
            <p:ph idx="1"/>
          </p:nvPr>
        </p:nvSpPr>
        <p:spPr>
          <a:xfrm>
            <a:off x="381000" y="1676400"/>
            <a:ext cx="8305800" cy="5029200"/>
          </a:xfrm>
        </p:spPr>
        <p:txBody>
          <a:bodyPr>
            <a:normAutofit fontScale="92500"/>
          </a:bodyPr>
          <a:lstStyle/>
          <a:p>
            <a:r>
              <a:rPr lang="en-US" dirty="0" smtClean="0"/>
              <a:t>The main objective of this system is to reduce the consumption of time during maintaining the records of college Transport management. Separate divisions are provide to maintain the records of Student, faculty, Roots, diversion, etc.</a:t>
            </a:r>
          </a:p>
          <a:p>
            <a:r>
              <a:rPr lang="en-US" dirty="0" smtClean="0"/>
              <a:t>In other words the objective of the present college Transport management software are:</a:t>
            </a:r>
          </a:p>
          <a:p>
            <a:r>
              <a:rPr lang="en-US" dirty="0" smtClean="0"/>
              <a:t>Simple database is maintained.</a:t>
            </a:r>
          </a:p>
          <a:p>
            <a:r>
              <a:rPr lang="en-US" dirty="0" smtClean="0"/>
              <a:t> Easy operation for the operator of the System.</a:t>
            </a:r>
          </a:p>
          <a:p>
            <a:r>
              <a:rPr lang="en-US" dirty="0" smtClean="0"/>
              <a:t> Faster execution &amp; maintaining the records.</a:t>
            </a:r>
          </a:p>
          <a:p>
            <a:r>
              <a:rPr lang="en-US" dirty="0" smtClean="0"/>
              <a:t> User interface are user friendly and attractive, it takes very less time for the operator to get use-to with the system.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system COLLEGE TRANSPORT MANAGEMENT SYSTEM can be used to manage the data of all type of TRANSPORT MANAGEMENT. It will support both stand alone and also networking environment. The system uses WEB Technology.</a:t>
            </a:r>
          </a:p>
          <a:p>
            <a:r>
              <a:rPr lang="en-US" dirty="0" smtClean="0"/>
              <a:t>The main modules involved in this system are:</a:t>
            </a:r>
          </a:p>
          <a:p>
            <a:r>
              <a:rPr lang="en-US" dirty="0" smtClean="0"/>
              <a:t> Login</a:t>
            </a:r>
          </a:p>
          <a:p>
            <a:r>
              <a:rPr lang="en-US" dirty="0" smtClean="0"/>
              <a:t> Forms</a:t>
            </a:r>
          </a:p>
          <a:p>
            <a:r>
              <a:rPr lang="en-US" dirty="0" smtClean="0"/>
              <a:t> Reports</a:t>
            </a:r>
          </a:p>
          <a:p>
            <a:r>
              <a:rPr lang="en-US" dirty="0" smtClean="0"/>
              <a:t> Announcement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05800" cy="5638800"/>
          </a:xfrm>
        </p:spPr>
        <p:txBody>
          <a:bodyPr>
            <a:normAutofit fontScale="92500" lnSpcReduction="20000"/>
          </a:bodyPr>
          <a:lstStyle/>
          <a:p>
            <a:r>
              <a:rPr lang="en-US" b="1" dirty="0" smtClean="0"/>
              <a:t>Login</a:t>
            </a:r>
          </a:p>
          <a:p>
            <a:r>
              <a:rPr lang="en-US" dirty="0" smtClean="0"/>
              <a:t>Login module is used to check whether the user is an authorized person to use the system or not. For this the user should give the correct user name and password.</a:t>
            </a:r>
          </a:p>
          <a:p>
            <a:r>
              <a:rPr lang="en-US" dirty="0" smtClean="0"/>
              <a:t> The different types of users are</a:t>
            </a:r>
          </a:p>
          <a:p>
            <a:r>
              <a:rPr lang="en-US" dirty="0" smtClean="0"/>
              <a:t> Admin</a:t>
            </a:r>
          </a:p>
          <a:p>
            <a:r>
              <a:rPr lang="en-US" dirty="0" smtClean="0"/>
              <a:t> Account</a:t>
            </a:r>
          </a:p>
          <a:p>
            <a:r>
              <a:rPr lang="en-US" dirty="0" smtClean="0"/>
              <a:t> Student</a:t>
            </a:r>
          </a:p>
          <a:p>
            <a:r>
              <a:rPr lang="en-US" dirty="0" smtClean="0"/>
              <a:t>Employee/Faculty</a:t>
            </a:r>
          </a:p>
          <a:p>
            <a:r>
              <a:rPr lang="en-US" b="1" dirty="0" smtClean="0"/>
              <a:t>Forms</a:t>
            </a:r>
          </a:p>
          <a:p>
            <a:r>
              <a:rPr lang="en-US" dirty="0" smtClean="0"/>
              <a:t> This module consists of the following sub modules</a:t>
            </a:r>
          </a:p>
          <a:p>
            <a:r>
              <a:rPr lang="en-US" dirty="0" smtClean="0"/>
              <a:t> Student/Faculty Registration Form</a:t>
            </a:r>
          </a:p>
          <a:p>
            <a:r>
              <a:rPr lang="en-US" dirty="0" smtClean="0"/>
              <a:t> Student/Faculty ID Form</a:t>
            </a:r>
          </a:p>
          <a:p>
            <a:r>
              <a:rPr lang="en-US" dirty="0" smtClean="0"/>
              <a:t> Student/Faculty Detail Form</a:t>
            </a:r>
          </a:p>
          <a:p>
            <a:r>
              <a:rPr lang="en-US" dirty="0" smtClean="0"/>
              <a:t> Account Detail Form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 DESCRIPTION</a:t>
            </a:r>
            <a:endParaRPr lang="en-US" dirty="0"/>
          </a:p>
        </p:txBody>
      </p:sp>
      <p:sp>
        <p:nvSpPr>
          <p:cNvPr id="3" name="Content Placeholder 2"/>
          <p:cNvSpPr>
            <a:spLocks noGrp="1"/>
          </p:cNvSpPr>
          <p:nvPr>
            <p:ph idx="1"/>
          </p:nvPr>
        </p:nvSpPr>
        <p:spPr/>
        <p:txBody>
          <a:bodyPr>
            <a:normAutofit fontScale="70000" lnSpcReduction="20000"/>
          </a:bodyPr>
          <a:lstStyle/>
          <a:p>
            <a:pPr lvl="0"/>
            <a:r>
              <a:rPr lang="en-US" sz="3200" dirty="0" smtClean="0"/>
              <a:t>Administrator Module</a:t>
            </a:r>
          </a:p>
          <a:p>
            <a:pPr lvl="0"/>
            <a:r>
              <a:rPr lang="en-US" sz="3200" dirty="0" smtClean="0"/>
              <a:t> User module      </a:t>
            </a:r>
          </a:p>
          <a:p>
            <a:endParaRPr lang="en-US" sz="3200" dirty="0" smtClean="0"/>
          </a:p>
          <a:p>
            <a:r>
              <a:rPr lang="en-US" sz="3200" b="1" dirty="0" smtClean="0"/>
              <a:t>Administrator Module:</a:t>
            </a:r>
            <a:endParaRPr lang="en-US" sz="3200" dirty="0" smtClean="0"/>
          </a:p>
          <a:p>
            <a:r>
              <a:rPr lang="en-US" sz="3200" dirty="0" smtClean="0"/>
              <a:t> This module provides administrator related functionality. Administrator can add ,delete ,update and view details of </a:t>
            </a:r>
            <a:r>
              <a:rPr lang="en-US" sz="3200" dirty="0" err="1" smtClean="0"/>
              <a:t>vehicles,routes</a:t>
            </a:r>
            <a:r>
              <a:rPr lang="en-US" sz="3200" dirty="0" smtClean="0"/>
              <a:t>. The administrator maintain the details of  employees who avail the transportation service.</a:t>
            </a:r>
          </a:p>
          <a:p>
            <a:endParaRPr lang="en-US" sz="3200" dirty="0" smtClean="0"/>
          </a:p>
          <a:p>
            <a:r>
              <a:rPr lang="en-US" sz="3400" b="1" dirty="0" smtClean="0"/>
              <a:t>User Module</a:t>
            </a:r>
            <a:endParaRPr lang="en-US" sz="3400" dirty="0" smtClean="0"/>
          </a:p>
          <a:p>
            <a:r>
              <a:rPr lang="en-US" sz="2800" dirty="0" smtClean="0"/>
              <a:t>                  User can view all information about the route like time </a:t>
            </a:r>
            <a:r>
              <a:rPr lang="en-US" sz="2800" dirty="0" err="1" smtClean="0"/>
              <a:t>details,stop</a:t>
            </a:r>
            <a:r>
              <a:rPr lang="en-US" sz="2800" dirty="0" smtClean="0"/>
              <a:t> details and can make complaint for the service and view the status about the </a:t>
            </a:r>
            <a:r>
              <a:rPr lang="en-US" sz="2800" dirty="0" err="1" smtClean="0"/>
              <a:t>complaint.User</a:t>
            </a:r>
            <a:r>
              <a:rPr lang="en-US" sz="2800" dirty="0" smtClean="0"/>
              <a:t> give feedback about the service.</a:t>
            </a:r>
          </a:p>
          <a:p>
            <a:r>
              <a:rPr lang="en-US" sz="3200" dirty="0" smtClean="0"/>
              <a:t> </a:t>
            </a:r>
          </a:p>
          <a:p>
            <a:endParaRPr lang="en-US" sz="32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r>
              <a:rPr lang="en-US" dirty="0" smtClean="0"/>
              <a:t>Today all the work at the time of taking transport services of the students is done manually by ink and paper, which is very slow and consuming much efforts and time.</a:t>
            </a:r>
          </a:p>
          <a:p>
            <a:r>
              <a:rPr lang="en-US" dirty="0" smtClean="0"/>
              <a:t>Since the numbers of students is growing, and management has to handle records of all the student it is facing a little bit problems in maintaining the records of students and other details.</a:t>
            </a:r>
          </a:p>
          <a:p>
            <a:r>
              <a:rPr lang="en-US" dirty="0" smtClean="0"/>
              <a:t>It is required to Design of a Computerized College Transport Management System, to speed up and make it easy to use system.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REQUIREMENTS</a:t>
            </a:r>
            <a:endParaRPr lang="en-US" dirty="0"/>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r>
              <a:rPr lang="en-US" b="1" dirty="0" smtClean="0"/>
              <a:t>Hardware Requirements:-</a:t>
            </a:r>
          </a:p>
          <a:p>
            <a:r>
              <a:rPr lang="en-US" dirty="0" smtClean="0"/>
              <a:t>In order to run the project system needs to have following minimum hardware</a:t>
            </a:r>
          </a:p>
          <a:p>
            <a:r>
              <a:rPr lang="en-US" dirty="0" smtClean="0"/>
              <a:t>configuration:-</a:t>
            </a:r>
          </a:p>
          <a:p>
            <a:r>
              <a:rPr lang="en-US" dirty="0" smtClean="0"/>
              <a:t>RAM: 256 MB.</a:t>
            </a:r>
          </a:p>
          <a:p>
            <a:r>
              <a:rPr lang="en-US" dirty="0" smtClean="0"/>
              <a:t>Processor: Pentium III.</a:t>
            </a:r>
          </a:p>
          <a:p>
            <a:r>
              <a:rPr lang="en-US" b="1" dirty="0" smtClean="0"/>
              <a:t>Software/Operating System:-</a:t>
            </a:r>
          </a:p>
          <a:p>
            <a:r>
              <a:rPr lang="en-US" dirty="0" smtClean="0"/>
              <a:t>Windows XP, Windows Vista, Windows 2000.</a:t>
            </a:r>
          </a:p>
          <a:p>
            <a:r>
              <a:rPr lang="en-US" b="1" dirty="0" smtClean="0"/>
              <a:t>Technology Used:-</a:t>
            </a:r>
          </a:p>
          <a:p>
            <a:r>
              <a:rPr lang="en-US" dirty="0" smtClean="0"/>
              <a:t>Notepad++</a:t>
            </a:r>
          </a:p>
          <a:p>
            <a:r>
              <a:rPr lang="en-US" dirty="0" smtClean="0"/>
              <a:t>Front End:-</a:t>
            </a:r>
            <a:r>
              <a:rPr lang="en-US" dirty="0" err="1" smtClean="0"/>
              <a:t>html,php,css,javascript</a:t>
            </a:r>
            <a:endParaRPr lang="en-US" dirty="0" smtClean="0"/>
          </a:p>
          <a:p>
            <a:r>
              <a:rPr lang="en-US" dirty="0" smtClean="0"/>
              <a:t>Back End:-</a:t>
            </a:r>
            <a:r>
              <a:rPr lang="en-US" dirty="0" err="1" smtClean="0"/>
              <a:t>mysql</a:t>
            </a:r>
            <a:r>
              <a:rPr lang="en-US"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our proposed system we have the provision for adding the details of the students. Another advantage of the system is that it is very easy to edit the details of the student and delete a student when it found unnecessary. Here is facility of find root, direction, individual profile facility is also provided. Online updating and changes is possible.</a:t>
            </a:r>
          </a:p>
          <a:p>
            <a:r>
              <a:rPr lang="en-US" b="1" dirty="0" smtClean="0"/>
              <a:t>By developing the system, we can attain the following facilities:</a:t>
            </a:r>
          </a:p>
          <a:p>
            <a:r>
              <a:rPr lang="en-US" dirty="0" smtClean="0"/>
              <a:t>Easy to handle and feasible.</a:t>
            </a:r>
          </a:p>
          <a:p>
            <a:r>
              <a:rPr lang="en-US" dirty="0" smtClean="0"/>
              <a:t>Easy to operate.</a:t>
            </a:r>
          </a:p>
          <a:p>
            <a:r>
              <a:rPr lang="en-US" dirty="0" smtClean="0"/>
              <a:t>Cost reduction.</a:t>
            </a:r>
          </a:p>
          <a:p>
            <a:r>
              <a:rPr lang="en-US" dirty="0" smtClean="0"/>
              <a:t>Fast and convenient.</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TotalTime>
  <Words>580</Words>
  <Application>Microsoft Office PowerPoint</Application>
  <PresentationFormat>On-screen Show (4:3)</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COLLEGE TRANSPORT MANAGEMENT SYSTEM</vt:lpstr>
      <vt:lpstr>INTRODUCTION</vt:lpstr>
      <vt:lpstr>OBJECTIVE</vt:lpstr>
      <vt:lpstr>Slide 4</vt:lpstr>
      <vt:lpstr>Slide 5</vt:lpstr>
      <vt:lpstr>MODULE DESCRIPTION</vt:lpstr>
      <vt:lpstr>PROBLEM STATEMENT</vt:lpstr>
      <vt:lpstr>SYSTEM REQUIREMENTS</vt:lpstr>
      <vt:lpstr>Proposed System</vt:lpstr>
      <vt:lpstr>DATA FLOW DIAGRAM</vt:lpstr>
      <vt:lpstr>DATA FLOW DIAGRAM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TRANSPORT MANAGEMENT SYSTEM</dc:title>
  <dc:creator>MIRAJ</dc:creator>
  <cp:lastModifiedBy>MIRAJ</cp:lastModifiedBy>
  <cp:revision>38</cp:revision>
  <dcterms:created xsi:type="dcterms:W3CDTF">2019-03-25T12:45:41Z</dcterms:created>
  <dcterms:modified xsi:type="dcterms:W3CDTF">2019-04-25T05:19:02Z</dcterms:modified>
</cp:coreProperties>
</file>