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9" r:id="rId6"/>
    <p:sldId id="272" r:id="rId7"/>
    <p:sldId id="264" r:id="rId8"/>
    <p:sldId id="263" r:id="rId9"/>
    <p:sldId id="267" r:id="rId10"/>
    <p:sldId id="275" r:id="rId11"/>
    <p:sldId id="274" r:id="rId12"/>
    <p:sldId id="273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CCE572-9744-4D5A-B246-4FCD3E50E363}">
  <a:tblStyle styleId="{C7CCE572-9744-4D5A-B246-4FCD3E50E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81a4e5d6a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81a4e5d6a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81a4ce251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81a4ce251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1a4ce251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1a4ce251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6bdd9a7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6bdd9a7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6bdd9a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e6bdd9a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6bdd9a7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e6bdd9a7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194e43a6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194e43a6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1a4ce25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1a4ce25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9115693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9115693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9115693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9115693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94e43a6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94e43a6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100"/>
            <a:ext cx="5670125" cy="5143449"/>
          </a:xfrm>
          <a:custGeom>
            <a:avLst/>
            <a:gdLst/>
            <a:ahLst/>
            <a:cxnLst/>
            <a:rect l="l" t="t" r="r" b="b"/>
            <a:pathLst>
              <a:path w="83624" h="67160" extrusionOk="0">
                <a:moveTo>
                  <a:pt x="16926" y="33743"/>
                </a:moveTo>
                <a:lnTo>
                  <a:pt x="16926" y="33879"/>
                </a:lnTo>
                <a:lnTo>
                  <a:pt x="16899" y="33879"/>
                </a:lnTo>
                <a:lnTo>
                  <a:pt x="16899" y="34014"/>
                </a:lnTo>
                <a:lnTo>
                  <a:pt x="16790" y="33879"/>
                </a:lnTo>
                <a:lnTo>
                  <a:pt x="16926" y="33743"/>
                </a:lnTo>
                <a:close/>
                <a:moveTo>
                  <a:pt x="0" y="1"/>
                </a:moveTo>
                <a:lnTo>
                  <a:pt x="0" y="57015"/>
                </a:lnTo>
                <a:lnTo>
                  <a:pt x="8978" y="67159"/>
                </a:lnTo>
                <a:lnTo>
                  <a:pt x="83623" y="67159"/>
                </a:lnTo>
                <a:lnTo>
                  <a:pt x="240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0518" y="1969444"/>
            <a:ext cx="4989634" cy="3172074"/>
          </a:xfrm>
          <a:custGeom>
            <a:avLst/>
            <a:gdLst/>
            <a:ahLst/>
            <a:cxnLst/>
            <a:rect l="l" t="t" r="r" b="b"/>
            <a:pathLst>
              <a:path w="73588" h="41419" extrusionOk="0">
                <a:moveTo>
                  <a:pt x="36780" y="0"/>
                </a:moveTo>
                <a:lnTo>
                  <a:pt x="0" y="41418"/>
                </a:lnTo>
                <a:lnTo>
                  <a:pt x="73587" y="41418"/>
                </a:lnTo>
                <a:lnTo>
                  <a:pt x="36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08225" y="1545450"/>
            <a:ext cx="242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08225" y="3598050"/>
            <a:ext cx="242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25" y="3323"/>
            <a:ext cx="1626673" cy="1833568"/>
          </a:xfrm>
          <a:custGeom>
            <a:avLst/>
            <a:gdLst/>
            <a:ahLst/>
            <a:cxnLst/>
            <a:rect l="l" t="t" r="r" b="b"/>
            <a:pathLst>
              <a:path w="29783" h="33608" extrusionOk="0">
                <a:moveTo>
                  <a:pt x="28" y="1"/>
                </a:moveTo>
                <a:lnTo>
                  <a:pt x="1" y="33607"/>
                </a:lnTo>
                <a:lnTo>
                  <a:pt x="297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 hasCustomPrompt="1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" hasCustomPrompt="1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5" hasCustomPrompt="1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opic alternative">
  <p:cSld name="CUSTOM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0100" y="1449750"/>
            <a:ext cx="3143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710100" y="21907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316525" y="-1025"/>
            <a:ext cx="4827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 rot="10800000">
            <a:off x="4316524" y="-3161"/>
            <a:ext cx="4825226" cy="5143686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0"/>
          <p:cNvGrpSpPr/>
          <p:nvPr/>
        </p:nvGrpSpPr>
        <p:grpSpPr>
          <a:xfrm>
            <a:off x="0" y="2106484"/>
            <a:ext cx="9144000" cy="3036898"/>
            <a:chOff x="0" y="1643082"/>
            <a:chExt cx="9144000" cy="3500343"/>
          </a:xfrm>
        </p:grpSpPr>
        <p:sp>
          <p:nvSpPr>
            <p:cNvPr id="119" name="Google Shape;119;p20"/>
            <p:cNvSpPr/>
            <p:nvPr/>
          </p:nvSpPr>
          <p:spPr>
            <a:xfrm>
              <a:off x="0" y="3228825"/>
              <a:ext cx="9144000" cy="19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0" y="1643082"/>
              <a:ext cx="9136800" cy="15933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7101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7101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3" hasCustomPrompt="1"/>
          </p:nvPr>
        </p:nvSpPr>
        <p:spPr>
          <a:xfrm>
            <a:off x="1494150" y="12786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4"/>
          </p:nvPr>
        </p:nvSpPr>
        <p:spPr>
          <a:xfrm>
            <a:off x="35388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5"/>
          </p:nvPr>
        </p:nvSpPr>
        <p:spPr>
          <a:xfrm>
            <a:off x="35388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6" hasCustomPrompt="1"/>
          </p:nvPr>
        </p:nvSpPr>
        <p:spPr>
          <a:xfrm>
            <a:off x="4322850" y="1276650"/>
            <a:ext cx="493800" cy="49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7"/>
          </p:nvPr>
        </p:nvSpPr>
        <p:spPr>
          <a:xfrm>
            <a:off x="63675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8"/>
          </p:nvPr>
        </p:nvSpPr>
        <p:spPr>
          <a:xfrm>
            <a:off x="63675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9" hasCustomPrompt="1"/>
          </p:nvPr>
        </p:nvSpPr>
        <p:spPr>
          <a:xfrm>
            <a:off x="7151550" y="1276650"/>
            <a:ext cx="493800" cy="49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3"/>
          </p:nvPr>
        </p:nvSpPr>
        <p:spPr>
          <a:xfrm>
            <a:off x="7101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4"/>
          </p:nvPr>
        </p:nvSpPr>
        <p:spPr>
          <a:xfrm>
            <a:off x="7101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 idx="15" hasCustomPrompt="1"/>
          </p:nvPr>
        </p:nvSpPr>
        <p:spPr>
          <a:xfrm>
            <a:off x="14941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6"/>
          </p:nvPr>
        </p:nvSpPr>
        <p:spPr>
          <a:xfrm>
            <a:off x="35388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17"/>
          </p:nvPr>
        </p:nvSpPr>
        <p:spPr>
          <a:xfrm>
            <a:off x="35388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 idx="18" hasCustomPrompt="1"/>
          </p:nvPr>
        </p:nvSpPr>
        <p:spPr>
          <a:xfrm>
            <a:off x="43228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9"/>
          </p:nvPr>
        </p:nvSpPr>
        <p:spPr>
          <a:xfrm>
            <a:off x="63675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20"/>
          </p:nvPr>
        </p:nvSpPr>
        <p:spPr>
          <a:xfrm>
            <a:off x="63675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21" hasCustomPrompt="1"/>
          </p:nvPr>
        </p:nvSpPr>
        <p:spPr>
          <a:xfrm>
            <a:off x="71515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0"/>
          <p:cNvSpPr/>
          <p:nvPr/>
        </p:nvSpPr>
        <p:spPr>
          <a:xfrm rot="10800000" flipH="1">
            <a:off x="0" y="0"/>
            <a:ext cx="1149000" cy="99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7165200" y="-1"/>
            <a:ext cx="1978800" cy="197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928200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2"/>
          </p:nvPr>
        </p:nvSpPr>
        <p:spPr>
          <a:xfrm>
            <a:off x="928200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549463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4"/>
          </p:nvPr>
        </p:nvSpPr>
        <p:spPr>
          <a:xfrm>
            <a:off x="3549463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167388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6"/>
          </p:nvPr>
        </p:nvSpPr>
        <p:spPr>
          <a:xfrm>
            <a:off x="6167388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100" y="-24"/>
            <a:ext cx="4571975" cy="5143471"/>
          </a:xfrm>
          <a:custGeom>
            <a:avLst/>
            <a:gdLst/>
            <a:ahLst/>
            <a:cxnLst/>
            <a:rect l="l" t="t" r="r" b="b"/>
            <a:pathLst>
              <a:path w="59700" h="25308" extrusionOk="0">
                <a:moveTo>
                  <a:pt x="59510" y="1"/>
                </a:moveTo>
                <a:lnTo>
                  <a:pt x="0" y="25307"/>
                </a:lnTo>
                <a:lnTo>
                  <a:pt x="59700" y="25307"/>
                </a:lnTo>
                <a:lnTo>
                  <a:pt x="59700" y="109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5" y="-197"/>
            <a:ext cx="4572052" cy="5143475"/>
          </a:xfrm>
          <a:custGeom>
            <a:avLst/>
            <a:gdLst/>
            <a:ahLst/>
            <a:cxnLst/>
            <a:rect l="l" t="t" r="r" b="b"/>
            <a:pathLst>
              <a:path w="59701" h="33526" extrusionOk="0">
                <a:moveTo>
                  <a:pt x="0" y="1"/>
                </a:moveTo>
                <a:lnTo>
                  <a:pt x="0" y="33526"/>
                </a:lnTo>
                <a:lnTo>
                  <a:pt x="59700" y="33526"/>
                </a:lnTo>
                <a:lnTo>
                  <a:pt x="59700" y="33444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0100" y="1652150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0100" y="26739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10800000" flipH="1">
            <a:off x="-100" y="100"/>
            <a:ext cx="35745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100" y="100"/>
            <a:ext cx="35745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3970788" y="88885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2"/>
          </p:nvPr>
        </p:nvSpPr>
        <p:spPr>
          <a:xfrm>
            <a:off x="3961500" y="1254575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9614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4"/>
          </p:nvPr>
        </p:nvSpPr>
        <p:spPr>
          <a:xfrm>
            <a:off x="3961503" y="3148259"/>
            <a:ext cx="21414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5"/>
          </p:nvPr>
        </p:nvSpPr>
        <p:spPr>
          <a:xfrm>
            <a:off x="6498088" y="8888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6"/>
          </p:nvPr>
        </p:nvSpPr>
        <p:spPr>
          <a:xfrm>
            <a:off x="6498093" y="1254565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7"/>
          </p:nvPr>
        </p:nvSpPr>
        <p:spPr>
          <a:xfrm>
            <a:off x="64980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8"/>
          </p:nvPr>
        </p:nvSpPr>
        <p:spPr>
          <a:xfrm>
            <a:off x="6498088" y="3148250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 flipH="1">
            <a:off x="6279600" y="445025"/>
            <a:ext cx="2864400" cy="469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0"/>
            <a:ext cx="4762500" cy="5153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867800" y="539400"/>
            <a:ext cx="35661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3872400"/>
            <a:ext cx="1275000" cy="1271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rot="10800000">
            <a:off x="84507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rot="10800000">
            <a:off x="77574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10100" y="1233175"/>
            <a:ext cx="3156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710100" y="2803075"/>
            <a:ext cx="315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5126700" y="724075"/>
            <a:ext cx="3462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 hasCustomPrompt="1"/>
          </p:nvPr>
        </p:nvSpPr>
        <p:spPr>
          <a:xfrm>
            <a:off x="710100" y="1106125"/>
            <a:ext cx="7723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710100" y="3152225"/>
            <a:ext cx="7723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flipH="1">
            <a:off x="7553400" y="2947875"/>
            <a:ext cx="1590600" cy="2207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553400" y="2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5603879" y="885360"/>
            <a:ext cx="2782368" cy="2777943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5"/>
          <p:cNvSpPr/>
          <p:nvPr/>
        </p:nvSpPr>
        <p:spPr>
          <a:xfrm>
            <a:off x="457663" y="427898"/>
            <a:ext cx="932571" cy="9325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ctrTitle"/>
          </p:nvPr>
        </p:nvSpPr>
        <p:spPr>
          <a:xfrm>
            <a:off x="5952722" y="1570100"/>
            <a:ext cx="3224100" cy="1648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Organ Donation Android Application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7452360" y="4297707"/>
            <a:ext cx="162306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Group Id: 220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Batch : IT</a:t>
            </a:r>
          </a:p>
        </p:txBody>
      </p:sp>
      <p:grpSp>
        <p:nvGrpSpPr>
          <p:cNvPr id="168" name="Google Shape;168;p25"/>
          <p:cNvGrpSpPr/>
          <p:nvPr/>
        </p:nvGrpSpPr>
        <p:grpSpPr>
          <a:xfrm>
            <a:off x="8166004" y="70556"/>
            <a:ext cx="960216" cy="960138"/>
            <a:chOff x="5568717" y="1285046"/>
            <a:chExt cx="2573616" cy="2573408"/>
          </a:xfrm>
        </p:grpSpPr>
        <p:sp>
          <p:nvSpPr>
            <p:cNvPr id="169" name="Google Shape;169;p25"/>
            <p:cNvSpPr/>
            <p:nvPr/>
          </p:nvSpPr>
          <p:spPr>
            <a:xfrm>
              <a:off x="5568717" y="1285046"/>
              <a:ext cx="2573616" cy="2573408"/>
            </a:xfrm>
            <a:custGeom>
              <a:avLst/>
              <a:gdLst/>
              <a:ahLst/>
              <a:cxnLst/>
              <a:rect l="l" t="t" r="r" b="b"/>
              <a:pathLst>
                <a:path w="12346" h="12345" extrusionOk="0">
                  <a:moveTo>
                    <a:pt x="6180" y="0"/>
                  </a:moveTo>
                  <a:cubicBezTo>
                    <a:pt x="2777" y="0"/>
                    <a:pt x="1" y="2762"/>
                    <a:pt x="1" y="6166"/>
                  </a:cubicBezTo>
                  <a:cubicBezTo>
                    <a:pt x="1" y="9583"/>
                    <a:pt x="2777" y="12345"/>
                    <a:pt x="6180" y="12345"/>
                  </a:cubicBezTo>
                  <a:cubicBezTo>
                    <a:pt x="9584" y="12345"/>
                    <a:pt x="12346" y="9583"/>
                    <a:pt x="12346" y="6166"/>
                  </a:cubicBezTo>
                  <a:cubicBezTo>
                    <a:pt x="12346" y="2762"/>
                    <a:pt x="9584" y="0"/>
                    <a:pt x="6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5"/>
            <p:cNvGrpSpPr/>
            <p:nvPr/>
          </p:nvGrpSpPr>
          <p:grpSpPr>
            <a:xfrm>
              <a:off x="6095025" y="1811250"/>
              <a:ext cx="1521000" cy="1521000"/>
              <a:chOff x="6095025" y="1811250"/>
              <a:chExt cx="1521000" cy="1521000"/>
            </a:xfrm>
          </p:grpSpPr>
          <p:sp>
            <p:nvSpPr>
              <p:cNvPr id="171" name="Google Shape;171;p25"/>
              <p:cNvSpPr/>
              <p:nvPr/>
            </p:nvSpPr>
            <p:spPr>
              <a:xfrm>
                <a:off x="6536025" y="1811250"/>
                <a:ext cx="639000" cy="152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rot="5400000">
                <a:off x="6536025" y="1811250"/>
                <a:ext cx="639000" cy="152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9CD54A6-C5A0-4DA3-AF9F-E3222FD21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7663" y="1570100"/>
            <a:ext cx="4600137" cy="28028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  <a:softEdge rad="3175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4"/>
          <p:cNvSpPr txBox="1">
            <a:spLocks noGrp="1"/>
          </p:cNvSpPr>
          <p:nvPr>
            <p:ph type="title"/>
          </p:nvPr>
        </p:nvSpPr>
        <p:spPr>
          <a:xfrm>
            <a:off x="481500" y="102052"/>
            <a:ext cx="7723800" cy="1132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Work Distribution</a:t>
            </a:r>
            <a:endParaRPr sz="4800" dirty="0"/>
          </a:p>
        </p:txBody>
      </p:sp>
      <p:sp>
        <p:nvSpPr>
          <p:cNvPr id="764" name="Google Shape;764;p44"/>
          <p:cNvSpPr txBox="1">
            <a:spLocks noGrp="1"/>
          </p:cNvSpPr>
          <p:nvPr>
            <p:ph type="body" idx="1"/>
          </p:nvPr>
        </p:nvSpPr>
        <p:spPr>
          <a:xfrm>
            <a:off x="1035840" y="1821179"/>
            <a:ext cx="6812760" cy="1493521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800"/>
              </a:spcAft>
            </a:pPr>
            <a:r>
              <a:rPr lang="en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Pranjal Sagar : Front End and Back End</a:t>
            </a:r>
          </a:p>
          <a:p>
            <a:pPr marL="285750" indent="-285750">
              <a:spcAft>
                <a:spcPts val="800"/>
              </a:spcAft>
            </a:pPr>
            <a:r>
              <a:rPr lang="en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Yash Mudgal : Front End and Report</a:t>
            </a:r>
          </a:p>
          <a:p>
            <a:pPr marL="285750" indent="-285750">
              <a:spcAft>
                <a:spcPts val="800"/>
              </a:spcAft>
            </a:pPr>
            <a:r>
              <a:rPr lang="en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Vikrant Chaudhary: Research and Report</a:t>
            </a:r>
            <a:endParaRPr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3"/>
          <p:cNvSpPr/>
          <p:nvPr/>
        </p:nvSpPr>
        <p:spPr>
          <a:xfrm>
            <a:off x="7273877" y="3206282"/>
            <a:ext cx="1703932" cy="1701222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3"/>
          <p:cNvSpPr/>
          <p:nvPr/>
        </p:nvSpPr>
        <p:spPr>
          <a:xfrm>
            <a:off x="364669" y="2169674"/>
            <a:ext cx="804120" cy="808418"/>
          </a:xfrm>
          <a:custGeom>
            <a:avLst/>
            <a:gdLst/>
            <a:ahLst/>
            <a:cxnLst/>
            <a:rect l="l" t="t" r="r" b="b"/>
            <a:pathLst>
              <a:path w="2623" h="2637" extrusionOk="0">
                <a:moveTo>
                  <a:pt x="2274" y="349"/>
                </a:moveTo>
                <a:lnTo>
                  <a:pt x="2274" y="2288"/>
                </a:lnTo>
                <a:lnTo>
                  <a:pt x="349" y="2288"/>
                </a:lnTo>
                <a:lnTo>
                  <a:pt x="349" y="349"/>
                </a:lnTo>
                <a:close/>
                <a:moveTo>
                  <a:pt x="0" y="0"/>
                </a:moveTo>
                <a:lnTo>
                  <a:pt x="0" y="2637"/>
                </a:lnTo>
                <a:lnTo>
                  <a:pt x="2623" y="2637"/>
                </a:lnTo>
                <a:lnTo>
                  <a:pt x="26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3"/>
          <p:cNvSpPr txBox="1">
            <a:spLocks noGrp="1"/>
          </p:cNvSpPr>
          <p:nvPr>
            <p:ph type="subTitle" idx="1"/>
          </p:nvPr>
        </p:nvSpPr>
        <p:spPr>
          <a:xfrm>
            <a:off x="1028349" y="1106926"/>
            <a:ext cx="7750982" cy="336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have also tried to decrease the communication gap between donors and recipients.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app is very flexible android-based app. In this app, donor can easily search for recipients easily in critical situations and can contact to them directly through our app.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project, we have tried to bridge the gap between donors and recipients by providing donor, recipient and doctor a single platform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Patients can also book appointments with doctor through our app.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51" name="Google Shape;751;p43"/>
          <p:cNvSpPr txBox="1">
            <a:spLocks noGrp="1"/>
          </p:cNvSpPr>
          <p:nvPr>
            <p:ph type="title"/>
          </p:nvPr>
        </p:nvSpPr>
        <p:spPr>
          <a:xfrm>
            <a:off x="1028349" y="486988"/>
            <a:ext cx="488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755" name="Google Shape;755;p43"/>
          <p:cNvSpPr/>
          <p:nvPr/>
        </p:nvSpPr>
        <p:spPr>
          <a:xfrm>
            <a:off x="6630039" y="486988"/>
            <a:ext cx="748355" cy="7483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2"/>
          <p:cNvSpPr txBox="1">
            <a:spLocks noGrp="1"/>
          </p:cNvSpPr>
          <p:nvPr>
            <p:ph type="title"/>
          </p:nvPr>
        </p:nvSpPr>
        <p:spPr>
          <a:xfrm>
            <a:off x="2945302" y="2079091"/>
            <a:ext cx="34724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4309050" y="539393"/>
            <a:ext cx="876812" cy="557887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1"/>
                </a:lnTo>
                <a:lnTo>
                  <a:pt x="11447" y="16791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4308874" y="1088944"/>
            <a:ext cx="876812" cy="534600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  <a:latin typeface="Raleway" panose="020B0604020202020204" charset="0"/>
              </a:rPr>
              <a:t>02</a:t>
            </a:r>
            <a:endParaRPr lang="en" sz="20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308698" y="2593320"/>
            <a:ext cx="876812" cy="471351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Raleway" panose="020B0604020202020204" charset="0"/>
              </a:rPr>
              <a:t>05</a:t>
            </a:r>
          </a:p>
        </p:txBody>
      </p:sp>
      <p:sp>
        <p:nvSpPr>
          <p:cNvPr id="222" name="Google Shape;222;p27"/>
          <p:cNvSpPr/>
          <p:nvPr/>
        </p:nvSpPr>
        <p:spPr>
          <a:xfrm>
            <a:off x="4308698" y="3945066"/>
            <a:ext cx="876812" cy="419847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604020202020204" charset="0"/>
              </a:rPr>
              <a:t>08</a:t>
            </a:r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710100" y="1654125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 idx="2"/>
          </p:nvPr>
        </p:nvSpPr>
        <p:spPr>
          <a:xfrm>
            <a:off x="4308874" y="45355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3"/>
          </p:nvPr>
        </p:nvSpPr>
        <p:spPr>
          <a:xfrm>
            <a:off x="4309050" y="1744291"/>
            <a:ext cx="876812" cy="4713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5"/>
          </p:nvPr>
        </p:nvSpPr>
        <p:spPr>
          <a:xfrm>
            <a:off x="-1291650" y="4185957"/>
            <a:ext cx="438210" cy="47135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 b="0" dirty="0"/>
              <a:t>.</a:t>
            </a:r>
            <a:endParaRPr sz="100" b="0"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6"/>
          </p:nvPr>
        </p:nvSpPr>
        <p:spPr>
          <a:xfrm>
            <a:off x="5518526" y="612914"/>
            <a:ext cx="1513133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Introduction</a:t>
            </a:r>
            <a:endParaRPr sz="1600"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7"/>
          </p:nvPr>
        </p:nvSpPr>
        <p:spPr>
          <a:xfrm>
            <a:off x="5518526" y="3051938"/>
            <a:ext cx="2785666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rgbClr val="194656"/>
                </a:solidFill>
                <a:latin typeface="Raleway" panose="020B0604020202020204" charset="0"/>
              </a:rPr>
              <a:t>Technologies Used</a:t>
            </a:r>
            <a:endParaRPr sz="1600" b="1" dirty="0">
              <a:solidFill>
                <a:srgbClr val="194656"/>
              </a:solidFill>
              <a:latin typeface="Raleway" panose="020B0604020202020204" charset="0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8"/>
          </p:nvPr>
        </p:nvSpPr>
        <p:spPr>
          <a:xfrm>
            <a:off x="5518526" y="1127956"/>
            <a:ext cx="1335333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Objectives</a:t>
            </a:r>
            <a:endParaRPr sz="1600" dirty="0"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9"/>
          </p:nvPr>
        </p:nvSpPr>
        <p:spPr>
          <a:xfrm>
            <a:off x="5542669" y="3487725"/>
            <a:ext cx="2232664" cy="396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rgbClr val="194656"/>
                </a:solidFill>
                <a:latin typeface="Raleway" panose="020B0604020202020204" charset="0"/>
              </a:rPr>
              <a:t>Work Distribution</a:t>
            </a:r>
            <a:endParaRPr sz="1600" b="1" dirty="0">
              <a:solidFill>
                <a:srgbClr val="194656"/>
              </a:solidFill>
              <a:latin typeface="Raleway" panose="020B0604020202020204" charset="0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3"/>
          </p:nvPr>
        </p:nvSpPr>
        <p:spPr>
          <a:xfrm>
            <a:off x="5544102" y="1651565"/>
            <a:ext cx="2063467" cy="1289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Use Case Diagram</a:t>
            </a:r>
            <a:endParaRPr sz="1600" dirty="0"/>
          </a:p>
        </p:txBody>
      </p:sp>
      <p:sp>
        <p:nvSpPr>
          <p:cNvPr id="234" name="Google Shape;234;p27"/>
          <p:cNvSpPr txBox="1">
            <a:spLocks noGrp="1"/>
          </p:cNvSpPr>
          <p:nvPr>
            <p:ph type="subTitle" idx="14"/>
          </p:nvPr>
        </p:nvSpPr>
        <p:spPr>
          <a:xfrm>
            <a:off x="5542669" y="3925209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rgbClr val="194656"/>
                </a:solidFill>
                <a:latin typeface="Raleway" panose="020B0604020202020204" charset="0"/>
              </a:rPr>
              <a:t>Conclusion</a:t>
            </a:r>
            <a:endParaRPr sz="1600" b="1" dirty="0">
              <a:solidFill>
                <a:srgbClr val="194656"/>
              </a:solidFill>
              <a:latin typeface="Raleway" panose="020B0604020202020204" charset="0"/>
            </a:endParaRPr>
          </a:p>
        </p:txBody>
      </p:sp>
      <p:sp>
        <p:nvSpPr>
          <p:cNvPr id="235" name="Google Shape;235;p27"/>
          <p:cNvSpPr txBox="1">
            <a:spLocks noGrp="1"/>
          </p:cNvSpPr>
          <p:nvPr>
            <p:ph type="subTitle" idx="15"/>
          </p:nvPr>
        </p:nvSpPr>
        <p:spPr>
          <a:xfrm>
            <a:off x="5543021" y="2147670"/>
            <a:ext cx="2987124" cy="148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dirty="0"/>
              <a:t>Development Methodology</a:t>
            </a:r>
            <a:endParaRPr sz="1600" dirty="0"/>
          </a:p>
        </p:txBody>
      </p:sp>
      <p:sp>
        <p:nvSpPr>
          <p:cNvPr id="19" name="Google Shape;221;p27">
            <a:extLst>
              <a:ext uri="{FF2B5EF4-FFF2-40B4-BE49-F238E27FC236}">
                <a16:creationId xmlns:a16="http://schemas.microsoft.com/office/drawing/2014/main" id="{8CBBEAEF-6A81-4A45-A81E-15E955A30964}"/>
              </a:ext>
            </a:extLst>
          </p:cNvPr>
          <p:cNvSpPr/>
          <p:nvPr/>
        </p:nvSpPr>
        <p:spPr>
          <a:xfrm>
            <a:off x="4308874" y="3065142"/>
            <a:ext cx="876812" cy="471351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Raleway" panose="020B0604020202020204" charset="0"/>
              </a:rPr>
              <a:t>06</a:t>
            </a:r>
          </a:p>
        </p:txBody>
      </p:sp>
      <p:sp>
        <p:nvSpPr>
          <p:cNvPr id="20" name="Google Shape;221;p27">
            <a:extLst>
              <a:ext uri="{FF2B5EF4-FFF2-40B4-BE49-F238E27FC236}">
                <a16:creationId xmlns:a16="http://schemas.microsoft.com/office/drawing/2014/main" id="{40D22B7B-4F24-4346-9080-1AA11B5A9F65}"/>
              </a:ext>
            </a:extLst>
          </p:cNvPr>
          <p:cNvSpPr/>
          <p:nvPr/>
        </p:nvSpPr>
        <p:spPr>
          <a:xfrm>
            <a:off x="4308698" y="3473715"/>
            <a:ext cx="876812" cy="471351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Raleway" panose="020B0604020202020204" charset="0"/>
              </a:rPr>
              <a:t>07</a:t>
            </a:r>
          </a:p>
        </p:txBody>
      </p:sp>
      <p:sp>
        <p:nvSpPr>
          <p:cNvPr id="21" name="Google Shape;220;p27">
            <a:extLst>
              <a:ext uri="{FF2B5EF4-FFF2-40B4-BE49-F238E27FC236}">
                <a16:creationId xmlns:a16="http://schemas.microsoft.com/office/drawing/2014/main" id="{9EB793F0-0AF4-4256-BFF4-32C3D02DE751}"/>
              </a:ext>
            </a:extLst>
          </p:cNvPr>
          <p:cNvSpPr/>
          <p:nvPr/>
        </p:nvSpPr>
        <p:spPr>
          <a:xfrm>
            <a:off x="4308874" y="1591891"/>
            <a:ext cx="876812" cy="534600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Raleway" panose="020B0604020202020204" charset="0"/>
              </a:rPr>
              <a:t>03</a:t>
            </a:r>
          </a:p>
        </p:txBody>
      </p:sp>
      <p:sp>
        <p:nvSpPr>
          <p:cNvPr id="22" name="Google Shape;220;p27">
            <a:extLst>
              <a:ext uri="{FF2B5EF4-FFF2-40B4-BE49-F238E27FC236}">
                <a16:creationId xmlns:a16="http://schemas.microsoft.com/office/drawing/2014/main" id="{58F6C207-26E0-404F-AAB8-41E94011E67E}"/>
              </a:ext>
            </a:extLst>
          </p:cNvPr>
          <p:cNvSpPr/>
          <p:nvPr/>
        </p:nvSpPr>
        <p:spPr>
          <a:xfrm>
            <a:off x="4308698" y="2104284"/>
            <a:ext cx="876812" cy="534600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  <a:latin typeface="Raleway" panose="020B0604020202020204" charset="0"/>
              </a:rPr>
              <a:t>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D0BF-7D8B-4FF5-8520-CB9E8603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212" y="2614454"/>
            <a:ext cx="1791463" cy="534600"/>
          </a:xfrm>
        </p:spPr>
        <p:txBody>
          <a:bodyPr/>
          <a:lstStyle/>
          <a:p>
            <a:r>
              <a:rPr lang="en-IN" sz="1600" b="1" dirty="0">
                <a:solidFill>
                  <a:srgbClr val="194656"/>
                </a:solidFill>
                <a:latin typeface="Raleway" panose="020B0604020202020204" charset="0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281940" y="169590"/>
            <a:ext cx="357186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281940" y="1034453"/>
            <a:ext cx="3977640" cy="3711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Organ Donation is an extremely noble and honorable act that a person can do to contribute from his/her share of duty to benefits the society and make this world a beautiful place to live.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Our android based application is a very small step from our side to facilitate this noble cause of organ donation and to make the whole process more efficient and transparent.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This app will bring organ donors, organ recipient, doctors all at a same platform and create a healthy environment for them to help each other.</a:t>
            </a:r>
          </a:p>
          <a:p>
            <a:pPr marL="0" indent="0">
              <a:spcAft>
                <a:spcPts val="800"/>
              </a:spcAft>
            </a:pPr>
            <a:endParaRPr lang="en-US" sz="1400" dirty="0">
              <a:effectLst/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F1D1E-BA25-4EE5-A1EF-78A24469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79" y="910590"/>
            <a:ext cx="3816504" cy="326076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323021" y="613561"/>
            <a:ext cx="364998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OBJECTIVES </a:t>
            </a:r>
            <a:endParaRPr sz="2800" dirty="0"/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228600" y="1833840"/>
            <a:ext cx="4343400" cy="3233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To decrease the communication gap between organ donors and organ</a:t>
            </a:r>
            <a:r>
              <a:rPr lang="en-US" spc="-115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recipients.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+mj-lt"/>
                <a:ea typeface="Batang" panose="02030600000101010101" pitchFamily="18" charset="-127"/>
                <a:cs typeface="Arial" panose="020B0604020202020204" pitchFamily="34" charset="0"/>
              </a:rPr>
              <a:t>To 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reate an efficient solution for smooth and convenient way to find and</a:t>
            </a:r>
            <a:r>
              <a:rPr lang="en-US" spc="-2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connect organ donor and organ recipient in the specified time</a:t>
            </a:r>
            <a:r>
              <a:rPr lang="en-US" spc="-8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frame.</a:t>
            </a:r>
            <a:endParaRPr lang="en-US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To </a:t>
            </a:r>
            <a:r>
              <a:rPr lang="en-US" spc="-15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make </a:t>
            </a: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the search of organs or organ donors easy and fast.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To </a:t>
            </a:r>
            <a:r>
              <a:rPr lang="en-US" spc="-15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make </a:t>
            </a: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a common platform where organ donor &amp; organ recipients can take consultation </a:t>
            </a:r>
            <a:r>
              <a:rPr lang="en-US" spc="2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of </a:t>
            </a: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a doctor</a:t>
            </a:r>
            <a:r>
              <a:rPr lang="en-US" spc="-80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+mj-lt"/>
                <a:ea typeface="Symbol" panose="05050102010706020507" pitchFamily="18" charset="2"/>
                <a:cs typeface="Symbol" panose="05050102010706020507" pitchFamily="18" charset="2"/>
              </a:rPr>
              <a:t>simultaneously.</a:t>
            </a:r>
            <a:endParaRPr lang="en-IN" dirty="0">
              <a:effectLst/>
              <a:latin typeface="+mj-l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4943938" y="399900"/>
            <a:ext cx="3755599" cy="4315483"/>
            <a:chOff x="4943938" y="399900"/>
            <a:chExt cx="3755599" cy="4315483"/>
          </a:xfrm>
        </p:grpSpPr>
        <p:sp>
          <p:nvSpPr>
            <p:cNvPr id="279" name="Google Shape;279;p30"/>
            <p:cNvSpPr/>
            <p:nvPr/>
          </p:nvSpPr>
          <p:spPr>
            <a:xfrm>
              <a:off x="6858139" y="2221332"/>
              <a:ext cx="1703932" cy="1701222"/>
            </a:xfrm>
            <a:custGeom>
              <a:avLst/>
              <a:gdLst/>
              <a:ahLst/>
              <a:cxnLst/>
              <a:rect l="l" t="t" r="r" b="b"/>
              <a:pathLst>
                <a:path w="8174" h="8161" extrusionOk="0">
                  <a:moveTo>
                    <a:pt x="4073" y="321"/>
                  </a:moveTo>
                  <a:cubicBezTo>
                    <a:pt x="6137" y="321"/>
                    <a:pt x="7825" y="1995"/>
                    <a:pt x="7811" y="4059"/>
                  </a:cubicBezTo>
                  <a:cubicBezTo>
                    <a:pt x="7811" y="6110"/>
                    <a:pt x="6137" y="7784"/>
                    <a:pt x="4073" y="7784"/>
                  </a:cubicBezTo>
                  <a:cubicBezTo>
                    <a:pt x="2023" y="7784"/>
                    <a:pt x="349" y="6110"/>
                    <a:pt x="349" y="4059"/>
                  </a:cubicBezTo>
                  <a:cubicBezTo>
                    <a:pt x="349" y="1995"/>
                    <a:pt x="2023" y="321"/>
                    <a:pt x="4073" y="321"/>
                  </a:cubicBezTo>
                  <a:close/>
                  <a:moveTo>
                    <a:pt x="4073" y="0"/>
                  </a:moveTo>
                  <a:cubicBezTo>
                    <a:pt x="1827" y="0"/>
                    <a:pt x="0" y="1828"/>
                    <a:pt x="0" y="4073"/>
                  </a:cubicBezTo>
                  <a:cubicBezTo>
                    <a:pt x="0" y="6319"/>
                    <a:pt x="1827" y="8160"/>
                    <a:pt x="4073" y="8160"/>
                  </a:cubicBezTo>
                  <a:cubicBezTo>
                    <a:pt x="6333" y="8160"/>
                    <a:pt x="8174" y="6305"/>
                    <a:pt x="8160" y="4073"/>
                  </a:cubicBezTo>
                  <a:cubicBezTo>
                    <a:pt x="8160" y="1828"/>
                    <a:pt x="6333" y="0"/>
                    <a:pt x="4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0"/>
            <p:cNvGrpSpPr/>
            <p:nvPr/>
          </p:nvGrpSpPr>
          <p:grpSpPr>
            <a:xfrm>
              <a:off x="5568717" y="1285046"/>
              <a:ext cx="2573616" cy="2573408"/>
              <a:chOff x="5568717" y="1285046"/>
              <a:chExt cx="2573616" cy="2573408"/>
            </a:xfrm>
          </p:grpSpPr>
          <p:sp>
            <p:nvSpPr>
              <p:cNvPr id="281" name="Google Shape;281;p30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0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283" name="Google Shape;283;p30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0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5" name="Google Shape;285;p30"/>
            <p:cNvSpPr/>
            <p:nvPr/>
          </p:nvSpPr>
          <p:spPr>
            <a:xfrm>
              <a:off x="5233405" y="3524823"/>
              <a:ext cx="819624" cy="811497"/>
            </a:xfrm>
            <a:custGeom>
              <a:avLst/>
              <a:gdLst/>
              <a:ahLst/>
              <a:cxnLst/>
              <a:rect l="l" t="t" r="r" b="b"/>
              <a:pathLst>
                <a:path w="2819" h="2791" extrusionOk="0">
                  <a:moveTo>
                    <a:pt x="1409" y="1"/>
                  </a:moveTo>
                  <a:cubicBezTo>
                    <a:pt x="1284" y="1"/>
                    <a:pt x="1186" y="28"/>
                    <a:pt x="1075" y="42"/>
                  </a:cubicBezTo>
                  <a:lnTo>
                    <a:pt x="1158" y="377"/>
                  </a:lnTo>
                  <a:cubicBezTo>
                    <a:pt x="1193" y="363"/>
                    <a:pt x="1235" y="356"/>
                    <a:pt x="1279" y="356"/>
                  </a:cubicBezTo>
                  <a:cubicBezTo>
                    <a:pt x="1322" y="356"/>
                    <a:pt x="1367" y="363"/>
                    <a:pt x="1409" y="377"/>
                  </a:cubicBezTo>
                  <a:cubicBezTo>
                    <a:pt x="1479" y="377"/>
                    <a:pt x="1563" y="377"/>
                    <a:pt x="1633" y="391"/>
                  </a:cubicBezTo>
                  <a:lnTo>
                    <a:pt x="1702" y="42"/>
                  </a:lnTo>
                  <a:cubicBezTo>
                    <a:pt x="1619" y="28"/>
                    <a:pt x="1507" y="1"/>
                    <a:pt x="1409" y="1"/>
                  </a:cubicBezTo>
                  <a:close/>
                  <a:moveTo>
                    <a:pt x="2274" y="294"/>
                  </a:moveTo>
                  <a:lnTo>
                    <a:pt x="2065" y="586"/>
                  </a:lnTo>
                  <a:cubicBezTo>
                    <a:pt x="2190" y="670"/>
                    <a:pt x="2302" y="810"/>
                    <a:pt x="2372" y="949"/>
                  </a:cubicBezTo>
                  <a:lnTo>
                    <a:pt x="2679" y="782"/>
                  </a:lnTo>
                  <a:cubicBezTo>
                    <a:pt x="2581" y="600"/>
                    <a:pt x="2455" y="419"/>
                    <a:pt x="2274" y="294"/>
                  </a:cubicBezTo>
                  <a:close/>
                  <a:moveTo>
                    <a:pt x="503" y="321"/>
                  </a:moveTo>
                  <a:cubicBezTo>
                    <a:pt x="349" y="433"/>
                    <a:pt x="210" y="614"/>
                    <a:pt x="112" y="810"/>
                  </a:cubicBezTo>
                  <a:lnTo>
                    <a:pt x="433" y="963"/>
                  </a:lnTo>
                  <a:cubicBezTo>
                    <a:pt x="503" y="810"/>
                    <a:pt x="600" y="684"/>
                    <a:pt x="726" y="600"/>
                  </a:cubicBezTo>
                  <a:lnTo>
                    <a:pt x="503" y="321"/>
                  </a:lnTo>
                  <a:close/>
                  <a:moveTo>
                    <a:pt x="2818" y="1382"/>
                  </a:moveTo>
                  <a:lnTo>
                    <a:pt x="2469" y="1395"/>
                  </a:lnTo>
                  <a:cubicBezTo>
                    <a:pt x="2469" y="1577"/>
                    <a:pt x="2442" y="1730"/>
                    <a:pt x="2372" y="1870"/>
                  </a:cubicBezTo>
                  <a:lnTo>
                    <a:pt x="2679" y="2023"/>
                  </a:lnTo>
                  <a:cubicBezTo>
                    <a:pt x="2790" y="1842"/>
                    <a:pt x="2818" y="1633"/>
                    <a:pt x="2818" y="1395"/>
                  </a:cubicBezTo>
                  <a:lnTo>
                    <a:pt x="2818" y="1382"/>
                  </a:lnTo>
                  <a:close/>
                  <a:moveTo>
                    <a:pt x="1" y="1437"/>
                  </a:moveTo>
                  <a:cubicBezTo>
                    <a:pt x="1" y="1647"/>
                    <a:pt x="42" y="1856"/>
                    <a:pt x="140" y="2051"/>
                  </a:cubicBezTo>
                  <a:lnTo>
                    <a:pt x="447" y="1912"/>
                  </a:lnTo>
                  <a:cubicBezTo>
                    <a:pt x="377" y="1744"/>
                    <a:pt x="349" y="1591"/>
                    <a:pt x="349" y="1437"/>
                  </a:cubicBezTo>
                  <a:close/>
                  <a:moveTo>
                    <a:pt x="726" y="2232"/>
                  </a:moveTo>
                  <a:lnTo>
                    <a:pt x="517" y="2511"/>
                  </a:lnTo>
                  <a:cubicBezTo>
                    <a:pt x="698" y="2651"/>
                    <a:pt x="879" y="2748"/>
                    <a:pt x="1089" y="2790"/>
                  </a:cubicBezTo>
                  <a:lnTo>
                    <a:pt x="1158" y="2442"/>
                  </a:lnTo>
                  <a:cubicBezTo>
                    <a:pt x="1005" y="2414"/>
                    <a:pt x="851" y="2344"/>
                    <a:pt x="726" y="2232"/>
                  </a:cubicBezTo>
                  <a:close/>
                  <a:moveTo>
                    <a:pt x="2093" y="2260"/>
                  </a:moveTo>
                  <a:cubicBezTo>
                    <a:pt x="1953" y="2358"/>
                    <a:pt x="1814" y="2428"/>
                    <a:pt x="1646" y="2470"/>
                  </a:cubicBezTo>
                  <a:lnTo>
                    <a:pt x="1716" y="2790"/>
                  </a:lnTo>
                  <a:cubicBezTo>
                    <a:pt x="1925" y="2748"/>
                    <a:pt x="2121" y="2651"/>
                    <a:pt x="2316" y="2539"/>
                  </a:cubicBezTo>
                  <a:lnTo>
                    <a:pt x="2093" y="22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818383" y="1046475"/>
              <a:ext cx="407326" cy="40732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350"/>
                  </a:moveTo>
                  <a:cubicBezTo>
                    <a:pt x="1325" y="350"/>
                    <a:pt x="1604" y="629"/>
                    <a:pt x="1604" y="977"/>
                  </a:cubicBezTo>
                  <a:cubicBezTo>
                    <a:pt x="1604" y="1326"/>
                    <a:pt x="1325" y="1605"/>
                    <a:pt x="977" y="1605"/>
                  </a:cubicBezTo>
                  <a:cubicBezTo>
                    <a:pt x="628" y="1605"/>
                    <a:pt x="349" y="1326"/>
                    <a:pt x="349" y="977"/>
                  </a:cubicBezTo>
                  <a:cubicBezTo>
                    <a:pt x="349" y="629"/>
                    <a:pt x="628" y="350"/>
                    <a:pt x="977" y="350"/>
                  </a:cubicBezTo>
                  <a:close/>
                  <a:moveTo>
                    <a:pt x="977" y="1"/>
                  </a:moveTo>
                  <a:cubicBezTo>
                    <a:pt x="433" y="1"/>
                    <a:pt x="0" y="433"/>
                    <a:pt x="0" y="977"/>
                  </a:cubicBezTo>
                  <a:cubicBezTo>
                    <a:pt x="0" y="1521"/>
                    <a:pt x="433" y="1954"/>
                    <a:pt x="977" y="1954"/>
                  </a:cubicBezTo>
                  <a:cubicBezTo>
                    <a:pt x="1521" y="1954"/>
                    <a:pt x="1953" y="1521"/>
                    <a:pt x="1953" y="977"/>
                  </a:cubicBezTo>
                  <a:cubicBezTo>
                    <a:pt x="1953" y="433"/>
                    <a:pt x="1521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4943938" y="699123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30"/>
            <p:cNvGrpSpPr/>
            <p:nvPr/>
          </p:nvGrpSpPr>
          <p:grpSpPr>
            <a:xfrm>
              <a:off x="8060679" y="4155579"/>
              <a:ext cx="638858" cy="559804"/>
              <a:chOff x="7497685" y="3259241"/>
              <a:chExt cx="352085" cy="308517"/>
            </a:xfrm>
          </p:grpSpPr>
          <p:sp>
            <p:nvSpPr>
              <p:cNvPr id="289" name="Google Shape;289;p30"/>
              <p:cNvSpPr/>
              <p:nvPr/>
            </p:nvSpPr>
            <p:spPr>
              <a:xfrm>
                <a:off x="7497685" y="3494798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7497685" y="3259241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7497685" y="3378479"/>
                <a:ext cx="352085" cy="7296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50" extrusionOk="0">
                    <a:moveTo>
                      <a:pt x="1" y="1"/>
                    </a:moveTo>
                    <a:lnTo>
                      <a:pt x="1" y="350"/>
                    </a:lnTo>
                    <a:lnTo>
                      <a:pt x="1689" y="350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30"/>
            <p:cNvGrpSpPr/>
            <p:nvPr/>
          </p:nvGrpSpPr>
          <p:grpSpPr>
            <a:xfrm>
              <a:off x="8306307" y="1421458"/>
              <a:ext cx="270578" cy="267659"/>
              <a:chOff x="7759507" y="1703733"/>
              <a:chExt cx="270578" cy="267659"/>
            </a:xfrm>
          </p:grpSpPr>
          <p:sp>
            <p:nvSpPr>
              <p:cNvPr id="293" name="Google Shape;293;p30"/>
              <p:cNvSpPr/>
              <p:nvPr/>
            </p:nvSpPr>
            <p:spPr>
              <a:xfrm>
                <a:off x="7759507" y="1706651"/>
                <a:ext cx="267659" cy="26474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0" extrusionOk="0">
                    <a:moveTo>
                      <a:pt x="1046" y="0"/>
                    </a:moveTo>
                    <a:lnTo>
                      <a:pt x="0" y="1033"/>
                    </a:lnTo>
                    <a:lnTo>
                      <a:pt x="251" y="1270"/>
                    </a:lnTo>
                    <a:lnTo>
                      <a:pt x="1283" y="238"/>
                    </a:lnTo>
                    <a:lnTo>
                      <a:pt x="10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762425" y="1703733"/>
                <a:ext cx="267659" cy="26765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84" extrusionOk="0">
                    <a:moveTo>
                      <a:pt x="237" y="0"/>
                    </a:moveTo>
                    <a:lnTo>
                      <a:pt x="0" y="252"/>
                    </a:lnTo>
                    <a:lnTo>
                      <a:pt x="1032" y="1284"/>
                    </a:lnTo>
                    <a:lnTo>
                      <a:pt x="1283" y="1047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30"/>
            <p:cNvSpPr/>
            <p:nvPr/>
          </p:nvSpPr>
          <p:spPr>
            <a:xfrm>
              <a:off x="5538370" y="399900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title"/>
          </p:nvPr>
        </p:nvSpPr>
        <p:spPr>
          <a:xfrm>
            <a:off x="626280" y="228600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Diagram:-</a:t>
            </a:r>
            <a:endParaRPr dirty="0"/>
          </a:p>
        </p:txBody>
      </p:sp>
      <p:pic>
        <p:nvPicPr>
          <p:cNvPr id="52" name="image5.jpeg">
            <a:extLst>
              <a:ext uri="{FF2B5EF4-FFF2-40B4-BE49-F238E27FC236}">
                <a16:creationId xmlns:a16="http://schemas.microsoft.com/office/drawing/2014/main" id="{81816EA5-D97A-4910-A0E4-D72B39EFC5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60" y="895805"/>
            <a:ext cx="6720840" cy="389717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/>
          <p:nvPr/>
        </p:nvSpPr>
        <p:spPr>
          <a:xfrm>
            <a:off x="5919313" y="3055423"/>
            <a:ext cx="816767" cy="853637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52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Methodology</a:t>
            </a:r>
            <a:endParaRPr dirty="0"/>
          </a:p>
        </p:txBody>
      </p:sp>
      <p:sp>
        <p:nvSpPr>
          <p:cNvPr id="664" name="Google Shape;664;p41"/>
          <p:cNvSpPr/>
          <p:nvPr/>
        </p:nvSpPr>
        <p:spPr>
          <a:xfrm>
            <a:off x="3614056" y="2254203"/>
            <a:ext cx="162579" cy="161705"/>
          </a:xfrm>
          <a:custGeom>
            <a:avLst/>
            <a:gdLst/>
            <a:ahLst/>
            <a:cxnLst/>
            <a:rect l="l" t="t" r="r" b="b"/>
            <a:pathLst>
              <a:path w="4883" h="4856" extrusionOk="0">
                <a:moveTo>
                  <a:pt x="2442" y="1"/>
                </a:moveTo>
                <a:cubicBezTo>
                  <a:pt x="1980" y="1"/>
                  <a:pt x="1628" y="353"/>
                  <a:pt x="1628" y="814"/>
                </a:cubicBezTo>
                <a:lnTo>
                  <a:pt x="1628" y="1628"/>
                </a:lnTo>
                <a:lnTo>
                  <a:pt x="814" y="1628"/>
                </a:lnTo>
                <a:cubicBezTo>
                  <a:pt x="353" y="1628"/>
                  <a:pt x="0" y="1981"/>
                  <a:pt x="0" y="2442"/>
                </a:cubicBezTo>
                <a:cubicBezTo>
                  <a:pt x="0" y="2876"/>
                  <a:pt x="353" y="3228"/>
                  <a:pt x="814" y="3228"/>
                </a:cubicBezTo>
                <a:lnTo>
                  <a:pt x="1628" y="3228"/>
                </a:lnTo>
                <a:lnTo>
                  <a:pt x="1628" y="4042"/>
                </a:lnTo>
                <a:cubicBezTo>
                  <a:pt x="1628" y="4503"/>
                  <a:pt x="1980" y="4856"/>
                  <a:pt x="2442" y="4856"/>
                </a:cubicBezTo>
                <a:cubicBezTo>
                  <a:pt x="2875" y="4856"/>
                  <a:pt x="3255" y="4503"/>
                  <a:pt x="3255" y="4042"/>
                </a:cubicBezTo>
                <a:lnTo>
                  <a:pt x="3255" y="3228"/>
                </a:lnTo>
                <a:lnTo>
                  <a:pt x="4069" y="3228"/>
                </a:lnTo>
                <a:cubicBezTo>
                  <a:pt x="4503" y="3228"/>
                  <a:pt x="4883" y="2876"/>
                  <a:pt x="4883" y="2442"/>
                </a:cubicBezTo>
                <a:cubicBezTo>
                  <a:pt x="4883" y="1981"/>
                  <a:pt x="4530" y="1628"/>
                  <a:pt x="4069" y="1628"/>
                </a:cubicBezTo>
                <a:lnTo>
                  <a:pt x="3255" y="1628"/>
                </a:lnTo>
                <a:lnTo>
                  <a:pt x="3255" y="814"/>
                </a:lnTo>
                <a:cubicBezTo>
                  <a:pt x="3255" y="353"/>
                  <a:pt x="2875" y="1"/>
                  <a:pt x="2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4642781" y="3253703"/>
            <a:ext cx="162579" cy="161705"/>
          </a:xfrm>
          <a:custGeom>
            <a:avLst/>
            <a:gdLst/>
            <a:ahLst/>
            <a:cxnLst/>
            <a:rect l="l" t="t" r="r" b="b"/>
            <a:pathLst>
              <a:path w="4883" h="4856" extrusionOk="0">
                <a:moveTo>
                  <a:pt x="2442" y="1"/>
                </a:moveTo>
                <a:cubicBezTo>
                  <a:pt x="1980" y="1"/>
                  <a:pt x="1628" y="353"/>
                  <a:pt x="1628" y="814"/>
                </a:cubicBezTo>
                <a:lnTo>
                  <a:pt x="1628" y="1628"/>
                </a:lnTo>
                <a:lnTo>
                  <a:pt x="814" y="1628"/>
                </a:lnTo>
                <a:cubicBezTo>
                  <a:pt x="353" y="1628"/>
                  <a:pt x="0" y="1981"/>
                  <a:pt x="0" y="2442"/>
                </a:cubicBezTo>
                <a:cubicBezTo>
                  <a:pt x="0" y="2876"/>
                  <a:pt x="353" y="3228"/>
                  <a:pt x="814" y="3228"/>
                </a:cubicBezTo>
                <a:lnTo>
                  <a:pt x="1628" y="3228"/>
                </a:lnTo>
                <a:lnTo>
                  <a:pt x="1628" y="4042"/>
                </a:lnTo>
                <a:cubicBezTo>
                  <a:pt x="1628" y="4503"/>
                  <a:pt x="1980" y="4856"/>
                  <a:pt x="2442" y="4856"/>
                </a:cubicBezTo>
                <a:cubicBezTo>
                  <a:pt x="2875" y="4856"/>
                  <a:pt x="3255" y="4503"/>
                  <a:pt x="3255" y="4042"/>
                </a:cubicBezTo>
                <a:lnTo>
                  <a:pt x="3255" y="3228"/>
                </a:lnTo>
                <a:lnTo>
                  <a:pt x="4069" y="3228"/>
                </a:lnTo>
                <a:cubicBezTo>
                  <a:pt x="4503" y="3228"/>
                  <a:pt x="4883" y="2876"/>
                  <a:pt x="4883" y="2442"/>
                </a:cubicBezTo>
                <a:cubicBezTo>
                  <a:pt x="4883" y="1981"/>
                  <a:pt x="4530" y="1628"/>
                  <a:pt x="4069" y="1628"/>
                </a:cubicBezTo>
                <a:lnTo>
                  <a:pt x="3255" y="1628"/>
                </a:lnTo>
                <a:lnTo>
                  <a:pt x="3255" y="814"/>
                </a:lnTo>
                <a:cubicBezTo>
                  <a:pt x="3255" y="353"/>
                  <a:pt x="2875" y="1"/>
                  <a:pt x="2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1"/>
          <p:cNvSpPr/>
          <p:nvPr/>
        </p:nvSpPr>
        <p:spPr>
          <a:xfrm>
            <a:off x="5540156" y="2079078"/>
            <a:ext cx="162579" cy="161705"/>
          </a:xfrm>
          <a:custGeom>
            <a:avLst/>
            <a:gdLst/>
            <a:ahLst/>
            <a:cxnLst/>
            <a:rect l="l" t="t" r="r" b="b"/>
            <a:pathLst>
              <a:path w="4883" h="4856" extrusionOk="0">
                <a:moveTo>
                  <a:pt x="2442" y="1"/>
                </a:moveTo>
                <a:cubicBezTo>
                  <a:pt x="1980" y="1"/>
                  <a:pt x="1628" y="353"/>
                  <a:pt x="1628" y="814"/>
                </a:cubicBezTo>
                <a:lnTo>
                  <a:pt x="1628" y="1628"/>
                </a:lnTo>
                <a:lnTo>
                  <a:pt x="814" y="1628"/>
                </a:lnTo>
                <a:cubicBezTo>
                  <a:pt x="353" y="1628"/>
                  <a:pt x="0" y="1981"/>
                  <a:pt x="0" y="2442"/>
                </a:cubicBezTo>
                <a:cubicBezTo>
                  <a:pt x="0" y="2876"/>
                  <a:pt x="353" y="3228"/>
                  <a:pt x="814" y="3228"/>
                </a:cubicBezTo>
                <a:lnTo>
                  <a:pt x="1628" y="3228"/>
                </a:lnTo>
                <a:lnTo>
                  <a:pt x="1628" y="4042"/>
                </a:lnTo>
                <a:cubicBezTo>
                  <a:pt x="1628" y="4503"/>
                  <a:pt x="1980" y="4856"/>
                  <a:pt x="2442" y="4856"/>
                </a:cubicBezTo>
                <a:cubicBezTo>
                  <a:pt x="2875" y="4856"/>
                  <a:pt x="3255" y="4503"/>
                  <a:pt x="3255" y="4042"/>
                </a:cubicBezTo>
                <a:lnTo>
                  <a:pt x="3255" y="3228"/>
                </a:lnTo>
                <a:lnTo>
                  <a:pt x="4069" y="3228"/>
                </a:lnTo>
                <a:cubicBezTo>
                  <a:pt x="4503" y="3228"/>
                  <a:pt x="4883" y="2876"/>
                  <a:pt x="4883" y="2442"/>
                </a:cubicBezTo>
                <a:cubicBezTo>
                  <a:pt x="4883" y="1981"/>
                  <a:pt x="4530" y="1628"/>
                  <a:pt x="4069" y="1628"/>
                </a:cubicBezTo>
                <a:lnTo>
                  <a:pt x="3255" y="1628"/>
                </a:lnTo>
                <a:lnTo>
                  <a:pt x="3255" y="814"/>
                </a:lnTo>
                <a:cubicBezTo>
                  <a:pt x="3255" y="353"/>
                  <a:pt x="2875" y="1"/>
                  <a:pt x="2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1"/>
          <p:cNvSpPr/>
          <p:nvPr/>
        </p:nvSpPr>
        <p:spPr>
          <a:xfrm>
            <a:off x="7517306" y="2597078"/>
            <a:ext cx="162579" cy="161705"/>
          </a:xfrm>
          <a:custGeom>
            <a:avLst/>
            <a:gdLst/>
            <a:ahLst/>
            <a:cxnLst/>
            <a:rect l="l" t="t" r="r" b="b"/>
            <a:pathLst>
              <a:path w="4883" h="4856" extrusionOk="0">
                <a:moveTo>
                  <a:pt x="2442" y="1"/>
                </a:moveTo>
                <a:cubicBezTo>
                  <a:pt x="1980" y="1"/>
                  <a:pt x="1628" y="353"/>
                  <a:pt x="1628" y="814"/>
                </a:cubicBezTo>
                <a:lnTo>
                  <a:pt x="1628" y="1628"/>
                </a:lnTo>
                <a:lnTo>
                  <a:pt x="814" y="1628"/>
                </a:lnTo>
                <a:cubicBezTo>
                  <a:pt x="353" y="1628"/>
                  <a:pt x="0" y="1981"/>
                  <a:pt x="0" y="2442"/>
                </a:cubicBezTo>
                <a:cubicBezTo>
                  <a:pt x="0" y="2876"/>
                  <a:pt x="353" y="3228"/>
                  <a:pt x="814" y="3228"/>
                </a:cubicBezTo>
                <a:lnTo>
                  <a:pt x="1628" y="3228"/>
                </a:lnTo>
                <a:lnTo>
                  <a:pt x="1628" y="4042"/>
                </a:lnTo>
                <a:cubicBezTo>
                  <a:pt x="1628" y="4503"/>
                  <a:pt x="1980" y="4856"/>
                  <a:pt x="2442" y="4856"/>
                </a:cubicBezTo>
                <a:cubicBezTo>
                  <a:pt x="2875" y="4856"/>
                  <a:pt x="3255" y="4503"/>
                  <a:pt x="3255" y="4042"/>
                </a:cubicBezTo>
                <a:lnTo>
                  <a:pt x="3255" y="3228"/>
                </a:lnTo>
                <a:lnTo>
                  <a:pt x="4069" y="3228"/>
                </a:lnTo>
                <a:cubicBezTo>
                  <a:pt x="4503" y="3228"/>
                  <a:pt x="4883" y="2876"/>
                  <a:pt x="4883" y="2442"/>
                </a:cubicBezTo>
                <a:cubicBezTo>
                  <a:pt x="4883" y="1981"/>
                  <a:pt x="4530" y="1628"/>
                  <a:pt x="4069" y="1628"/>
                </a:cubicBezTo>
                <a:lnTo>
                  <a:pt x="3255" y="1628"/>
                </a:lnTo>
                <a:lnTo>
                  <a:pt x="3255" y="814"/>
                </a:lnTo>
                <a:cubicBezTo>
                  <a:pt x="3255" y="353"/>
                  <a:pt x="2875" y="1"/>
                  <a:pt x="24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subTitle" idx="4294967295"/>
          </p:nvPr>
        </p:nvSpPr>
        <p:spPr>
          <a:xfrm>
            <a:off x="709037" y="1417320"/>
            <a:ext cx="1188343" cy="11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4294967295"/>
          </p:nvPr>
        </p:nvSpPr>
        <p:spPr>
          <a:xfrm>
            <a:off x="709037" y="1851660"/>
            <a:ext cx="1477903" cy="181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673" name="Google Shape;673;p41"/>
          <p:cNvSpPr txBox="1">
            <a:spLocks noGrp="1"/>
          </p:cNvSpPr>
          <p:nvPr>
            <p:ph type="subTitle" idx="4294967295"/>
          </p:nvPr>
        </p:nvSpPr>
        <p:spPr>
          <a:xfrm>
            <a:off x="709037" y="2219581"/>
            <a:ext cx="1188343" cy="181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4294967295"/>
          </p:nvPr>
        </p:nvSpPr>
        <p:spPr>
          <a:xfrm>
            <a:off x="4997977" y="1493882"/>
            <a:ext cx="3720307" cy="236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4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would be developed using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Sashimi Model. </a:t>
            </a:r>
          </a:p>
          <a:p>
            <a:pPr marL="114300" indent="0">
              <a:spcBef>
                <a:spcPts val="45"/>
              </a:spcBef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 behind the model 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we allow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overlap the different phases 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development lifecycle. </a:t>
            </a:r>
          </a:p>
          <a:p>
            <a:pPr>
              <a:spcBef>
                <a:spcPts val="45"/>
              </a:spcBef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adaptive model.</a:t>
            </a:r>
          </a:p>
          <a:p>
            <a:pPr>
              <a:spcBef>
                <a:spcPts val="45"/>
              </a:spcBef>
            </a:pPr>
            <a:endParaRPr sz="1200" dirty="0"/>
          </a:p>
        </p:txBody>
      </p:sp>
      <p:sp>
        <p:nvSpPr>
          <p:cNvPr id="675" name="Google Shape;675;p41"/>
          <p:cNvSpPr txBox="1">
            <a:spLocks noGrp="1"/>
          </p:cNvSpPr>
          <p:nvPr>
            <p:ph type="subTitle" idx="4294967295"/>
          </p:nvPr>
        </p:nvSpPr>
        <p:spPr>
          <a:xfrm>
            <a:off x="709037" y="3136576"/>
            <a:ext cx="1127383" cy="127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4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4294967295"/>
          </p:nvPr>
        </p:nvSpPr>
        <p:spPr>
          <a:xfrm>
            <a:off x="709037" y="3136576"/>
            <a:ext cx="652610" cy="681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678" name="Google Shape;678;p41"/>
          <p:cNvSpPr txBox="1">
            <a:spLocks noGrp="1"/>
          </p:cNvSpPr>
          <p:nvPr>
            <p:ph type="subTitle" idx="4294967295"/>
          </p:nvPr>
        </p:nvSpPr>
        <p:spPr>
          <a:xfrm>
            <a:off x="2278757" y="4710920"/>
            <a:ext cx="1218823" cy="34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200" dirty="0"/>
              <a:t>Sashimi Model</a:t>
            </a:r>
            <a:endParaRPr sz="1200" dirty="0"/>
          </a:p>
        </p:txBody>
      </p:sp>
      <p:sp>
        <p:nvSpPr>
          <p:cNvPr id="679" name="Google Shape;679;p41"/>
          <p:cNvSpPr/>
          <p:nvPr/>
        </p:nvSpPr>
        <p:spPr>
          <a:xfrm>
            <a:off x="4143708" y="3580675"/>
            <a:ext cx="407326" cy="407326"/>
          </a:xfrm>
          <a:custGeom>
            <a:avLst/>
            <a:gdLst/>
            <a:ahLst/>
            <a:cxnLst/>
            <a:rect l="l" t="t" r="r" b="b"/>
            <a:pathLst>
              <a:path w="1954" h="1954" extrusionOk="0">
                <a:moveTo>
                  <a:pt x="977" y="350"/>
                </a:moveTo>
                <a:cubicBezTo>
                  <a:pt x="1325" y="350"/>
                  <a:pt x="1604" y="629"/>
                  <a:pt x="1604" y="977"/>
                </a:cubicBezTo>
                <a:cubicBezTo>
                  <a:pt x="1604" y="1326"/>
                  <a:pt x="1325" y="1605"/>
                  <a:pt x="977" y="1605"/>
                </a:cubicBezTo>
                <a:cubicBezTo>
                  <a:pt x="628" y="1605"/>
                  <a:pt x="349" y="1326"/>
                  <a:pt x="349" y="977"/>
                </a:cubicBezTo>
                <a:cubicBezTo>
                  <a:pt x="349" y="629"/>
                  <a:pt x="628" y="350"/>
                  <a:pt x="977" y="350"/>
                </a:cubicBezTo>
                <a:close/>
                <a:moveTo>
                  <a:pt x="977" y="1"/>
                </a:moveTo>
                <a:cubicBezTo>
                  <a:pt x="433" y="1"/>
                  <a:pt x="0" y="433"/>
                  <a:pt x="0" y="977"/>
                </a:cubicBezTo>
                <a:cubicBezTo>
                  <a:pt x="0" y="1521"/>
                  <a:pt x="433" y="1954"/>
                  <a:pt x="977" y="1954"/>
                </a:cubicBezTo>
                <a:cubicBezTo>
                  <a:pt x="1521" y="1954"/>
                  <a:pt x="1953" y="1521"/>
                  <a:pt x="1953" y="977"/>
                </a:cubicBezTo>
                <a:cubicBezTo>
                  <a:pt x="1953" y="433"/>
                  <a:pt x="1521" y="1"/>
                  <a:pt x="9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1"/>
          <p:cNvGrpSpPr/>
          <p:nvPr/>
        </p:nvGrpSpPr>
        <p:grpSpPr>
          <a:xfrm>
            <a:off x="4724482" y="2415908"/>
            <a:ext cx="270578" cy="267659"/>
            <a:chOff x="7759507" y="1703733"/>
            <a:chExt cx="270578" cy="267659"/>
          </a:xfrm>
        </p:grpSpPr>
        <p:sp>
          <p:nvSpPr>
            <p:cNvPr id="681" name="Google Shape;681;p41"/>
            <p:cNvSpPr/>
            <p:nvPr/>
          </p:nvSpPr>
          <p:spPr>
            <a:xfrm>
              <a:off x="7759507" y="1706651"/>
              <a:ext cx="267659" cy="264741"/>
            </a:xfrm>
            <a:custGeom>
              <a:avLst/>
              <a:gdLst/>
              <a:ahLst/>
              <a:cxnLst/>
              <a:rect l="l" t="t" r="r" b="b"/>
              <a:pathLst>
                <a:path w="1284" h="1270" extrusionOk="0">
                  <a:moveTo>
                    <a:pt x="1046" y="0"/>
                  </a:moveTo>
                  <a:lnTo>
                    <a:pt x="0" y="1033"/>
                  </a:lnTo>
                  <a:lnTo>
                    <a:pt x="251" y="1270"/>
                  </a:lnTo>
                  <a:lnTo>
                    <a:pt x="1283" y="238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7762425" y="1703733"/>
              <a:ext cx="267659" cy="267659"/>
            </a:xfrm>
            <a:custGeom>
              <a:avLst/>
              <a:gdLst/>
              <a:ahLst/>
              <a:cxnLst/>
              <a:rect l="l" t="t" r="r" b="b"/>
              <a:pathLst>
                <a:path w="1284" h="1284" extrusionOk="0">
                  <a:moveTo>
                    <a:pt x="237" y="0"/>
                  </a:moveTo>
                  <a:lnTo>
                    <a:pt x="0" y="252"/>
                  </a:lnTo>
                  <a:lnTo>
                    <a:pt x="1032" y="1284"/>
                  </a:lnTo>
                  <a:lnTo>
                    <a:pt x="1283" y="104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image4.jpeg">
            <a:extLst>
              <a:ext uri="{FF2B5EF4-FFF2-40B4-BE49-F238E27FC236}">
                <a16:creationId xmlns:a16="http://schemas.microsoft.com/office/drawing/2014/main" id="{ED02326E-110C-4A80-AF60-F5BE95C7E4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20" y="1299434"/>
            <a:ext cx="4390159" cy="3383604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59" name="Google Shape;12991;p65">
            <a:extLst>
              <a:ext uri="{FF2B5EF4-FFF2-40B4-BE49-F238E27FC236}">
                <a16:creationId xmlns:a16="http://schemas.microsoft.com/office/drawing/2014/main" id="{BCAE21D8-7E60-47C2-9E96-0904AD9B398A}"/>
              </a:ext>
            </a:extLst>
          </p:cNvPr>
          <p:cNvGrpSpPr/>
          <p:nvPr/>
        </p:nvGrpSpPr>
        <p:grpSpPr>
          <a:xfrm>
            <a:off x="8161867" y="36469"/>
            <a:ext cx="982133" cy="931333"/>
            <a:chOff x="7055134" y="2919170"/>
            <a:chExt cx="290321" cy="310820"/>
          </a:xfrm>
        </p:grpSpPr>
        <p:sp>
          <p:nvSpPr>
            <p:cNvPr id="60" name="Google Shape;12992;p65">
              <a:extLst>
                <a:ext uri="{FF2B5EF4-FFF2-40B4-BE49-F238E27FC236}">
                  <a16:creationId xmlns:a16="http://schemas.microsoft.com/office/drawing/2014/main" id="{AC69194D-53F9-4B2B-B776-657803617410}"/>
                </a:ext>
              </a:extLst>
            </p:cNvPr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2993;p65">
              <a:extLst>
                <a:ext uri="{FF2B5EF4-FFF2-40B4-BE49-F238E27FC236}">
                  <a16:creationId xmlns:a16="http://schemas.microsoft.com/office/drawing/2014/main" id="{24F475CB-2D23-4623-AC84-95E5C33B930D}"/>
                </a:ext>
              </a:extLst>
            </p:cNvPr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94;p65">
              <a:extLst>
                <a:ext uri="{FF2B5EF4-FFF2-40B4-BE49-F238E27FC236}">
                  <a16:creationId xmlns:a16="http://schemas.microsoft.com/office/drawing/2014/main" id="{B7889711-0668-450C-BEED-06CBCC029F8E}"/>
                </a:ext>
              </a:extLst>
            </p:cNvPr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95;p65">
              <a:extLst>
                <a:ext uri="{FF2B5EF4-FFF2-40B4-BE49-F238E27FC236}">
                  <a16:creationId xmlns:a16="http://schemas.microsoft.com/office/drawing/2014/main" id="{FF222621-4A3C-422F-B0FE-11DAC5BC9DF8}"/>
                </a:ext>
              </a:extLst>
            </p:cNvPr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996;p65">
              <a:extLst>
                <a:ext uri="{FF2B5EF4-FFF2-40B4-BE49-F238E27FC236}">
                  <a16:creationId xmlns:a16="http://schemas.microsoft.com/office/drawing/2014/main" id="{78514043-970C-496E-BF53-9B1A8D491A60}"/>
                </a:ext>
              </a:extLst>
            </p:cNvPr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2997;p65">
              <a:extLst>
                <a:ext uri="{FF2B5EF4-FFF2-40B4-BE49-F238E27FC236}">
                  <a16:creationId xmlns:a16="http://schemas.microsoft.com/office/drawing/2014/main" id="{4C42E61B-BA5C-4A8A-97BE-A8C8F40C41B1}"/>
                </a:ext>
              </a:extLst>
            </p:cNvPr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998;p65">
              <a:extLst>
                <a:ext uri="{FF2B5EF4-FFF2-40B4-BE49-F238E27FC236}">
                  <a16:creationId xmlns:a16="http://schemas.microsoft.com/office/drawing/2014/main" id="{37BFD68C-8AA5-40B4-8CF5-20A8AF52574E}"/>
                </a:ext>
              </a:extLst>
            </p:cNvPr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999;p65">
              <a:extLst>
                <a:ext uri="{FF2B5EF4-FFF2-40B4-BE49-F238E27FC236}">
                  <a16:creationId xmlns:a16="http://schemas.microsoft.com/office/drawing/2014/main" id="{7A937174-3B98-493D-BF84-9165C8F0B210}"/>
                </a:ext>
              </a:extLst>
            </p:cNvPr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000;p65">
              <a:extLst>
                <a:ext uri="{FF2B5EF4-FFF2-40B4-BE49-F238E27FC236}">
                  <a16:creationId xmlns:a16="http://schemas.microsoft.com/office/drawing/2014/main" id="{5DB0BB1E-C7A6-4D74-BE42-5B3A137C3353}"/>
                </a:ext>
              </a:extLst>
            </p:cNvPr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001;p65">
              <a:extLst>
                <a:ext uri="{FF2B5EF4-FFF2-40B4-BE49-F238E27FC236}">
                  <a16:creationId xmlns:a16="http://schemas.microsoft.com/office/drawing/2014/main" id="{F7A06051-88AB-4676-8AA5-3A24AC9870DF}"/>
                </a:ext>
              </a:extLst>
            </p:cNvPr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002;p65">
              <a:extLst>
                <a:ext uri="{FF2B5EF4-FFF2-40B4-BE49-F238E27FC236}">
                  <a16:creationId xmlns:a16="http://schemas.microsoft.com/office/drawing/2014/main" id="{287DDE40-201D-4E46-A2E9-F24D975B7439}"/>
                </a:ext>
              </a:extLst>
            </p:cNvPr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003;p65">
              <a:extLst>
                <a:ext uri="{FF2B5EF4-FFF2-40B4-BE49-F238E27FC236}">
                  <a16:creationId xmlns:a16="http://schemas.microsoft.com/office/drawing/2014/main" id="{9AADD8C1-B0F3-4C06-A9DB-FF9BAB7D639D}"/>
                </a:ext>
              </a:extLst>
            </p:cNvPr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004;p65">
              <a:extLst>
                <a:ext uri="{FF2B5EF4-FFF2-40B4-BE49-F238E27FC236}">
                  <a16:creationId xmlns:a16="http://schemas.microsoft.com/office/drawing/2014/main" id="{B5896777-EE74-4FA8-A684-6A20E85DFE24}"/>
                </a:ext>
              </a:extLst>
            </p:cNvPr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005;p65">
              <a:extLst>
                <a:ext uri="{FF2B5EF4-FFF2-40B4-BE49-F238E27FC236}">
                  <a16:creationId xmlns:a16="http://schemas.microsoft.com/office/drawing/2014/main" id="{4B046E79-AB4A-477A-B0DE-7E83E1BA0407}"/>
                </a:ext>
              </a:extLst>
            </p:cNvPr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3097091" y="706857"/>
            <a:ext cx="3217620" cy="808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/>
            </a:br>
            <a:r>
              <a:rPr lang="en" sz="1800" dirty="0"/>
              <a:t>1. Organ Matcher:-</a:t>
            </a:r>
            <a:br>
              <a:rPr lang="en" dirty="0"/>
            </a:br>
            <a:endParaRPr dirty="0"/>
          </a:p>
        </p:txBody>
      </p:sp>
      <p:sp>
        <p:nvSpPr>
          <p:cNvPr id="374" name="Google Shape;374;p33"/>
          <p:cNvSpPr/>
          <p:nvPr/>
        </p:nvSpPr>
        <p:spPr>
          <a:xfrm>
            <a:off x="37446" y="89771"/>
            <a:ext cx="1129083" cy="1123472"/>
          </a:xfrm>
          <a:custGeom>
            <a:avLst/>
            <a:gdLst/>
            <a:ahLst/>
            <a:cxnLst/>
            <a:rect l="l" t="t" r="r" b="b"/>
            <a:pathLst>
              <a:path w="34816" h="34643" extrusionOk="0">
                <a:moveTo>
                  <a:pt x="17415" y="1"/>
                </a:moveTo>
                <a:cubicBezTo>
                  <a:pt x="17192" y="1"/>
                  <a:pt x="16969" y="88"/>
                  <a:pt x="16794" y="262"/>
                </a:cubicBezTo>
                <a:lnTo>
                  <a:pt x="349" y="16708"/>
                </a:lnTo>
                <a:cubicBezTo>
                  <a:pt x="0" y="17057"/>
                  <a:pt x="0" y="17601"/>
                  <a:pt x="349" y="17949"/>
                </a:cubicBezTo>
                <a:lnTo>
                  <a:pt x="6779" y="24380"/>
                </a:lnTo>
                <a:cubicBezTo>
                  <a:pt x="6400" y="24278"/>
                  <a:pt x="6018" y="24226"/>
                  <a:pt x="5645" y="24226"/>
                </a:cubicBezTo>
                <a:cubicBezTo>
                  <a:pt x="4743" y="24226"/>
                  <a:pt x="3892" y="24529"/>
                  <a:pt x="3250" y="25161"/>
                </a:cubicBezTo>
                <a:cubicBezTo>
                  <a:pt x="1800" y="26611"/>
                  <a:pt x="2037" y="29206"/>
                  <a:pt x="3780" y="30949"/>
                </a:cubicBezTo>
                <a:cubicBezTo>
                  <a:pt x="4760" y="31929"/>
                  <a:pt x="6013" y="32438"/>
                  <a:pt x="7178" y="32438"/>
                </a:cubicBezTo>
                <a:cubicBezTo>
                  <a:pt x="8086" y="32438"/>
                  <a:pt x="8940" y="32129"/>
                  <a:pt x="9569" y="31493"/>
                </a:cubicBezTo>
                <a:cubicBezTo>
                  <a:pt x="10462" y="30601"/>
                  <a:pt x="10727" y="29262"/>
                  <a:pt x="10364" y="27950"/>
                </a:cubicBezTo>
                <a:lnTo>
                  <a:pt x="10364" y="27950"/>
                </a:lnTo>
                <a:lnTo>
                  <a:pt x="16794" y="34381"/>
                </a:lnTo>
                <a:cubicBezTo>
                  <a:pt x="16969" y="34555"/>
                  <a:pt x="17192" y="34642"/>
                  <a:pt x="17415" y="34642"/>
                </a:cubicBezTo>
                <a:cubicBezTo>
                  <a:pt x="17638" y="34642"/>
                  <a:pt x="17861" y="34555"/>
                  <a:pt x="18036" y="34381"/>
                </a:cubicBezTo>
                <a:lnTo>
                  <a:pt x="24466" y="27950"/>
                </a:lnTo>
                <a:lnTo>
                  <a:pt x="24466" y="27950"/>
                </a:lnTo>
                <a:cubicBezTo>
                  <a:pt x="24117" y="29262"/>
                  <a:pt x="24354" y="30587"/>
                  <a:pt x="25247" y="31479"/>
                </a:cubicBezTo>
                <a:cubicBezTo>
                  <a:pt x="25884" y="32110"/>
                  <a:pt x="26740" y="32418"/>
                  <a:pt x="27649" y="32418"/>
                </a:cubicBezTo>
                <a:cubicBezTo>
                  <a:pt x="28811" y="32418"/>
                  <a:pt x="30057" y="31914"/>
                  <a:pt x="31036" y="30935"/>
                </a:cubicBezTo>
                <a:cubicBezTo>
                  <a:pt x="32765" y="29220"/>
                  <a:pt x="33017" y="26625"/>
                  <a:pt x="31566" y="25175"/>
                </a:cubicBezTo>
                <a:cubicBezTo>
                  <a:pt x="30935" y="24544"/>
                  <a:pt x="30082" y="24233"/>
                  <a:pt x="29178" y="24233"/>
                </a:cubicBezTo>
                <a:cubicBezTo>
                  <a:pt x="28802" y="24233"/>
                  <a:pt x="28418" y="24287"/>
                  <a:pt x="28037" y="24393"/>
                </a:cubicBezTo>
                <a:lnTo>
                  <a:pt x="34467" y="17963"/>
                </a:lnTo>
                <a:cubicBezTo>
                  <a:pt x="34816" y="17614"/>
                  <a:pt x="34816" y="17070"/>
                  <a:pt x="34467" y="16722"/>
                </a:cubicBezTo>
                <a:lnTo>
                  <a:pt x="28037" y="10291"/>
                </a:lnTo>
                <a:lnTo>
                  <a:pt x="28037" y="10291"/>
                </a:lnTo>
                <a:cubicBezTo>
                  <a:pt x="28416" y="10392"/>
                  <a:pt x="28795" y="10443"/>
                  <a:pt x="29166" y="10443"/>
                </a:cubicBezTo>
                <a:cubicBezTo>
                  <a:pt x="30078" y="10443"/>
                  <a:pt x="30935" y="10135"/>
                  <a:pt x="31580" y="9510"/>
                </a:cubicBezTo>
                <a:cubicBezTo>
                  <a:pt x="33031" y="8060"/>
                  <a:pt x="32779" y="5465"/>
                  <a:pt x="31036" y="3722"/>
                </a:cubicBezTo>
                <a:cubicBezTo>
                  <a:pt x="30056" y="2742"/>
                  <a:pt x="28807" y="2233"/>
                  <a:pt x="27644" y="2233"/>
                </a:cubicBezTo>
                <a:cubicBezTo>
                  <a:pt x="26737" y="2233"/>
                  <a:pt x="25883" y="2542"/>
                  <a:pt x="25247" y="3178"/>
                </a:cubicBezTo>
                <a:cubicBezTo>
                  <a:pt x="24354" y="4070"/>
                  <a:pt x="24103" y="5409"/>
                  <a:pt x="24466" y="6693"/>
                </a:cubicBezTo>
                <a:lnTo>
                  <a:pt x="18036" y="262"/>
                </a:lnTo>
                <a:cubicBezTo>
                  <a:pt x="17861" y="88"/>
                  <a:pt x="17638" y="1"/>
                  <a:pt x="174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3"/>
          <p:cNvGrpSpPr/>
          <p:nvPr/>
        </p:nvGrpSpPr>
        <p:grpSpPr>
          <a:xfrm>
            <a:off x="349559" y="410498"/>
            <a:ext cx="479403" cy="482019"/>
            <a:chOff x="4766000" y="2495350"/>
            <a:chExt cx="379425" cy="381525"/>
          </a:xfrm>
        </p:grpSpPr>
        <p:sp>
          <p:nvSpPr>
            <p:cNvPr id="376" name="Google Shape;376;p33"/>
            <p:cNvSpPr/>
            <p:nvPr/>
          </p:nvSpPr>
          <p:spPr>
            <a:xfrm>
              <a:off x="4766000" y="2495350"/>
              <a:ext cx="379425" cy="381525"/>
            </a:xfrm>
            <a:custGeom>
              <a:avLst/>
              <a:gdLst/>
              <a:ahLst/>
              <a:cxnLst/>
              <a:rect l="l" t="t" r="r" b="b"/>
              <a:pathLst>
                <a:path w="15177" h="15261" extrusionOk="0">
                  <a:moveTo>
                    <a:pt x="7589" y="3372"/>
                  </a:moveTo>
                  <a:cubicBezTo>
                    <a:pt x="9894" y="3372"/>
                    <a:pt x="11803" y="5166"/>
                    <a:pt x="11884" y="7477"/>
                  </a:cubicBezTo>
                  <a:cubicBezTo>
                    <a:pt x="11884" y="7686"/>
                    <a:pt x="11884" y="7895"/>
                    <a:pt x="11870" y="8105"/>
                  </a:cubicBezTo>
                  <a:cubicBezTo>
                    <a:pt x="11787" y="8872"/>
                    <a:pt x="11508" y="9583"/>
                    <a:pt x="11061" y="10183"/>
                  </a:cubicBezTo>
                  <a:cubicBezTo>
                    <a:pt x="11047" y="10197"/>
                    <a:pt x="11033" y="10211"/>
                    <a:pt x="11033" y="10225"/>
                  </a:cubicBezTo>
                  <a:cubicBezTo>
                    <a:pt x="10978" y="10322"/>
                    <a:pt x="10908" y="10392"/>
                    <a:pt x="10838" y="10448"/>
                  </a:cubicBezTo>
                  <a:cubicBezTo>
                    <a:pt x="10378" y="10978"/>
                    <a:pt x="9806" y="11382"/>
                    <a:pt x="9150" y="11634"/>
                  </a:cubicBezTo>
                  <a:cubicBezTo>
                    <a:pt x="9053" y="11675"/>
                    <a:pt x="8955" y="11703"/>
                    <a:pt x="8844" y="11745"/>
                  </a:cubicBezTo>
                  <a:cubicBezTo>
                    <a:pt x="8537" y="11829"/>
                    <a:pt x="8202" y="11899"/>
                    <a:pt x="7853" y="11912"/>
                  </a:cubicBezTo>
                  <a:lnTo>
                    <a:pt x="7421" y="11912"/>
                  </a:lnTo>
                  <a:cubicBezTo>
                    <a:pt x="5231" y="11801"/>
                    <a:pt x="3431" y="10057"/>
                    <a:pt x="3320" y="7812"/>
                  </a:cubicBezTo>
                  <a:cubicBezTo>
                    <a:pt x="3236" y="5454"/>
                    <a:pt x="5063" y="3488"/>
                    <a:pt x="7407" y="3376"/>
                  </a:cubicBezTo>
                  <a:cubicBezTo>
                    <a:pt x="7468" y="3373"/>
                    <a:pt x="7529" y="3372"/>
                    <a:pt x="7589" y="3372"/>
                  </a:cubicBezTo>
                  <a:close/>
                  <a:moveTo>
                    <a:pt x="7672" y="0"/>
                  </a:moveTo>
                  <a:lnTo>
                    <a:pt x="6974" y="14"/>
                  </a:lnTo>
                  <a:cubicBezTo>
                    <a:pt x="6933" y="14"/>
                    <a:pt x="6905" y="28"/>
                    <a:pt x="6849" y="28"/>
                  </a:cubicBezTo>
                  <a:cubicBezTo>
                    <a:pt x="6682" y="42"/>
                    <a:pt x="6598" y="140"/>
                    <a:pt x="6598" y="307"/>
                  </a:cubicBezTo>
                  <a:cubicBezTo>
                    <a:pt x="6598" y="572"/>
                    <a:pt x="6626" y="851"/>
                    <a:pt x="6626" y="1116"/>
                  </a:cubicBezTo>
                  <a:cubicBezTo>
                    <a:pt x="6626" y="1158"/>
                    <a:pt x="6626" y="1186"/>
                    <a:pt x="6556" y="1186"/>
                  </a:cubicBezTo>
                  <a:cubicBezTo>
                    <a:pt x="6110" y="1256"/>
                    <a:pt x="5677" y="1353"/>
                    <a:pt x="5259" y="1535"/>
                  </a:cubicBezTo>
                  <a:cubicBezTo>
                    <a:pt x="5240" y="1539"/>
                    <a:pt x="5225" y="1542"/>
                    <a:pt x="5212" y="1542"/>
                  </a:cubicBezTo>
                  <a:cubicBezTo>
                    <a:pt x="5186" y="1542"/>
                    <a:pt x="5170" y="1530"/>
                    <a:pt x="5161" y="1493"/>
                  </a:cubicBezTo>
                  <a:cubicBezTo>
                    <a:pt x="5036" y="1256"/>
                    <a:pt x="4896" y="1019"/>
                    <a:pt x="4771" y="781"/>
                  </a:cubicBezTo>
                  <a:cubicBezTo>
                    <a:pt x="4721" y="682"/>
                    <a:pt x="4635" y="632"/>
                    <a:pt x="4545" y="632"/>
                  </a:cubicBezTo>
                  <a:cubicBezTo>
                    <a:pt x="4509" y="632"/>
                    <a:pt x="4472" y="640"/>
                    <a:pt x="4436" y="656"/>
                  </a:cubicBezTo>
                  <a:cubicBezTo>
                    <a:pt x="4143" y="795"/>
                    <a:pt x="3864" y="949"/>
                    <a:pt x="3585" y="1116"/>
                  </a:cubicBezTo>
                  <a:cubicBezTo>
                    <a:pt x="3459" y="1186"/>
                    <a:pt x="3431" y="1298"/>
                    <a:pt x="3501" y="1437"/>
                  </a:cubicBezTo>
                  <a:cubicBezTo>
                    <a:pt x="3599" y="1646"/>
                    <a:pt x="3710" y="1856"/>
                    <a:pt x="3808" y="2051"/>
                  </a:cubicBezTo>
                  <a:cubicBezTo>
                    <a:pt x="3850" y="2107"/>
                    <a:pt x="3864" y="2162"/>
                    <a:pt x="3892" y="2232"/>
                  </a:cubicBezTo>
                  <a:cubicBezTo>
                    <a:pt x="3487" y="2511"/>
                    <a:pt x="3111" y="2832"/>
                    <a:pt x="2790" y="3181"/>
                  </a:cubicBezTo>
                  <a:cubicBezTo>
                    <a:pt x="2539" y="3013"/>
                    <a:pt x="2302" y="2832"/>
                    <a:pt x="2065" y="2665"/>
                  </a:cubicBezTo>
                  <a:cubicBezTo>
                    <a:pt x="2019" y="2626"/>
                    <a:pt x="1965" y="2605"/>
                    <a:pt x="1911" y="2605"/>
                  </a:cubicBezTo>
                  <a:cubicBezTo>
                    <a:pt x="1849" y="2605"/>
                    <a:pt x="1789" y="2633"/>
                    <a:pt x="1744" y="2692"/>
                  </a:cubicBezTo>
                  <a:cubicBezTo>
                    <a:pt x="1521" y="2957"/>
                    <a:pt x="1339" y="3222"/>
                    <a:pt x="1144" y="3501"/>
                  </a:cubicBezTo>
                  <a:cubicBezTo>
                    <a:pt x="1074" y="3599"/>
                    <a:pt x="1102" y="3725"/>
                    <a:pt x="1214" y="3808"/>
                  </a:cubicBezTo>
                  <a:cubicBezTo>
                    <a:pt x="1423" y="3976"/>
                    <a:pt x="1646" y="4143"/>
                    <a:pt x="1855" y="4297"/>
                  </a:cubicBezTo>
                  <a:cubicBezTo>
                    <a:pt x="1883" y="4324"/>
                    <a:pt x="1911" y="4338"/>
                    <a:pt x="1925" y="4352"/>
                  </a:cubicBezTo>
                  <a:cubicBezTo>
                    <a:pt x="1827" y="4576"/>
                    <a:pt x="1702" y="4813"/>
                    <a:pt x="1604" y="5022"/>
                  </a:cubicBezTo>
                  <a:cubicBezTo>
                    <a:pt x="1493" y="5245"/>
                    <a:pt x="1423" y="5468"/>
                    <a:pt x="1339" y="5691"/>
                  </a:cubicBezTo>
                  <a:lnTo>
                    <a:pt x="1269" y="5691"/>
                  </a:lnTo>
                  <a:cubicBezTo>
                    <a:pt x="1004" y="5650"/>
                    <a:pt x="739" y="5594"/>
                    <a:pt x="460" y="5552"/>
                  </a:cubicBezTo>
                  <a:cubicBezTo>
                    <a:pt x="438" y="5548"/>
                    <a:pt x="418" y="5546"/>
                    <a:pt x="398" y="5546"/>
                  </a:cubicBezTo>
                  <a:cubicBezTo>
                    <a:pt x="283" y="5546"/>
                    <a:pt x="215" y="5616"/>
                    <a:pt x="168" y="5747"/>
                  </a:cubicBezTo>
                  <a:cubicBezTo>
                    <a:pt x="126" y="5859"/>
                    <a:pt x="112" y="5970"/>
                    <a:pt x="98" y="6082"/>
                  </a:cubicBezTo>
                  <a:cubicBezTo>
                    <a:pt x="56" y="6291"/>
                    <a:pt x="28" y="6486"/>
                    <a:pt x="0" y="6696"/>
                  </a:cubicBezTo>
                  <a:lnTo>
                    <a:pt x="0" y="6793"/>
                  </a:lnTo>
                  <a:cubicBezTo>
                    <a:pt x="28" y="6905"/>
                    <a:pt x="112" y="6975"/>
                    <a:pt x="237" y="6975"/>
                  </a:cubicBezTo>
                  <a:cubicBezTo>
                    <a:pt x="391" y="6989"/>
                    <a:pt x="530" y="7017"/>
                    <a:pt x="698" y="7058"/>
                  </a:cubicBezTo>
                  <a:cubicBezTo>
                    <a:pt x="809" y="7072"/>
                    <a:pt x="935" y="7114"/>
                    <a:pt x="1046" y="7128"/>
                  </a:cubicBezTo>
                  <a:lnTo>
                    <a:pt x="1088" y="8607"/>
                  </a:lnTo>
                  <a:cubicBezTo>
                    <a:pt x="1088" y="8607"/>
                    <a:pt x="1060" y="8621"/>
                    <a:pt x="1046" y="8621"/>
                  </a:cubicBezTo>
                  <a:cubicBezTo>
                    <a:pt x="795" y="8690"/>
                    <a:pt x="558" y="8760"/>
                    <a:pt x="307" y="8816"/>
                  </a:cubicBezTo>
                  <a:cubicBezTo>
                    <a:pt x="181" y="8858"/>
                    <a:pt x="112" y="8900"/>
                    <a:pt x="56" y="9011"/>
                  </a:cubicBezTo>
                  <a:lnTo>
                    <a:pt x="56" y="9137"/>
                  </a:lnTo>
                  <a:cubicBezTo>
                    <a:pt x="56" y="9151"/>
                    <a:pt x="84" y="9165"/>
                    <a:pt x="84" y="9179"/>
                  </a:cubicBezTo>
                  <a:cubicBezTo>
                    <a:pt x="154" y="9458"/>
                    <a:pt x="237" y="9764"/>
                    <a:pt x="307" y="10043"/>
                  </a:cubicBezTo>
                  <a:cubicBezTo>
                    <a:pt x="349" y="10169"/>
                    <a:pt x="414" y="10232"/>
                    <a:pt x="509" y="10232"/>
                  </a:cubicBezTo>
                  <a:cubicBezTo>
                    <a:pt x="541" y="10232"/>
                    <a:pt x="576" y="10225"/>
                    <a:pt x="614" y="10211"/>
                  </a:cubicBezTo>
                  <a:cubicBezTo>
                    <a:pt x="725" y="10197"/>
                    <a:pt x="809" y="10155"/>
                    <a:pt x="921" y="10141"/>
                  </a:cubicBezTo>
                  <a:cubicBezTo>
                    <a:pt x="1088" y="10085"/>
                    <a:pt x="1283" y="10057"/>
                    <a:pt x="1451" y="10002"/>
                  </a:cubicBezTo>
                  <a:cubicBezTo>
                    <a:pt x="1632" y="10476"/>
                    <a:pt x="1869" y="10894"/>
                    <a:pt x="2134" y="11313"/>
                  </a:cubicBezTo>
                  <a:cubicBezTo>
                    <a:pt x="1911" y="11522"/>
                    <a:pt x="1688" y="11717"/>
                    <a:pt x="1479" y="11899"/>
                  </a:cubicBezTo>
                  <a:cubicBezTo>
                    <a:pt x="1367" y="11996"/>
                    <a:pt x="1353" y="12108"/>
                    <a:pt x="1437" y="12233"/>
                  </a:cubicBezTo>
                  <a:cubicBezTo>
                    <a:pt x="1479" y="12289"/>
                    <a:pt x="1507" y="12317"/>
                    <a:pt x="1548" y="12373"/>
                  </a:cubicBezTo>
                  <a:cubicBezTo>
                    <a:pt x="1716" y="12568"/>
                    <a:pt x="1897" y="12777"/>
                    <a:pt x="2065" y="12973"/>
                  </a:cubicBezTo>
                  <a:cubicBezTo>
                    <a:pt x="2129" y="13030"/>
                    <a:pt x="2187" y="13058"/>
                    <a:pt x="2248" y="13058"/>
                  </a:cubicBezTo>
                  <a:cubicBezTo>
                    <a:pt x="2306" y="13058"/>
                    <a:pt x="2367" y="13034"/>
                    <a:pt x="2441" y="12987"/>
                  </a:cubicBezTo>
                  <a:cubicBezTo>
                    <a:pt x="2525" y="12917"/>
                    <a:pt x="2595" y="12847"/>
                    <a:pt x="2678" y="12791"/>
                  </a:cubicBezTo>
                  <a:cubicBezTo>
                    <a:pt x="2818" y="12666"/>
                    <a:pt x="2957" y="12554"/>
                    <a:pt x="3111" y="12429"/>
                  </a:cubicBezTo>
                  <a:lnTo>
                    <a:pt x="3683" y="12903"/>
                  </a:lnTo>
                  <a:cubicBezTo>
                    <a:pt x="3878" y="13042"/>
                    <a:pt x="4087" y="13182"/>
                    <a:pt x="4296" y="13321"/>
                  </a:cubicBezTo>
                  <a:cubicBezTo>
                    <a:pt x="4296" y="13335"/>
                    <a:pt x="4282" y="13349"/>
                    <a:pt x="4282" y="13363"/>
                  </a:cubicBezTo>
                  <a:cubicBezTo>
                    <a:pt x="4171" y="13628"/>
                    <a:pt x="4073" y="13879"/>
                    <a:pt x="3948" y="14130"/>
                  </a:cubicBezTo>
                  <a:cubicBezTo>
                    <a:pt x="3892" y="14256"/>
                    <a:pt x="3920" y="14381"/>
                    <a:pt x="4059" y="14451"/>
                  </a:cubicBezTo>
                  <a:cubicBezTo>
                    <a:pt x="4352" y="14591"/>
                    <a:pt x="4659" y="14730"/>
                    <a:pt x="4966" y="14842"/>
                  </a:cubicBezTo>
                  <a:cubicBezTo>
                    <a:pt x="5002" y="14856"/>
                    <a:pt x="5035" y="14863"/>
                    <a:pt x="5066" y="14863"/>
                  </a:cubicBezTo>
                  <a:cubicBezTo>
                    <a:pt x="5153" y="14863"/>
                    <a:pt x="5217" y="14806"/>
                    <a:pt x="5259" y="14702"/>
                  </a:cubicBezTo>
                  <a:cubicBezTo>
                    <a:pt x="5328" y="14577"/>
                    <a:pt x="5384" y="14409"/>
                    <a:pt x="5454" y="14270"/>
                  </a:cubicBezTo>
                  <a:cubicBezTo>
                    <a:pt x="5510" y="14144"/>
                    <a:pt x="5552" y="14033"/>
                    <a:pt x="5621" y="13893"/>
                  </a:cubicBezTo>
                  <a:cubicBezTo>
                    <a:pt x="6082" y="14033"/>
                    <a:pt x="6528" y="14116"/>
                    <a:pt x="7002" y="14144"/>
                  </a:cubicBezTo>
                  <a:lnTo>
                    <a:pt x="7086" y="14144"/>
                  </a:lnTo>
                  <a:lnTo>
                    <a:pt x="7128" y="15023"/>
                  </a:lnTo>
                  <a:cubicBezTo>
                    <a:pt x="7128" y="15176"/>
                    <a:pt x="7198" y="15260"/>
                    <a:pt x="7365" y="15260"/>
                  </a:cubicBezTo>
                  <a:cubicBezTo>
                    <a:pt x="7700" y="15260"/>
                    <a:pt x="8021" y="15246"/>
                    <a:pt x="8341" y="15232"/>
                  </a:cubicBezTo>
                  <a:cubicBezTo>
                    <a:pt x="8383" y="15232"/>
                    <a:pt x="8411" y="15218"/>
                    <a:pt x="8439" y="15218"/>
                  </a:cubicBezTo>
                  <a:cubicBezTo>
                    <a:pt x="8509" y="15176"/>
                    <a:pt x="8537" y="15107"/>
                    <a:pt x="8551" y="15023"/>
                  </a:cubicBezTo>
                  <a:lnTo>
                    <a:pt x="8551" y="14967"/>
                  </a:lnTo>
                  <a:cubicBezTo>
                    <a:pt x="8551" y="14800"/>
                    <a:pt x="8537" y="14619"/>
                    <a:pt x="8537" y="14465"/>
                  </a:cubicBezTo>
                  <a:lnTo>
                    <a:pt x="8537" y="14172"/>
                  </a:lnTo>
                  <a:lnTo>
                    <a:pt x="8537" y="14102"/>
                  </a:lnTo>
                  <a:cubicBezTo>
                    <a:pt x="8606" y="14075"/>
                    <a:pt x="8690" y="14075"/>
                    <a:pt x="8760" y="14061"/>
                  </a:cubicBezTo>
                  <a:cubicBezTo>
                    <a:pt x="9164" y="13991"/>
                    <a:pt x="9569" y="13865"/>
                    <a:pt x="9973" y="13712"/>
                  </a:cubicBezTo>
                  <a:cubicBezTo>
                    <a:pt x="9987" y="13726"/>
                    <a:pt x="9987" y="13754"/>
                    <a:pt x="10001" y="13768"/>
                  </a:cubicBezTo>
                  <a:cubicBezTo>
                    <a:pt x="10127" y="14005"/>
                    <a:pt x="10266" y="14242"/>
                    <a:pt x="10392" y="14479"/>
                  </a:cubicBezTo>
                  <a:cubicBezTo>
                    <a:pt x="10446" y="14577"/>
                    <a:pt x="10509" y="14632"/>
                    <a:pt x="10593" y="14632"/>
                  </a:cubicBezTo>
                  <a:cubicBezTo>
                    <a:pt x="10617" y="14632"/>
                    <a:pt x="10643" y="14628"/>
                    <a:pt x="10671" y="14619"/>
                  </a:cubicBezTo>
                  <a:cubicBezTo>
                    <a:pt x="10685" y="14619"/>
                    <a:pt x="10713" y="14605"/>
                    <a:pt x="10755" y="14591"/>
                  </a:cubicBezTo>
                  <a:lnTo>
                    <a:pt x="11173" y="14381"/>
                  </a:lnTo>
                  <a:cubicBezTo>
                    <a:pt x="11312" y="14312"/>
                    <a:pt x="11452" y="14214"/>
                    <a:pt x="11591" y="14130"/>
                  </a:cubicBezTo>
                  <a:cubicBezTo>
                    <a:pt x="11731" y="14047"/>
                    <a:pt x="11745" y="13935"/>
                    <a:pt x="11675" y="13796"/>
                  </a:cubicBezTo>
                  <a:cubicBezTo>
                    <a:pt x="11647" y="13726"/>
                    <a:pt x="11605" y="13684"/>
                    <a:pt x="11591" y="13628"/>
                  </a:cubicBezTo>
                  <a:cubicBezTo>
                    <a:pt x="11480" y="13419"/>
                    <a:pt x="11382" y="13224"/>
                    <a:pt x="11271" y="13028"/>
                  </a:cubicBezTo>
                  <a:cubicBezTo>
                    <a:pt x="11466" y="12875"/>
                    <a:pt x="11675" y="12735"/>
                    <a:pt x="11856" y="12568"/>
                  </a:cubicBezTo>
                  <a:cubicBezTo>
                    <a:pt x="11940" y="12498"/>
                    <a:pt x="12024" y="12401"/>
                    <a:pt x="12108" y="12331"/>
                  </a:cubicBezTo>
                  <a:cubicBezTo>
                    <a:pt x="12205" y="12247"/>
                    <a:pt x="12303" y="12164"/>
                    <a:pt x="12386" y="12080"/>
                  </a:cubicBezTo>
                  <a:cubicBezTo>
                    <a:pt x="12414" y="12094"/>
                    <a:pt x="12442" y="12108"/>
                    <a:pt x="12456" y="12122"/>
                  </a:cubicBezTo>
                  <a:cubicBezTo>
                    <a:pt x="12665" y="12289"/>
                    <a:pt x="12903" y="12443"/>
                    <a:pt x="13112" y="12596"/>
                  </a:cubicBezTo>
                  <a:cubicBezTo>
                    <a:pt x="13164" y="12635"/>
                    <a:pt x="13218" y="12656"/>
                    <a:pt x="13271" y="12656"/>
                  </a:cubicBezTo>
                  <a:cubicBezTo>
                    <a:pt x="13331" y="12656"/>
                    <a:pt x="13388" y="12628"/>
                    <a:pt x="13433" y="12568"/>
                  </a:cubicBezTo>
                  <a:cubicBezTo>
                    <a:pt x="13474" y="12526"/>
                    <a:pt x="13488" y="12498"/>
                    <a:pt x="13530" y="12456"/>
                  </a:cubicBezTo>
                  <a:cubicBezTo>
                    <a:pt x="13698" y="12233"/>
                    <a:pt x="13879" y="12010"/>
                    <a:pt x="14032" y="11773"/>
                  </a:cubicBezTo>
                  <a:cubicBezTo>
                    <a:pt x="14102" y="11689"/>
                    <a:pt x="14088" y="11592"/>
                    <a:pt x="14018" y="11522"/>
                  </a:cubicBezTo>
                  <a:lnTo>
                    <a:pt x="13963" y="11466"/>
                  </a:lnTo>
                  <a:lnTo>
                    <a:pt x="13949" y="11452"/>
                  </a:lnTo>
                  <a:cubicBezTo>
                    <a:pt x="13837" y="11382"/>
                    <a:pt x="13740" y="11285"/>
                    <a:pt x="13642" y="11215"/>
                  </a:cubicBezTo>
                  <a:cubicBezTo>
                    <a:pt x="13544" y="11131"/>
                    <a:pt x="13419" y="11048"/>
                    <a:pt x="13321" y="10964"/>
                  </a:cubicBezTo>
                  <a:lnTo>
                    <a:pt x="13265" y="10908"/>
                  </a:lnTo>
                  <a:cubicBezTo>
                    <a:pt x="13321" y="10797"/>
                    <a:pt x="13363" y="10713"/>
                    <a:pt x="13419" y="10615"/>
                  </a:cubicBezTo>
                  <a:cubicBezTo>
                    <a:pt x="13461" y="10559"/>
                    <a:pt x="13474" y="10504"/>
                    <a:pt x="13488" y="10448"/>
                  </a:cubicBezTo>
                  <a:cubicBezTo>
                    <a:pt x="13628" y="10155"/>
                    <a:pt x="13753" y="9862"/>
                    <a:pt x="13837" y="9569"/>
                  </a:cubicBezTo>
                  <a:cubicBezTo>
                    <a:pt x="14060" y="9611"/>
                    <a:pt x="14311" y="9653"/>
                    <a:pt x="14535" y="9681"/>
                  </a:cubicBezTo>
                  <a:cubicBezTo>
                    <a:pt x="14590" y="9709"/>
                    <a:pt x="14660" y="9709"/>
                    <a:pt x="14730" y="9723"/>
                  </a:cubicBezTo>
                  <a:cubicBezTo>
                    <a:pt x="14744" y="9724"/>
                    <a:pt x="14757" y="9725"/>
                    <a:pt x="14770" y="9725"/>
                  </a:cubicBezTo>
                  <a:cubicBezTo>
                    <a:pt x="14888" y="9725"/>
                    <a:pt x="14971" y="9667"/>
                    <a:pt x="15009" y="9541"/>
                  </a:cubicBezTo>
                  <a:cubicBezTo>
                    <a:pt x="15037" y="9444"/>
                    <a:pt x="15065" y="9332"/>
                    <a:pt x="15079" y="9234"/>
                  </a:cubicBezTo>
                  <a:cubicBezTo>
                    <a:pt x="15106" y="9025"/>
                    <a:pt x="15148" y="8830"/>
                    <a:pt x="15176" y="8621"/>
                  </a:cubicBezTo>
                  <a:lnTo>
                    <a:pt x="15176" y="8481"/>
                  </a:lnTo>
                  <a:cubicBezTo>
                    <a:pt x="15134" y="8383"/>
                    <a:pt x="15037" y="8342"/>
                    <a:pt x="14939" y="8328"/>
                  </a:cubicBezTo>
                  <a:lnTo>
                    <a:pt x="14409" y="8216"/>
                  </a:lnTo>
                  <a:cubicBezTo>
                    <a:pt x="14311" y="8202"/>
                    <a:pt x="14200" y="8188"/>
                    <a:pt x="14116" y="8174"/>
                  </a:cubicBezTo>
                  <a:cubicBezTo>
                    <a:pt x="14116" y="7909"/>
                    <a:pt x="14130" y="7658"/>
                    <a:pt x="14116" y="7421"/>
                  </a:cubicBezTo>
                  <a:lnTo>
                    <a:pt x="14060" y="6682"/>
                  </a:lnTo>
                  <a:cubicBezTo>
                    <a:pt x="14325" y="6612"/>
                    <a:pt x="14604" y="6528"/>
                    <a:pt x="14869" y="6459"/>
                  </a:cubicBezTo>
                  <a:cubicBezTo>
                    <a:pt x="14995" y="6417"/>
                    <a:pt x="15065" y="6361"/>
                    <a:pt x="15106" y="6249"/>
                  </a:cubicBezTo>
                  <a:lnTo>
                    <a:pt x="15106" y="6110"/>
                  </a:lnTo>
                  <a:cubicBezTo>
                    <a:pt x="15093" y="6068"/>
                    <a:pt x="15079" y="6026"/>
                    <a:pt x="15079" y="5970"/>
                  </a:cubicBezTo>
                  <a:cubicBezTo>
                    <a:pt x="15023" y="5817"/>
                    <a:pt x="14995" y="5664"/>
                    <a:pt x="14939" y="5510"/>
                  </a:cubicBezTo>
                  <a:cubicBezTo>
                    <a:pt x="14925" y="5398"/>
                    <a:pt x="14883" y="5315"/>
                    <a:pt x="14855" y="5231"/>
                  </a:cubicBezTo>
                  <a:cubicBezTo>
                    <a:pt x="14821" y="5115"/>
                    <a:pt x="14728" y="5057"/>
                    <a:pt x="14617" y="5057"/>
                  </a:cubicBezTo>
                  <a:cubicBezTo>
                    <a:pt x="14595" y="5057"/>
                    <a:pt x="14572" y="5059"/>
                    <a:pt x="14549" y="5064"/>
                  </a:cubicBezTo>
                  <a:lnTo>
                    <a:pt x="13767" y="5273"/>
                  </a:lnTo>
                  <a:cubicBezTo>
                    <a:pt x="13748" y="5281"/>
                    <a:pt x="13733" y="5284"/>
                    <a:pt x="13721" y="5284"/>
                  </a:cubicBezTo>
                  <a:cubicBezTo>
                    <a:pt x="13689" y="5284"/>
                    <a:pt x="13676" y="5261"/>
                    <a:pt x="13656" y="5231"/>
                  </a:cubicBezTo>
                  <a:cubicBezTo>
                    <a:pt x="13544" y="4952"/>
                    <a:pt x="13405" y="4687"/>
                    <a:pt x="13279" y="4422"/>
                  </a:cubicBezTo>
                  <a:cubicBezTo>
                    <a:pt x="13209" y="4269"/>
                    <a:pt x="13098" y="4129"/>
                    <a:pt x="13014" y="3990"/>
                  </a:cubicBezTo>
                  <a:lnTo>
                    <a:pt x="13070" y="3934"/>
                  </a:lnTo>
                  <a:cubicBezTo>
                    <a:pt x="13279" y="3766"/>
                    <a:pt x="13488" y="3585"/>
                    <a:pt x="13684" y="3390"/>
                  </a:cubicBezTo>
                  <a:cubicBezTo>
                    <a:pt x="13781" y="3306"/>
                    <a:pt x="13795" y="3181"/>
                    <a:pt x="13712" y="3083"/>
                  </a:cubicBezTo>
                  <a:cubicBezTo>
                    <a:pt x="13642" y="2999"/>
                    <a:pt x="13572" y="2930"/>
                    <a:pt x="13502" y="2832"/>
                  </a:cubicBezTo>
                  <a:cubicBezTo>
                    <a:pt x="13363" y="2665"/>
                    <a:pt x="13209" y="2483"/>
                    <a:pt x="13056" y="2330"/>
                  </a:cubicBezTo>
                  <a:cubicBezTo>
                    <a:pt x="13005" y="2279"/>
                    <a:pt x="12943" y="2255"/>
                    <a:pt x="12882" y="2255"/>
                  </a:cubicBezTo>
                  <a:cubicBezTo>
                    <a:pt x="12825" y="2255"/>
                    <a:pt x="12768" y="2276"/>
                    <a:pt x="12721" y="2316"/>
                  </a:cubicBezTo>
                  <a:cubicBezTo>
                    <a:pt x="12540" y="2455"/>
                    <a:pt x="12373" y="2609"/>
                    <a:pt x="12219" y="2748"/>
                  </a:cubicBezTo>
                  <a:cubicBezTo>
                    <a:pt x="12163" y="2804"/>
                    <a:pt x="12108" y="2832"/>
                    <a:pt x="12038" y="2888"/>
                  </a:cubicBezTo>
                  <a:cubicBezTo>
                    <a:pt x="11675" y="2553"/>
                    <a:pt x="11271" y="2260"/>
                    <a:pt x="10852" y="2023"/>
                  </a:cubicBezTo>
                  <a:cubicBezTo>
                    <a:pt x="10866" y="1981"/>
                    <a:pt x="10866" y="1967"/>
                    <a:pt x="10894" y="1953"/>
                  </a:cubicBezTo>
                  <a:lnTo>
                    <a:pt x="11201" y="1214"/>
                  </a:lnTo>
                  <a:cubicBezTo>
                    <a:pt x="11271" y="1060"/>
                    <a:pt x="11243" y="949"/>
                    <a:pt x="11075" y="879"/>
                  </a:cubicBezTo>
                  <a:cubicBezTo>
                    <a:pt x="10922" y="809"/>
                    <a:pt x="10768" y="726"/>
                    <a:pt x="10615" y="656"/>
                  </a:cubicBezTo>
                  <a:cubicBezTo>
                    <a:pt x="10476" y="600"/>
                    <a:pt x="10350" y="530"/>
                    <a:pt x="10211" y="503"/>
                  </a:cubicBezTo>
                  <a:cubicBezTo>
                    <a:pt x="10171" y="488"/>
                    <a:pt x="10135" y="481"/>
                    <a:pt x="10102" y="481"/>
                  </a:cubicBezTo>
                  <a:cubicBezTo>
                    <a:pt x="10008" y="481"/>
                    <a:pt x="9941" y="539"/>
                    <a:pt x="9890" y="642"/>
                  </a:cubicBezTo>
                  <a:cubicBezTo>
                    <a:pt x="9792" y="879"/>
                    <a:pt x="9680" y="1130"/>
                    <a:pt x="9583" y="1353"/>
                  </a:cubicBezTo>
                  <a:cubicBezTo>
                    <a:pt x="9554" y="1401"/>
                    <a:pt x="9539" y="1423"/>
                    <a:pt x="9509" y="1423"/>
                  </a:cubicBezTo>
                  <a:cubicBezTo>
                    <a:pt x="9496" y="1423"/>
                    <a:pt x="9479" y="1418"/>
                    <a:pt x="9457" y="1409"/>
                  </a:cubicBezTo>
                  <a:cubicBezTo>
                    <a:pt x="9039" y="1284"/>
                    <a:pt x="8606" y="1200"/>
                    <a:pt x="8146" y="1158"/>
                  </a:cubicBezTo>
                  <a:cubicBezTo>
                    <a:pt x="8104" y="1158"/>
                    <a:pt x="8076" y="1144"/>
                    <a:pt x="8076" y="1074"/>
                  </a:cubicBezTo>
                  <a:cubicBezTo>
                    <a:pt x="8076" y="795"/>
                    <a:pt x="8062" y="530"/>
                    <a:pt x="8048" y="251"/>
                  </a:cubicBezTo>
                  <a:cubicBezTo>
                    <a:pt x="8048" y="112"/>
                    <a:pt x="7965" y="28"/>
                    <a:pt x="7797" y="14"/>
                  </a:cubicBezTo>
                  <a:cubicBezTo>
                    <a:pt x="7756" y="14"/>
                    <a:pt x="7700" y="14"/>
                    <a:pt x="7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03025" y="2636550"/>
              <a:ext cx="102900" cy="101200"/>
            </a:xfrm>
            <a:custGeom>
              <a:avLst/>
              <a:gdLst/>
              <a:ahLst/>
              <a:cxnLst/>
              <a:rect l="l" t="t" r="r" b="b"/>
              <a:pathLst>
                <a:path w="4116" h="4048" extrusionOk="0">
                  <a:moveTo>
                    <a:pt x="2072" y="0"/>
                  </a:moveTo>
                  <a:cubicBezTo>
                    <a:pt x="2047" y="0"/>
                    <a:pt x="2021" y="1"/>
                    <a:pt x="1996" y="2"/>
                  </a:cubicBezTo>
                  <a:cubicBezTo>
                    <a:pt x="880" y="29"/>
                    <a:pt x="1" y="978"/>
                    <a:pt x="43" y="2094"/>
                  </a:cubicBezTo>
                  <a:cubicBezTo>
                    <a:pt x="70" y="3192"/>
                    <a:pt x="990" y="4047"/>
                    <a:pt x="2083" y="4047"/>
                  </a:cubicBezTo>
                  <a:cubicBezTo>
                    <a:pt x="2100" y="4047"/>
                    <a:pt x="2118" y="4047"/>
                    <a:pt x="2135" y="4047"/>
                  </a:cubicBezTo>
                  <a:cubicBezTo>
                    <a:pt x="3251" y="4005"/>
                    <a:pt x="4116" y="3070"/>
                    <a:pt x="4088" y="1954"/>
                  </a:cubicBezTo>
                  <a:cubicBezTo>
                    <a:pt x="4047" y="864"/>
                    <a:pt x="3154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33"/>
          <p:cNvSpPr/>
          <p:nvPr/>
        </p:nvSpPr>
        <p:spPr>
          <a:xfrm>
            <a:off x="3037898" y="2606935"/>
            <a:ext cx="238329" cy="238284"/>
          </a:xfrm>
          <a:custGeom>
            <a:avLst/>
            <a:gdLst/>
            <a:ahLst/>
            <a:cxnLst/>
            <a:rect l="l" t="t" r="r" b="b"/>
            <a:pathLst>
              <a:path w="5372" h="5371" extrusionOk="0">
                <a:moveTo>
                  <a:pt x="2693" y="963"/>
                </a:moveTo>
                <a:cubicBezTo>
                  <a:pt x="3641" y="963"/>
                  <a:pt x="4409" y="1744"/>
                  <a:pt x="4409" y="2692"/>
                </a:cubicBezTo>
                <a:cubicBezTo>
                  <a:pt x="4409" y="3641"/>
                  <a:pt x="3641" y="4408"/>
                  <a:pt x="2693" y="4408"/>
                </a:cubicBezTo>
                <a:cubicBezTo>
                  <a:pt x="1730" y="4408"/>
                  <a:pt x="963" y="3641"/>
                  <a:pt x="963" y="2692"/>
                </a:cubicBezTo>
                <a:cubicBezTo>
                  <a:pt x="963" y="1730"/>
                  <a:pt x="1730" y="963"/>
                  <a:pt x="2693" y="963"/>
                </a:cubicBezTo>
                <a:close/>
                <a:moveTo>
                  <a:pt x="2693" y="0"/>
                </a:moveTo>
                <a:cubicBezTo>
                  <a:pt x="1200" y="0"/>
                  <a:pt x="1" y="1200"/>
                  <a:pt x="1" y="2692"/>
                </a:cubicBezTo>
                <a:cubicBezTo>
                  <a:pt x="1" y="4171"/>
                  <a:pt x="1200" y="5371"/>
                  <a:pt x="2693" y="5371"/>
                </a:cubicBezTo>
                <a:cubicBezTo>
                  <a:pt x="4171" y="5371"/>
                  <a:pt x="5371" y="4171"/>
                  <a:pt x="5371" y="2692"/>
                </a:cubicBezTo>
                <a:cubicBezTo>
                  <a:pt x="5371" y="1200"/>
                  <a:pt x="4171" y="0"/>
                  <a:pt x="26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583EB-0BBE-478F-8583-EAF0C6D2602A}"/>
              </a:ext>
            </a:extLst>
          </p:cNvPr>
          <p:cNvSpPr txBox="1"/>
          <p:nvPr/>
        </p:nvSpPr>
        <p:spPr>
          <a:xfrm>
            <a:off x="4045853" y="1325693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to develop organ donation service with accurate matching of organs with receivers using Machine Learning and Computational Algorithm.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would help recipients make a better decision about whether to accept the organ that 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offered by donor by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matching organ which </a:t>
            </a:r>
            <a:r>
              <a:rPr lang="en-US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best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 for them.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accurately match pote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ntial organ by the use </a:t>
            </a:r>
            <a:r>
              <a:rPr lang="en-US" sz="1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and some algorithms. 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to develop a tool that 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 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 organs to transplantation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recipients.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B170B-7E3B-4E10-85B4-31338EADDBB8}"/>
              </a:ext>
            </a:extLst>
          </p:cNvPr>
          <p:cNvSpPr txBox="1"/>
          <p:nvPr/>
        </p:nvSpPr>
        <p:spPr>
          <a:xfrm>
            <a:off x="1346455" y="326135"/>
            <a:ext cx="19432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5">
                    <a:lumMod val="75000"/>
                  </a:schemeClr>
                </a:solidFill>
                <a:latin typeface="Raleway" panose="020B0604020202020204" charset="0"/>
              </a:rPr>
              <a:t>FUTURE SCOPE:-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A9CF8-4359-4BE8-9679-ABFFA0E1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6" y="1864831"/>
            <a:ext cx="3452821" cy="247560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238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1"/>
          </p:nvPr>
        </p:nvSpPr>
        <p:spPr>
          <a:xfrm>
            <a:off x="3928276" y="53839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Chatting:-</a:t>
            </a:r>
            <a:endParaRPr dirty="0"/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2"/>
          </p:nvPr>
        </p:nvSpPr>
        <p:spPr>
          <a:xfrm>
            <a:off x="3961488" y="1017725"/>
            <a:ext cx="2312079" cy="1327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be going to provide chatting option between donors, recipients and doctors.</a:t>
            </a:r>
            <a:endParaRPr dirty="0"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3"/>
          </p:nvPr>
        </p:nvSpPr>
        <p:spPr>
          <a:xfrm>
            <a:off x="39614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Chat Bot for FAQ section:-</a:t>
            </a:r>
          </a:p>
        </p:txBody>
      </p:sp>
      <p:sp>
        <p:nvSpPr>
          <p:cNvPr id="337" name="Google Shape;337;p32"/>
          <p:cNvSpPr txBox="1">
            <a:spLocks noGrp="1"/>
          </p:cNvSpPr>
          <p:nvPr>
            <p:ph type="subTitle" idx="4"/>
          </p:nvPr>
        </p:nvSpPr>
        <p:spPr>
          <a:xfrm>
            <a:off x="3928276" y="3543156"/>
            <a:ext cx="251984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will be going to implement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 Bot for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fAQ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section in our app</a:t>
            </a:r>
            <a:endParaRPr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subTitle" idx="5"/>
          </p:nvPr>
        </p:nvSpPr>
        <p:spPr>
          <a:xfrm>
            <a:off x="6498088" y="8888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6"/>
          </p:nvPr>
        </p:nvSpPr>
        <p:spPr>
          <a:xfrm>
            <a:off x="6498093" y="1254565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7"/>
          </p:nvPr>
        </p:nvSpPr>
        <p:spPr>
          <a:xfrm>
            <a:off x="64980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8"/>
          </p:nvPr>
        </p:nvSpPr>
        <p:spPr>
          <a:xfrm>
            <a:off x="6537376" y="2989956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grpSp>
        <p:nvGrpSpPr>
          <p:cNvPr id="342" name="Google Shape;342;p32"/>
          <p:cNvGrpSpPr/>
          <p:nvPr/>
        </p:nvGrpSpPr>
        <p:grpSpPr>
          <a:xfrm>
            <a:off x="506307" y="1598702"/>
            <a:ext cx="2739052" cy="2733395"/>
            <a:chOff x="356563" y="1794498"/>
            <a:chExt cx="2739052" cy="2733395"/>
          </a:xfrm>
        </p:grpSpPr>
        <p:sp>
          <p:nvSpPr>
            <p:cNvPr id="343" name="Google Shape;343;p32"/>
            <p:cNvSpPr/>
            <p:nvPr/>
          </p:nvSpPr>
          <p:spPr>
            <a:xfrm>
              <a:off x="356563" y="1794498"/>
              <a:ext cx="932571" cy="932578"/>
            </a:xfrm>
            <a:custGeom>
              <a:avLst/>
              <a:gdLst/>
              <a:ahLst/>
              <a:cxnLst/>
              <a:rect l="l" t="t" r="r" b="b"/>
              <a:pathLst>
                <a:path w="3042" h="3042" extrusionOk="0">
                  <a:moveTo>
                    <a:pt x="1521" y="349"/>
                  </a:moveTo>
                  <a:cubicBezTo>
                    <a:pt x="2162" y="349"/>
                    <a:pt x="2692" y="865"/>
                    <a:pt x="2692" y="1521"/>
                  </a:cubicBezTo>
                  <a:cubicBezTo>
                    <a:pt x="2692" y="2163"/>
                    <a:pt x="2162" y="2679"/>
                    <a:pt x="1521" y="2679"/>
                  </a:cubicBezTo>
                  <a:cubicBezTo>
                    <a:pt x="879" y="2679"/>
                    <a:pt x="349" y="2163"/>
                    <a:pt x="349" y="1521"/>
                  </a:cubicBezTo>
                  <a:cubicBezTo>
                    <a:pt x="349" y="865"/>
                    <a:pt x="879" y="349"/>
                    <a:pt x="1521" y="349"/>
                  </a:cubicBezTo>
                  <a:close/>
                  <a:moveTo>
                    <a:pt x="1521" y="1"/>
                  </a:moveTo>
                  <a:cubicBezTo>
                    <a:pt x="684" y="1"/>
                    <a:pt x="0" y="684"/>
                    <a:pt x="0" y="1521"/>
                  </a:cubicBezTo>
                  <a:cubicBezTo>
                    <a:pt x="0" y="2358"/>
                    <a:pt x="684" y="3041"/>
                    <a:pt x="1521" y="3041"/>
                  </a:cubicBezTo>
                  <a:cubicBezTo>
                    <a:pt x="2358" y="3041"/>
                    <a:pt x="3041" y="2358"/>
                    <a:pt x="3041" y="1521"/>
                  </a:cubicBezTo>
                  <a:cubicBezTo>
                    <a:pt x="3041" y="684"/>
                    <a:pt x="2358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45;p32"/>
            <p:cNvGrpSpPr/>
            <p:nvPr/>
          </p:nvGrpSpPr>
          <p:grpSpPr>
            <a:xfrm>
              <a:off x="1531041" y="2520070"/>
              <a:ext cx="644518" cy="864258"/>
              <a:chOff x="5266400" y="3422925"/>
              <a:chExt cx="240438" cy="322412"/>
            </a:xfrm>
          </p:grpSpPr>
          <p:sp>
            <p:nvSpPr>
              <p:cNvPr id="347" name="Google Shape;347;p32"/>
              <p:cNvSpPr/>
              <p:nvPr/>
            </p:nvSpPr>
            <p:spPr>
              <a:xfrm>
                <a:off x="5490063" y="3728937"/>
                <a:ext cx="16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56" extrusionOk="0">
                    <a:moveTo>
                      <a:pt x="266" y="0"/>
                    </a:moveTo>
                    <a:cubicBezTo>
                      <a:pt x="252" y="0"/>
                      <a:pt x="238" y="14"/>
                      <a:pt x="196" y="14"/>
                    </a:cubicBezTo>
                    <a:cubicBezTo>
                      <a:pt x="182" y="14"/>
                      <a:pt x="168" y="28"/>
                      <a:pt x="140" y="42"/>
                    </a:cubicBezTo>
                    <a:cubicBezTo>
                      <a:pt x="126" y="70"/>
                      <a:pt x="112" y="70"/>
                      <a:pt x="98" y="84"/>
                    </a:cubicBezTo>
                    <a:cubicBezTo>
                      <a:pt x="70" y="98"/>
                      <a:pt x="56" y="112"/>
                      <a:pt x="56" y="140"/>
                    </a:cubicBezTo>
                    <a:cubicBezTo>
                      <a:pt x="42" y="154"/>
                      <a:pt x="42" y="168"/>
                      <a:pt x="29" y="182"/>
                    </a:cubicBezTo>
                    <a:cubicBezTo>
                      <a:pt x="29" y="209"/>
                      <a:pt x="1" y="223"/>
                      <a:pt x="1" y="251"/>
                    </a:cubicBezTo>
                    <a:lnTo>
                      <a:pt x="1" y="321"/>
                    </a:lnTo>
                    <a:lnTo>
                      <a:pt x="1" y="391"/>
                    </a:lnTo>
                    <a:cubicBezTo>
                      <a:pt x="1" y="419"/>
                      <a:pt x="29" y="433"/>
                      <a:pt x="29" y="461"/>
                    </a:cubicBezTo>
                    <a:cubicBezTo>
                      <a:pt x="29" y="488"/>
                      <a:pt x="42" y="502"/>
                      <a:pt x="56" y="516"/>
                    </a:cubicBezTo>
                    <a:cubicBezTo>
                      <a:pt x="70" y="530"/>
                      <a:pt x="70" y="544"/>
                      <a:pt x="98" y="572"/>
                    </a:cubicBezTo>
                    <a:cubicBezTo>
                      <a:pt x="112" y="586"/>
                      <a:pt x="126" y="600"/>
                      <a:pt x="140" y="600"/>
                    </a:cubicBezTo>
                    <a:cubicBezTo>
                      <a:pt x="168" y="614"/>
                      <a:pt x="182" y="614"/>
                      <a:pt x="196" y="642"/>
                    </a:cubicBezTo>
                    <a:cubicBezTo>
                      <a:pt x="210" y="642"/>
                      <a:pt x="238" y="656"/>
                      <a:pt x="266" y="656"/>
                    </a:cubicBezTo>
                    <a:lnTo>
                      <a:pt x="405" y="656"/>
                    </a:lnTo>
                    <a:cubicBezTo>
                      <a:pt x="419" y="656"/>
                      <a:pt x="447" y="642"/>
                      <a:pt x="475" y="642"/>
                    </a:cubicBezTo>
                    <a:cubicBezTo>
                      <a:pt x="489" y="642"/>
                      <a:pt x="517" y="614"/>
                      <a:pt x="531" y="600"/>
                    </a:cubicBezTo>
                    <a:cubicBezTo>
                      <a:pt x="545" y="586"/>
                      <a:pt x="559" y="586"/>
                      <a:pt x="573" y="572"/>
                    </a:cubicBezTo>
                    <a:cubicBezTo>
                      <a:pt x="600" y="544"/>
                      <a:pt x="614" y="530"/>
                      <a:pt x="614" y="516"/>
                    </a:cubicBezTo>
                    <a:cubicBezTo>
                      <a:pt x="628" y="502"/>
                      <a:pt x="628" y="474"/>
                      <a:pt x="656" y="461"/>
                    </a:cubicBezTo>
                    <a:cubicBezTo>
                      <a:pt x="656" y="447"/>
                      <a:pt x="670" y="433"/>
                      <a:pt x="670" y="391"/>
                    </a:cubicBezTo>
                    <a:lnTo>
                      <a:pt x="670" y="321"/>
                    </a:lnTo>
                    <a:cubicBezTo>
                      <a:pt x="670" y="307"/>
                      <a:pt x="670" y="293"/>
                      <a:pt x="656" y="251"/>
                    </a:cubicBezTo>
                    <a:cubicBezTo>
                      <a:pt x="656" y="237"/>
                      <a:pt x="628" y="223"/>
                      <a:pt x="628" y="182"/>
                    </a:cubicBezTo>
                    <a:cubicBezTo>
                      <a:pt x="628" y="168"/>
                      <a:pt x="614" y="154"/>
                      <a:pt x="600" y="140"/>
                    </a:cubicBezTo>
                    <a:cubicBezTo>
                      <a:pt x="586" y="112"/>
                      <a:pt x="586" y="98"/>
                      <a:pt x="559" y="84"/>
                    </a:cubicBezTo>
                    <a:cubicBezTo>
                      <a:pt x="545" y="70"/>
                      <a:pt x="531" y="42"/>
                      <a:pt x="517" y="42"/>
                    </a:cubicBezTo>
                    <a:cubicBezTo>
                      <a:pt x="489" y="28"/>
                      <a:pt x="475" y="28"/>
                      <a:pt x="461" y="14"/>
                    </a:cubicBezTo>
                    <a:cubicBezTo>
                      <a:pt x="447" y="14"/>
                      <a:pt x="419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5266400" y="3422925"/>
                <a:ext cx="164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7" extrusionOk="0">
                    <a:moveTo>
                      <a:pt x="251" y="1"/>
                    </a:moveTo>
                    <a:cubicBezTo>
                      <a:pt x="238" y="1"/>
                      <a:pt x="224" y="15"/>
                      <a:pt x="182" y="15"/>
                    </a:cubicBezTo>
                    <a:cubicBezTo>
                      <a:pt x="168" y="15"/>
                      <a:pt x="154" y="29"/>
                      <a:pt x="140" y="43"/>
                    </a:cubicBezTo>
                    <a:cubicBezTo>
                      <a:pt x="112" y="70"/>
                      <a:pt x="98" y="70"/>
                      <a:pt x="84" y="84"/>
                    </a:cubicBezTo>
                    <a:cubicBezTo>
                      <a:pt x="70" y="98"/>
                      <a:pt x="42" y="112"/>
                      <a:pt x="42" y="140"/>
                    </a:cubicBezTo>
                    <a:cubicBezTo>
                      <a:pt x="28" y="154"/>
                      <a:pt x="28" y="168"/>
                      <a:pt x="14" y="182"/>
                    </a:cubicBezTo>
                    <a:cubicBezTo>
                      <a:pt x="14" y="210"/>
                      <a:pt x="0" y="224"/>
                      <a:pt x="0" y="252"/>
                    </a:cubicBezTo>
                    <a:lnTo>
                      <a:pt x="0" y="322"/>
                    </a:lnTo>
                    <a:lnTo>
                      <a:pt x="0" y="391"/>
                    </a:lnTo>
                    <a:cubicBezTo>
                      <a:pt x="0" y="433"/>
                      <a:pt x="14" y="433"/>
                      <a:pt x="14" y="461"/>
                    </a:cubicBezTo>
                    <a:cubicBezTo>
                      <a:pt x="14" y="489"/>
                      <a:pt x="28" y="503"/>
                      <a:pt x="42" y="517"/>
                    </a:cubicBezTo>
                    <a:cubicBezTo>
                      <a:pt x="70" y="531"/>
                      <a:pt x="70" y="559"/>
                      <a:pt x="84" y="573"/>
                    </a:cubicBezTo>
                    <a:cubicBezTo>
                      <a:pt x="98" y="587"/>
                      <a:pt x="112" y="600"/>
                      <a:pt x="140" y="600"/>
                    </a:cubicBezTo>
                    <a:cubicBezTo>
                      <a:pt x="154" y="628"/>
                      <a:pt x="168" y="628"/>
                      <a:pt x="182" y="642"/>
                    </a:cubicBezTo>
                    <a:cubicBezTo>
                      <a:pt x="210" y="642"/>
                      <a:pt x="224" y="656"/>
                      <a:pt x="251" y="656"/>
                    </a:cubicBezTo>
                    <a:lnTo>
                      <a:pt x="391" y="656"/>
                    </a:lnTo>
                    <a:cubicBezTo>
                      <a:pt x="433" y="656"/>
                      <a:pt x="433" y="642"/>
                      <a:pt x="461" y="642"/>
                    </a:cubicBezTo>
                    <a:cubicBezTo>
                      <a:pt x="489" y="642"/>
                      <a:pt x="503" y="628"/>
                      <a:pt x="516" y="600"/>
                    </a:cubicBezTo>
                    <a:cubicBezTo>
                      <a:pt x="530" y="587"/>
                      <a:pt x="558" y="587"/>
                      <a:pt x="572" y="573"/>
                    </a:cubicBezTo>
                    <a:cubicBezTo>
                      <a:pt x="586" y="545"/>
                      <a:pt x="600" y="531"/>
                      <a:pt x="600" y="517"/>
                    </a:cubicBezTo>
                    <a:cubicBezTo>
                      <a:pt x="614" y="503"/>
                      <a:pt x="614" y="475"/>
                      <a:pt x="642" y="461"/>
                    </a:cubicBezTo>
                    <a:cubicBezTo>
                      <a:pt x="642" y="447"/>
                      <a:pt x="656" y="433"/>
                      <a:pt x="656" y="391"/>
                    </a:cubicBezTo>
                    <a:lnTo>
                      <a:pt x="656" y="322"/>
                    </a:lnTo>
                    <a:cubicBezTo>
                      <a:pt x="656" y="308"/>
                      <a:pt x="656" y="294"/>
                      <a:pt x="642" y="252"/>
                    </a:cubicBezTo>
                    <a:cubicBezTo>
                      <a:pt x="642" y="238"/>
                      <a:pt x="628" y="224"/>
                      <a:pt x="628" y="182"/>
                    </a:cubicBezTo>
                    <a:cubicBezTo>
                      <a:pt x="628" y="168"/>
                      <a:pt x="600" y="154"/>
                      <a:pt x="586" y="140"/>
                    </a:cubicBezTo>
                    <a:cubicBezTo>
                      <a:pt x="572" y="112"/>
                      <a:pt x="572" y="98"/>
                      <a:pt x="558" y="84"/>
                    </a:cubicBezTo>
                    <a:cubicBezTo>
                      <a:pt x="530" y="70"/>
                      <a:pt x="516" y="43"/>
                      <a:pt x="503" y="43"/>
                    </a:cubicBezTo>
                    <a:cubicBezTo>
                      <a:pt x="489" y="29"/>
                      <a:pt x="461" y="29"/>
                      <a:pt x="447" y="15"/>
                    </a:cubicBezTo>
                    <a:cubicBezTo>
                      <a:pt x="433" y="15"/>
                      <a:pt x="419" y="1"/>
                      <a:pt x="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411475" y="3490225"/>
                <a:ext cx="397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1" extrusionOk="0">
                    <a:moveTo>
                      <a:pt x="1255" y="1"/>
                    </a:moveTo>
                    <a:cubicBezTo>
                      <a:pt x="558" y="1"/>
                      <a:pt x="0" y="559"/>
                      <a:pt x="0" y="1256"/>
                    </a:cubicBezTo>
                    <a:cubicBezTo>
                      <a:pt x="0" y="1437"/>
                      <a:pt x="139" y="1591"/>
                      <a:pt x="335" y="1591"/>
                    </a:cubicBezTo>
                    <a:cubicBezTo>
                      <a:pt x="502" y="1591"/>
                      <a:pt x="656" y="1451"/>
                      <a:pt x="656" y="1256"/>
                    </a:cubicBezTo>
                    <a:cubicBezTo>
                      <a:pt x="656" y="935"/>
                      <a:pt x="921" y="670"/>
                      <a:pt x="1255" y="670"/>
                    </a:cubicBezTo>
                    <a:cubicBezTo>
                      <a:pt x="1423" y="670"/>
                      <a:pt x="1576" y="531"/>
                      <a:pt x="1576" y="336"/>
                    </a:cubicBezTo>
                    <a:cubicBezTo>
                      <a:pt x="1590" y="140"/>
                      <a:pt x="1451" y="1"/>
                      <a:pt x="1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5352175" y="3574975"/>
                <a:ext cx="39775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77" extrusionOk="0">
                    <a:moveTo>
                      <a:pt x="1256" y="0"/>
                    </a:moveTo>
                    <a:cubicBezTo>
                      <a:pt x="1075" y="0"/>
                      <a:pt x="921" y="140"/>
                      <a:pt x="921" y="335"/>
                    </a:cubicBezTo>
                    <a:cubicBezTo>
                      <a:pt x="921" y="656"/>
                      <a:pt x="656" y="921"/>
                      <a:pt x="336" y="921"/>
                    </a:cubicBezTo>
                    <a:cubicBezTo>
                      <a:pt x="154" y="921"/>
                      <a:pt x="1" y="1060"/>
                      <a:pt x="1" y="1256"/>
                    </a:cubicBezTo>
                    <a:cubicBezTo>
                      <a:pt x="1" y="1423"/>
                      <a:pt x="140" y="1576"/>
                      <a:pt x="336" y="1576"/>
                    </a:cubicBezTo>
                    <a:cubicBezTo>
                      <a:pt x="1033" y="1576"/>
                      <a:pt x="1591" y="1019"/>
                      <a:pt x="1591" y="321"/>
                    </a:cubicBezTo>
                    <a:cubicBezTo>
                      <a:pt x="1591" y="140"/>
                      <a:pt x="1451" y="0"/>
                      <a:pt x="1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5348350" y="3510100"/>
                <a:ext cx="3942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578" extrusionOk="0">
                    <a:moveTo>
                      <a:pt x="1256" y="1"/>
                    </a:moveTo>
                    <a:cubicBezTo>
                      <a:pt x="1074" y="1"/>
                      <a:pt x="921" y="140"/>
                      <a:pt x="921" y="322"/>
                    </a:cubicBezTo>
                    <a:cubicBezTo>
                      <a:pt x="921" y="656"/>
                      <a:pt x="656" y="921"/>
                      <a:pt x="321" y="921"/>
                    </a:cubicBezTo>
                    <a:cubicBezTo>
                      <a:pt x="154" y="921"/>
                      <a:pt x="0" y="1061"/>
                      <a:pt x="0" y="1256"/>
                    </a:cubicBezTo>
                    <a:cubicBezTo>
                      <a:pt x="0" y="1424"/>
                      <a:pt x="140" y="1577"/>
                      <a:pt x="321" y="1577"/>
                    </a:cubicBezTo>
                    <a:cubicBezTo>
                      <a:pt x="1019" y="1577"/>
                      <a:pt x="1577" y="1019"/>
                      <a:pt x="1577" y="322"/>
                    </a:cubicBezTo>
                    <a:cubicBezTo>
                      <a:pt x="1577" y="154"/>
                      <a:pt x="1437" y="1"/>
                      <a:pt x="1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32"/>
            <p:cNvSpPr/>
            <p:nvPr/>
          </p:nvSpPr>
          <p:spPr>
            <a:xfrm>
              <a:off x="2291495" y="3719475"/>
              <a:ext cx="804120" cy="808418"/>
            </a:xfrm>
            <a:custGeom>
              <a:avLst/>
              <a:gdLst/>
              <a:ahLst/>
              <a:cxnLst/>
              <a:rect l="l" t="t" r="r" b="b"/>
              <a:pathLst>
                <a:path w="2623" h="2637" extrusionOk="0">
                  <a:moveTo>
                    <a:pt x="2274" y="349"/>
                  </a:moveTo>
                  <a:lnTo>
                    <a:pt x="2274" y="2288"/>
                  </a:lnTo>
                  <a:lnTo>
                    <a:pt x="349" y="2288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2637"/>
                  </a:lnTo>
                  <a:lnTo>
                    <a:pt x="2623" y="2637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0A6647D-1465-41BA-8EED-7F8F7B37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60" y="197127"/>
            <a:ext cx="2441163" cy="244116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0" name="Google Shape;374;p33">
            <a:extLst>
              <a:ext uri="{FF2B5EF4-FFF2-40B4-BE49-F238E27FC236}">
                <a16:creationId xmlns:a16="http://schemas.microsoft.com/office/drawing/2014/main" id="{731D12C2-92A9-4735-B7E8-6A8D357F346A}"/>
              </a:ext>
            </a:extLst>
          </p:cNvPr>
          <p:cNvSpPr/>
          <p:nvPr/>
        </p:nvSpPr>
        <p:spPr>
          <a:xfrm>
            <a:off x="24720" y="40250"/>
            <a:ext cx="1129083" cy="1123472"/>
          </a:xfrm>
          <a:custGeom>
            <a:avLst/>
            <a:gdLst/>
            <a:ahLst/>
            <a:cxnLst/>
            <a:rect l="l" t="t" r="r" b="b"/>
            <a:pathLst>
              <a:path w="34816" h="34643" extrusionOk="0">
                <a:moveTo>
                  <a:pt x="17415" y="1"/>
                </a:moveTo>
                <a:cubicBezTo>
                  <a:pt x="17192" y="1"/>
                  <a:pt x="16969" y="88"/>
                  <a:pt x="16794" y="262"/>
                </a:cubicBezTo>
                <a:lnTo>
                  <a:pt x="349" y="16708"/>
                </a:lnTo>
                <a:cubicBezTo>
                  <a:pt x="0" y="17057"/>
                  <a:pt x="0" y="17601"/>
                  <a:pt x="349" y="17949"/>
                </a:cubicBezTo>
                <a:lnTo>
                  <a:pt x="6779" y="24380"/>
                </a:lnTo>
                <a:cubicBezTo>
                  <a:pt x="6400" y="24278"/>
                  <a:pt x="6018" y="24226"/>
                  <a:pt x="5645" y="24226"/>
                </a:cubicBezTo>
                <a:cubicBezTo>
                  <a:pt x="4743" y="24226"/>
                  <a:pt x="3892" y="24529"/>
                  <a:pt x="3250" y="25161"/>
                </a:cubicBezTo>
                <a:cubicBezTo>
                  <a:pt x="1800" y="26611"/>
                  <a:pt x="2037" y="29206"/>
                  <a:pt x="3780" y="30949"/>
                </a:cubicBezTo>
                <a:cubicBezTo>
                  <a:pt x="4760" y="31929"/>
                  <a:pt x="6013" y="32438"/>
                  <a:pt x="7178" y="32438"/>
                </a:cubicBezTo>
                <a:cubicBezTo>
                  <a:pt x="8086" y="32438"/>
                  <a:pt x="8940" y="32129"/>
                  <a:pt x="9569" y="31493"/>
                </a:cubicBezTo>
                <a:cubicBezTo>
                  <a:pt x="10462" y="30601"/>
                  <a:pt x="10727" y="29262"/>
                  <a:pt x="10364" y="27950"/>
                </a:cubicBezTo>
                <a:lnTo>
                  <a:pt x="10364" y="27950"/>
                </a:lnTo>
                <a:lnTo>
                  <a:pt x="16794" y="34381"/>
                </a:lnTo>
                <a:cubicBezTo>
                  <a:pt x="16969" y="34555"/>
                  <a:pt x="17192" y="34642"/>
                  <a:pt x="17415" y="34642"/>
                </a:cubicBezTo>
                <a:cubicBezTo>
                  <a:pt x="17638" y="34642"/>
                  <a:pt x="17861" y="34555"/>
                  <a:pt x="18036" y="34381"/>
                </a:cubicBezTo>
                <a:lnTo>
                  <a:pt x="24466" y="27950"/>
                </a:lnTo>
                <a:lnTo>
                  <a:pt x="24466" y="27950"/>
                </a:lnTo>
                <a:cubicBezTo>
                  <a:pt x="24117" y="29262"/>
                  <a:pt x="24354" y="30587"/>
                  <a:pt x="25247" y="31479"/>
                </a:cubicBezTo>
                <a:cubicBezTo>
                  <a:pt x="25884" y="32110"/>
                  <a:pt x="26740" y="32418"/>
                  <a:pt x="27649" y="32418"/>
                </a:cubicBezTo>
                <a:cubicBezTo>
                  <a:pt x="28811" y="32418"/>
                  <a:pt x="30057" y="31914"/>
                  <a:pt x="31036" y="30935"/>
                </a:cubicBezTo>
                <a:cubicBezTo>
                  <a:pt x="32765" y="29220"/>
                  <a:pt x="33017" y="26625"/>
                  <a:pt x="31566" y="25175"/>
                </a:cubicBezTo>
                <a:cubicBezTo>
                  <a:pt x="30935" y="24544"/>
                  <a:pt x="30082" y="24233"/>
                  <a:pt x="29178" y="24233"/>
                </a:cubicBezTo>
                <a:cubicBezTo>
                  <a:pt x="28802" y="24233"/>
                  <a:pt x="28418" y="24287"/>
                  <a:pt x="28037" y="24393"/>
                </a:cubicBezTo>
                <a:lnTo>
                  <a:pt x="34467" y="17963"/>
                </a:lnTo>
                <a:cubicBezTo>
                  <a:pt x="34816" y="17614"/>
                  <a:pt x="34816" y="17070"/>
                  <a:pt x="34467" y="16722"/>
                </a:cubicBezTo>
                <a:lnTo>
                  <a:pt x="28037" y="10291"/>
                </a:lnTo>
                <a:lnTo>
                  <a:pt x="28037" y="10291"/>
                </a:lnTo>
                <a:cubicBezTo>
                  <a:pt x="28416" y="10392"/>
                  <a:pt x="28795" y="10443"/>
                  <a:pt x="29166" y="10443"/>
                </a:cubicBezTo>
                <a:cubicBezTo>
                  <a:pt x="30078" y="10443"/>
                  <a:pt x="30935" y="10135"/>
                  <a:pt x="31580" y="9510"/>
                </a:cubicBezTo>
                <a:cubicBezTo>
                  <a:pt x="33031" y="8060"/>
                  <a:pt x="32779" y="5465"/>
                  <a:pt x="31036" y="3722"/>
                </a:cubicBezTo>
                <a:cubicBezTo>
                  <a:pt x="30056" y="2742"/>
                  <a:pt x="28807" y="2233"/>
                  <a:pt x="27644" y="2233"/>
                </a:cubicBezTo>
                <a:cubicBezTo>
                  <a:pt x="26737" y="2233"/>
                  <a:pt x="25883" y="2542"/>
                  <a:pt x="25247" y="3178"/>
                </a:cubicBezTo>
                <a:cubicBezTo>
                  <a:pt x="24354" y="4070"/>
                  <a:pt x="24103" y="5409"/>
                  <a:pt x="24466" y="6693"/>
                </a:cubicBezTo>
                <a:lnTo>
                  <a:pt x="18036" y="262"/>
                </a:lnTo>
                <a:cubicBezTo>
                  <a:pt x="17861" y="88"/>
                  <a:pt x="17638" y="1"/>
                  <a:pt x="174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75;p33">
            <a:extLst>
              <a:ext uri="{FF2B5EF4-FFF2-40B4-BE49-F238E27FC236}">
                <a16:creationId xmlns:a16="http://schemas.microsoft.com/office/drawing/2014/main" id="{B0DAD572-4986-46B6-A5FB-7E7506F331CB}"/>
              </a:ext>
            </a:extLst>
          </p:cNvPr>
          <p:cNvGrpSpPr/>
          <p:nvPr/>
        </p:nvGrpSpPr>
        <p:grpSpPr>
          <a:xfrm>
            <a:off x="349559" y="360976"/>
            <a:ext cx="479403" cy="482019"/>
            <a:chOff x="4766000" y="2495350"/>
            <a:chExt cx="379425" cy="381525"/>
          </a:xfrm>
        </p:grpSpPr>
        <p:sp>
          <p:nvSpPr>
            <p:cNvPr id="33" name="Google Shape;376;p33">
              <a:extLst>
                <a:ext uri="{FF2B5EF4-FFF2-40B4-BE49-F238E27FC236}">
                  <a16:creationId xmlns:a16="http://schemas.microsoft.com/office/drawing/2014/main" id="{7ACFBEAA-AAB6-4956-A3C3-B38E1F8FF2ED}"/>
                </a:ext>
              </a:extLst>
            </p:cNvPr>
            <p:cNvSpPr/>
            <p:nvPr/>
          </p:nvSpPr>
          <p:spPr>
            <a:xfrm>
              <a:off x="4766000" y="2495350"/>
              <a:ext cx="379425" cy="381525"/>
            </a:xfrm>
            <a:custGeom>
              <a:avLst/>
              <a:gdLst/>
              <a:ahLst/>
              <a:cxnLst/>
              <a:rect l="l" t="t" r="r" b="b"/>
              <a:pathLst>
                <a:path w="15177" h="15261" extrusionOk="0">
                  <a:moveTo>
                    <a:pt x="7589" y="3372"/>
                  </a:moveTo>
                  <a:cubicBezTo>
                    <a:pt x="9894" y="3372"/>
                    <a:pt x="11803" y="5166"/>
                    <a:pt x="11884" y="7477"/>
                  </a:cubicBezTo>
                  <a:cubicBezTo>
                    <a:pt x="11884" y="7686"/>
                    <a:pt x="11884" y="7895"/>
                    <a:pt x="11870" y="8105"/>
                  </a:cubicBezTo>
                  <a:cubicBezTo>
                    <a:pt x="11787" y="8872"/>
                    <a:pt x="11508" y="9583"/>
                    <a:pt x="11061" y="10183"/>
                  </a:cubicBezTo>
                  <a:cubicBezTo>
                    <a:pt x="11047" y="10197"/>
                    <a:pt x="11033" y="10211"/>
                    <a:pt x="11033" y="10225"/>
                  </a:cubicBezTo>
                  <a:cubicBezTo>
                    <a:pt x="10978" y="10322"/>
                    <a:pt x="10908" y="10392"/>
                    <a:pt x="10838" y="10448"/>
                  </a:cubicBezTo>
                  <a:cubicBezTo>
                    <a:pt x="10378" y="10978"/>
                    <a:pt x="9806" y="11382"/>
                    <a:pt x="9150" y="11634"/>
                  </a:cubicBezTo>
                  <a:cubicBezTo>
                    <a:pt x="9053" y="11675"/>
                    <a:pt x="8955" y="11703"/>
                    <a:pt x="8844" y="11745"/>
                  </a:cubicBezTo>
                  <a:cubicBezTo>
                    <a:pt x="8537" y="11829"/>
                    <a:pt x="8202" y="11899"/>
                    <a:pt x="7853" y="11912"/>
                  </a:cubicBezTo>
                  <a:lnTo>
                    <a:pt x="7421" y="11912"/>
                  </a:lnTo>
                  <a:cubicBezTo>
                    <a:pt x="5231" y="11801"/>
                    <a:pt x="3431" y="10057"/>
                    <a:pt x="3320" y="7812"/>
                  </a:cubicBezTo>
                  <a:cubicBezTo>
                    <a:pt x="3236" y="5454"/>
                    <a:pt x="5063" y="3488"/>
                    <a:pt x="7407" y="3376"/>
                  </a:cubicBezTo>
                  <a:cubicBezTo>
                    <a:pt x="7468" y="3373"/>
                    <a:pt x="7529" y="3372"/>
                    <a:pt x="7589" y="3372"/>
                  </a:cubicBezTo>
                  <a:close/>
                  <a:moveTo>
                    <a:pt x="7672" y="0"/>
                  </a:moveTo>
                  <a:lnTo>
                    <a:pt x="6974" y="14"/>
                  </a:lnTo>
                  <a:cubicBezTo>
                    <a:pt x="6933" y="14"/>
                    <a:pt x="6905" y="28"/>
                    <a:pt x="6849" y="28"/>
                  </a:cubicBezTo>
                  <a:cubicBezTo>
                    <a:pt x="6682" y="42"/>
                    <a:pt x="6598" y="140"/>
                    <a:pt x="6598" y="307"/>
                  </a:cubicBezTo>
                  <a:cubicBezTo>
                    <a:pt x="6598" y="572"/>
                    <a:pt x="6626" y="851"/>
                    <a:pt x="6626" y="1116"/>
                  </a:cubicBezTo>
                  <a:cubicBezTo>
                    <a:pt x="6626" y="1158"/>
                    <a:pt x="6626" y="1186"/>
                    <a:pt x="6556" y="1186"/>
                  </a:cubicBezTo>
                  <a:cubicBezTo>
                    <a:pt x="6110" y="1256"/>
                    <a:pt x="5677" y="1353"/>
                    <a:pt x="5259" y="1535"/>
                  </a:cubicBezTo>
                  <a:cubicBezTo>
                    <a:pt x="5240" y="1539"/>
                    <a:pt x="5225" y="1542"/>
                    <a:pt x="5212" y="1542"/>
                  </a:cubicBezTo>
                  <a:cubicBezTo>
                    <a:pt x="5186" y="1542"/>
                    <a:pt x="5170" y="1530"/>
                    <a:pt x="5161" y="1493"/>
                  </a:cubicBezTo>
                  <a:cubicBezTo>
                    <a:pt x="5036" y="1256"/>
                    <a:pt x="4896" y="1019"/>
                    <a:pt x="4771" y="781"/>
                  </a:cubicBezTo>
                  <a:cubicBezTo>
                    <a:pt x="4721" y="682"/>
                    <a:pt x="4635" y="632"/>
                    <a:pt x="4545" y="632"/>
                  </a:cubicBezTo>
                  <a:cubicBezTo>
                    <a:pt x="4509" y="632"/>
                    <a:pt x="4472" y="640"/>
                    <a:pt x="4436" y="656"/>
                  </a:cubicBezTo>
                  <a:cubicBezTo>
                    <a:pt x="4143" y="795"/>
                    <a:pt x="3864" y="949"/>
                    <a:pt x="3585" y="1116"/>
                  </a:cubicBezTo>
                  <a:cubicBezTo>
                    <a:pt x="3459" y="1186"/>
                    <a:pt x="3431" y="1298"/>
                    <a:pt x="3501" y="1437"/>
                  </a:cubicBezTo>
                  <a:cubicBezTo>
                    <a:pt x="3599" y="1646"/>
                    <a:pt x="3710" y="1856"/>
                    <a:pt x="3808" y="2051"/>
                  </a:cubicBezTo>
                  <a:cubicBezTo>
                    <a:pt x="3850" y="2107"/>
                    <a:pt x="3864" y="2162"/>
                    <a:pt x="3892" y="2232"/>
                  </a:cubicBezTo>
                  <a:cubicBezTo>
                    <a:pt x="3487" y="2511"/>
                    <a:pt x="3111" y="2832"/>
                    <a:pt x="2790" y="3181"/>
                  </a:cubicBezTo>
                  <a:cubicBezTo>
                    <a:pt x="2539" y="3013"/>
                    <a:pt x="2302" y="2832"/>
                    <a:pt x="2065" y="2665"/>
                  </a:cubicBezTo>
                  <a:cubicBezTo>
                    <a:pt x="2019" y="2626"/>
                    <a:pt x="1965" y="2605"/>
                    <a:pt x="1911" y="2605"/>
                  </a:cubicBezTo>
                  <a:cubicBezTo>
                    <a:pt x="1849" y="2605"/>
                    <a:pt x="1789" y="2633"/>
                    <a:pt x="1744" y="2692"/>
                  </a:cubicBezTo>
                  <a:cubicBezTo>
                    <a:pt x="1521" y="2957"/>
                    <a:pt x="1339" y="3222"/>
                    <a:pt x="1144" y="3501"/>
                  </a:cubicBezTo>
                  <a:cubicBezTo>
                    <a:pt x="1074" y="3599"/>
                    <a:pt x="1102" y="3725"/>
                    <a:pt x="1214" y="3808"/>
                  </a:cubicBezTo>
                  <a:cubicBezTo>
                    <a:pt x="1423" y="3976"/>
                    <a:pt x="1646" y="4143"/>
                    <a:pt x="1855" y="4297"/>
                  </a:cubicBezTo>
                  <a:cubicBezTo>
                    <a:pt x="1883" y="4324"/>
                    <a:pt x="1911" y="4338"/>
                    <a:pt x="1925" y="4352"/>
                  </a:cubicBezTo>
                  <a:cubicBezTo>
                    <a:pt x="1827" y="4576"/>
                    <a:pt x="1702" y="4813"/>
                    <a:pt x="1604" y="5022"/>
                  </a:cubicBezTo>
                  <a:cubicBezTo>
                    <a:pt x="1493" y="5245"/>
                    <a:pt x="1423" y="5468"/>
                    <a:pt x="1339" y="5691"/>
                  </a:cubicBezTo>
                  <a:lnTo>
                    <a:pt x="1269" y="5691"/>
                  </a:lnTo>
                  <a:cubicBezTo>
                    <a:pt x="1004" y="5650"/>
                    <a:pt x="739" y="5594"/>
                    <a:pt x="460" y="5552"/>
                  </a:cubicBezTo>
                  <a:cubicBezTo>
                    <a:pt x="438" y="5548"/>
                    <a:pt x="418" y="5546"/>
                    <a:pt x="398" y="5546"/>
                  </a:cubicBezTo>
                  <a:cubicBezTo>
                    <a:pt x="283" y="5546"/>
                    <a:pt x="215" y="5616"/>
                    <a:pt x="168" y="5747"/>
                  </a:cubicBezTo>
                  <a:cubicBezTo>
                    <a:pt x="126" y="5859"/>
                    <a:pt x="112" y="5970"/>
                    <a:pt x="98" y="6082"/>
                  </a:cubicBezTo>
                  <a:cubicBezTo>
                    <a:pt x="56" y="6291"/>
                    <a:pt x="28" y="6486"/>
                    <a:pt x="0" y="6696"/>
                  </a:cubicBezTo>
                  <a:lnTo>
                    <a:pt x="0" y="6793"/>
                  </a:lnTo>
                  <a:cubicBezTo>
                    <a:pt x="28" y="6905"/>
                    <a:pt x="112" y="6975"/>
                    <a:pt x="237" y="6975"/>
                  </a:cubicBezTo>
                  <a:cubicBezTo>
                    <a:pt x="391" y="6989"/>
                    <a:pt x="530" y="7017"/>
                    <a:pt x="698" y="7058"/>
                  </a:cubicBezTo>
                  <a:cubicBezTo>
                    <a:pt x="809" y="7072"/>
                    <a:pt x="935" y="7114"/>
                    <a:pt x="1046" y="7128"/>
                  </a:cubicBezTo>
                  <a:lnTo>
                    <a:pt x="1088" y="8607"/>
                  </a:lnTo>
                  <a:cubicBezTo>
                    <a:pt x="1088" y="8607"/>
                    <a:pt x="1060" y="8621"/>
                    <a:pt x="1046" y="8621"/>
                  </a:cubicBezTo>
                  <a:cubicBezTo>
                    <a:pt x="795" y="8690"/>
                    <a:pt x="558" y="8760"/>
                    <a:pt x="307" y="8816"/>
                  </a:cubicBezTo>
                  <a:cubicBezTo>
                    <a:pt x="181" y="8858"/>
                    <a:pt x="112" y="8900"/>
                    <a:pt x="56" y="9011"/>
                  </a:cubicBezTo>
                  <a:lnTo>
                    <a:pt x="56" y="9137"/>
                  </a:lnTo>
                  <a:cubicBezTo>
                    <a:pt x="56" y="9151"/>
                    <a:pt x="84" y="9165"/>
                    <a:pt x="84" y="9179"/>
                  </a:cubicBezTo>
                  <a:cubicBezTo>
                    <a:pt x="154" y="9458"/>
                    <a:pt x="237" y="9764"/>
                    <a:pt x="307" y="10043"/>
                  </a:cubicBezTo>
                  <a:cubicBezTo>
                    <a:pt x="349" y="10169"/>
                    <a:pt x="414" y="10232"/>
                    <a:pt x="509" y="10232"/>
                  </a:cubicBezTo>
                  <a:cubicBezTo>
                    <a:pt x="541" y="10232"/>
                    <a:pt x="576" y="10225"/>
                    <a:pt x="614" y="10211"/>
                  </a:cubicBezTo>
                  <a:cubicBezTo>
                    <a:pt x="725" y="10197"/>
                    <a:pt x="809" y="10155"/>
                    <a:pt x="921" y="10141"/>
                  </a:cubicBezTo>
                  <a:cubicBezTo>
                    <a:pt x="1088" y="10085"/>
                    <a:pt x="1283" y="10057"/>
                    <a:pt x="1451" y="10002"/>
                  </a:cubicBezTo>
                  <a:cubicBezTo>
                    <a:pt x="1632" y="10476"/>
                    <a:pt x="1869" y="10894"/>
                    <a:pt x="2134" y="11313"/>
                  </a:cubicBezTo>
                  <a:cubicBezTo>
                    <a:pt x="1911" y="11522"/>
                    <a:pt x="1688" y="11717"/>
                    <a:pt x="1479" y="11899"/>
                  </a:cubicBezTo>
                  <a:cubicBezTo>
                    <a:pt x="1367" y="11996"/>
                    <a:pt x="1353" y="12108"/>
                    <a:pt x="1437" y="12233"/>
                  </a:cubicBezTo>
                  <a:cubicBezTo>
                    <a:pt x="1479" y="12289"/>
                    <a:pt x="1507" y="12317"/>
                    <a:pt x="1548" y="12373"/>
                  </a:cubicBezTo>
                  <a:cubicBezTo>
                    <a:pt x="1716" y="12568"/>
                    <a:pt x="1897" y="12777"/>
                    <a:pt x="2065" y="12973"/>
                  </a:cubicBezTo>
                  <a:cubicBezTo>
                    <a:pt x="2129" y="13030"/>
                    <a:pt x="2187" y="13058"/>
                    <a:pt x="2248" y="13058"/>
                  </a:cubicBezTo>
                  <a:cubicBezTo>
                    <a:pt x="2306" y="13058"/>
                    <a:pt x="2367" y="13034"/>
                    <a:pt x="2441" y="12987"/>
                  </a:cubicBezTo>
                  <a:cubicBezTo>
                    <a:pt x="2525" y="12917"/>
                    <a:pt x="2595" y="12847"/>
                    <a:pt x="2678" y="12791"/>
                  </a:cubicBezTo>
                  <a:cubicBezTo>
                    <a:pt x="2818" y="12666"/>
                    <a:pt x="2957" y="12554"/>
                    <a:pt x="3111" y="12429"/>
                  </a:cubicBezTo>
                  <a:lnTo>
                    <a:pt x="3683" y="12903"/>
                  </a:lnTo>
                  <a:cubicBezTo>
                    <a:pt x="3878" y="13042"/>
                    <a:pt x="4087" y="13182"/>
                    <a:pt x="4296" y="13321"/>
                  </a:cubicBezTo>
                  <a:cubicBezTo>
                    <a:pt x="4296" y="13335"/>
                    <a:pt x="4282" y="13349"/>
                    <a:pt x="4282" y="13363"/>
                  </a:cubicBezTo>
                  <a:cubicBezTo>
                    <a:pt x="4171" y="13628"/>
                    <a:pt x="4073" y="13879"/>
                    <a:pt x="3948" y="14130"/>
                  </a:cubicBezTo>
                  <a:cubicBezTo>
                    <a:pt x="3892" y="14256"/>
                    <a:pt x="3920" y="14381"/>
                    <a:pt x="4059" y="14451"/>
                  </a:cubicBezTo>
                  <a:cubicBezTo>
                    <a:pt x="4352" y="14591"/>
                    <a:pt x="4659" y="14730"/>
                    <a:pt x="4966" y="14842"/>
                  </a:cubicBezTo>
                  <a:cubicBezTo>
                    <a:pt x="5002" y="14856"/>
                    <a:pt x="5035" y="14863"/>
                    <a:pt x="5066" y="14863"/>
                  </a:cubicBezTo>
                  <a:cubicBezTo>
                    <a:pt x="5153" y="14863"/>
                    <a:pt x="5217" y="14806"/>
                    <a:pt x="5259" y="14702"/>
                  </a:cubicBezTo>
                  <a:cubicBezTo>
                    <a:pt x="5328" y="14577"/>
                    <a:pt x="5384" y="14409"/>
                    <a:pt x="5454" y="14270"/>
                  </a:cubicBezTo>
                  <a:cubicBezTo>
                    <a:pt x="5510" y="14144"/>
                    <a:pt x="5552" y="14033"/>
                    <a:pt x="5621" y="13893"/>
                  </a:cubicBezTo>
                  <a:cubicBezTo>
                    <a:pt x="6082" y="14033"/>
                    <a:pt x="6528" y="14116"/>
                    <a:pt x="7002" y="14144"/>
                  </a:cubicBezTo>
                  <a:lnTo>
                    <a:pt x="7086" y="14144"/>
                  </a:lnTo>
                  <a:lnTo>
                    <a:pt x="7128" y="15023"/>
                  </a:lnTo>
                  <a:cubicBezTo>
                    <a:pt x="7128" y="15176"/>
                    <a:pt x="7198" y="15260"/>
                    <a:pt x="7365" y="15260"/>
                  </a:cubicBezTo>
                  <a:cubicBezTo>
                    <a:pt x="7700" y="15260"/>
                    <a:pt x="8021" y="15246"/>
                    <a:pt x="8341" y="15232"/>
                  </a:cubicBezTo>
                  <a:cubicBezTo>
                    <a:pt x="8383" y="15232"/>
                    <a:pt x="8411" y="15218"/>
                    <a:pt x="8439" y="15218"/>
                  </a:cubicBezTo>
                  <a:cubicBezTo>
                    <a:pt x="8509" y="15176"/>
                    <a:pt x="8537" y="15107"/>
                    <a:pt x="8551" y="15023"/>
                  </a:cubicBezTo>
                  <a:lnTo>
                    <a:pt x="8551" y="14967"/>
                  </a:lnTo>
                  <a:cubicBezTo>
                    <a:pt x="8551" y="14800"/>
                    <a:pt x="8537" y="14619"/>
                    <a:pt x="8537" y="14465"/>
                  </a:cubicBezTo>
                  <a:lnTo>
                    <a:pt x="8537" y="14172"/>
                  </a:lnTo>
                  <a:lnTo>
                    <a:pt x="8537" y="14102"/>
                  </a:lnTo>
                  <a:cubicBezTo>
                    <a:pt x="8606" y="14075"/>
                    <a:pt x="8690" y="14075"/>
                    <a:pt x="8760" y="14061"/>
                  </a:cubicBezTo>
                  <a:cubicBezTo>
                    <a:pt x="9164" y="13991"/>
                    <a:pt x="9569" y="13865"/>
                    <a:pt x="9973" y="13712"/>
                  </a:cubicBezTo>
                  <a:cubicBezTo>
                    <a:pt x="9987" y="13726"/>
                    <a:pt x="9987" y="13754"/>
                    <a:pt x="10001" y="13768"/>
                  </a:cubicBezTo>
                  <a:cubicBezTo>
                    <a:pt x="10127" y="14005"/>
                    <a:pt x="10266" y="14242"/>
                    <a:pt x="10392" y="14479"/>
                  </a:cubicBezTo>
                  <a:cubicBezTo>
                    <a:pt x="10446" y="14577"/>
                    <a:pt x="10509" y="14632"/>
                    <a:pt x="10593" y="14632"/>
                  </a:cubicBezTo>
                  <a:cubicBezTo>
                    <a:pt x="10617" y="14632"/>
                    <a:pt x="10643" y="14628"/>
                    <a:pt x="10671" y="14619"/>
                  </a:cubicBezTo>
                  <a:cubicBezTo>
                    <a:pt x="10685" y="14619"/>
                    <a:pt x="10713" y="14605"/>
                    <a:pt x="10755" y="14591"/>
                  </a:cubicBezTo>
                  <a:lnTo>
                    <a:pt x="11173" y="14381"/>
                  </a:lnTo>
                  <a:cubicBezTo>
                    <a:pt x="11312" y="14312"/>
                    <a:pt x="11452" y="14214"/>
                    <a:pt x="11591" y="14130"/>
                  </a:cubicBezTo>
                  <a:cubicBezTo>
                    <a:pt x="11731" y="14047"/>
                    <a:pt x="11745" y="13935"/>
                    <a:pt x="11675" y="13796"/>
                  </a:cubicBezTo>
                  <a:cubicBezTo>
                    <a:pt x="11647" y="13726"/>
                    <a:pt x="11605" y="13684"/>
                    <a:pt x="11591" y="13628"/>
                  </a:cubicBezTo>
                  <a:cubicBezTo>
                    <a:pt x="11480" y="13419"/>
                    <a:pt x="11382" y="13224"/>
                    <a:pt x="11271" y="13028"/>
                  </a:cubicBezTo>
                  <a:cubicBezTo>
                    <a:pt x="11466" y="12875"/>
                    <a:pt x="11675" y="12735"/>
                    <a:pt x="11856" y="12568"/>
                  </a:cubicBezTo>
                  <a:cubicBezTo>
                    <a:pt x="11940" y="12498"/>
                    <a:pt x="12024" y="12401"/>
                    <a:pt x="12108" y="12331"/>
                  </a:cubicBezTo>
                  <a:cubicBezTo>
                    <a:pt x="12205" y="12247"/>
                    <a:pt x="12303" y="12164"/>
                    <a:pt x="12386" y="12080"/>
                  </a:cubicBezTo>
                  <a:cubicBezTo>
                    <a:pt x="12414" y="12094"/>
                    <a:pt x="12442" y="12108"/>
                    <a:pt x="12456" y="12122"/>
                  </a:cubicBezTo>
                  <a:cubicBezTo>
                    <a:pt x="12665" y="12289"/>
                    <a:pt x="12903" y="12443"/>
                    <a:pt x="13112" y="12596"/>
                  </a:cubicBezTo>
                  <a:cubicBezTo>
                    <a:pt x="13164" y="12635"/>
                    <a:pt x="13218" y="12656"/>
                    <a:pt x="13271" y="12656"/>
                  </a:cubicBezTo>
                  <a:cubicBezTo>
                    <a:pt x="13331" y="12656"/>
                    <a:pt x="13388" y="12628"/>
                    <a:pt x="13433" y="12568"/>
                  </a:cubicBezTo>
                  <a:cubicBezTo>
                    <a:pt x="13474" y="12526"/>
                    <a:pt x="13488" y="12498"/>
                    <a:pt x="13530" y="12456"/>
                  </a:cubicBezTo>
                  <a:cubicBezTo>
                    <a:pt x="13698" y="12233"/>
                    <a:pt x="13879" y="12010"/>
                    <a:pt x="14032" y="11773"/>
                  </a:cubicBezTo>
                  <a:cubicBezTo>
                    <a:pt x="14102" y="11689"/>
                    <a:pt x="14088" y="11592"/>
                    <a:pt x="14018" y="11522"/>
                  </a:cubicBezTo>
                  <a:lnTo>
                    <a:pt x="13963" y="11466"/>
                  </a:lnTo>
                  <a:lnTo>
                    <a:pt x="13949" y="11452"/>
                  </a:lnTo>
                  <a:cubicBezTo>
                    <a:pt x="13837" y="11382"/>
                    <a:pt x="13740" y="11285"/>
                    <a:pt x="13642" y="11215"/>
                  </a:cubicBezTo>
                  <a:cubicBezTo>
                    <a:pt x="13544" y="11131"/>
                    <a:pt x="13419" y="11048"/>
                    <a:pt x="13321" y="10964"/>
                  </a:cubicBezTo>
                  <a:lnTo>
                    <a:pt x="13265" y="10908"/>
                  </a:lnTo>
                  <a:cubicBezTo>
                    <a:pt x="13321" y="10797"/>
                    <a:pt x="13363" y="10713"/>
                    <a:pt x="13419" y="10615"/>
                  </a:cubicBezTo>
                  <a:cubicBezTo>
                    <a:pt x="13461" y="10559"/>
                    <a:pt x="13474" y="10504"/>
                    <a:pt x="13488" y="10448"/>
                  </a:cubicBezTo>
                  <a:cubicBezTo>
                    <a:pt x="13628" y="10155"/>
                    <a:pt x="13753" y="9862"/>
                    <a:pt x="13837" y="9569"/>
                  </a:cubicBezTo>
                  <a:cubicBezTo>
                    <a:pt x="14060" y="9611"/>
                    <a:pt x="14311" y="9653"/>
                    <a:pt x="14535" y="9681"/>
                  </a:cubicBezTo>
                  <a:cubicBezTo>
                    <a:pt x="14590" y="9709"/>
                    <a:pt x="14660" y="9709"/>
                    <a:pt x="14730" y="9723"/>
                  </a:cubicBezTo>
                  <a:cubicBezTo>
                    <a:pt x="14744" y="9724"/>
                    <a:pt x="14757" y="9725"/>
                    <a:pt x="14770" y="9725"/>
                  </a:cubicBezTo>
                  <a:cubicBezTo>
                    <a:pt x="14888" y="9725"/>
                    <a:pt x="14971" y="9667"/>
                    <a:pt x="15009" y="9541"/>
                  </a:cubicBezTo>
                  <a:cubicBezTo>
                    <a:pt x="15037" y="9444"/>
                    <a:pt x="15065" y="9332"/>
                    <a:pt x="15079" y="9234"/>
                  </a:cubicBezTo>
                  <a:cubicBezTo>
                    <a:pt x="15106" y="9025"/>
                    <a:pt x="15148" y="8830"/>
                    <a:pt x="15176" y="8621"/>
                  </a:cubicBezTo>
                  <a:lnTo>
                    <a:pt x="15176" y="8481"/>
                  </a:lnTo>
                  <a:cubicBezTo>
                    <a:pt x="15134" y="8383"/>
                    <a:pt x="15037" y="8342"/>
                    <a:pt x="14939" y="8328"/>
                  </a:cubicBezTo>
                  <a:lnTo>
                    <a:pt x="14409" y="8216"/>
                  </a:lnTo>
                  <a:cubicBezTo>
                    <a:pt x="14311" y="8202"/>
                    <a:pt x="14200" y="8188"/>
                    <a:pt x="14116" y="8174"/>
                  </a:cubicBezTo>
                  <a:cubicBezTo>
                    <a:pt x="14116" y="7909"/>
                    <a:pt x="14130" y="7658"/>
                    <a:pt x="14116" y="7421"/>
                  </a:cubicBezTo>
                  <a:lnTo>
                    <a:pt x="14060" y="6682"/>
                  </a:lnTo>
                  <a:cubicBezTo>
                    <a:pt x="14325" y="6612"/>
                    <a:pt x="14604" y="6528"/>
                    <a:pt x="14869" y="6459"/>
                  </a:cubicBezTo>
                  <a:cubicBezTo>
                    <a:pt x="14995" y="6417"/>
                    <a:pt x="15065" y="6361"/>
                    <a:pt x="15106" y="6249"/>
                  </a:cubicBezTo>
                  <a:lnTo>
                    <a:pt x="15106" y="6110"/>
                  </a:lnTo>
                  <a:cubicBezTo>
                    <a:pt x="15093" y="6068"/>
                    <a:pt x="15079" y="6026"/>
                    <a:pt x="15079" y="5970"/>
                  </a:cubicBezTo>
                  <a:cubicBezTo>
                    <a:pt x="15023" y="5817"/>
                    <a:pt x="14995" y="5664"/>
                    <a:pt x="14939" y="5510"/>
                  </a:cubicBezTo>
                  <a:cubicBezTo>
                    <a:pt x="14925" y="5398"/>
                    <a:pt x="14883" y="5315"/>
                    <a:pt x="14855" y="5231"/>
                  </a:cubicBezTo>
                  <a:cubicBezTo>
                    <a:pt x="14821" y="5115"/>
                    <a:pt x="14728" y="5057"/>
                    <a:pt x="14617" y="5057"/>
                  </a:cubicBezTo>
                  <a:cubicBezTo>
                    <a:pt x="14595" y="5057"/>
                    <a:pt x="14572" y="5059"/>
                    <a:pt x="14549" y="5064"/>
                  </a:cubicBezTo>
                  <a:lnTo>
                    <a:pt x="13767" y="5273"/>
                  </a:lnTo>
                  <a:cubicBezTo>
                    <a:pt x="13748" y="5281"/>
                    <a:pt x="13733" y="5284"/>
                    <a:pt x="13721" y="5284"/>
                  </a:cubicBezTo>
                  <a:cubicBezTo>
                    <a:pt x="13689" y="5284"/>
                    <a:pt x="13676" y="5261"/>
                    <a:pt x="13656" y="5231"/>
                  </a:cubicBezTo>
                  <a:cubicBezTo>
                    <a:pt x="13544" y="4952"/>
                    <a:pt x="13405" y="4687"/>
                    <a:pt x="13279" y="4422"/>
                  </a:cubicBezTo>
                  <a:cubicBezTo>
                    <a:pt x="13209" y="4269"/>
                    <a:pt x="13098" y="4129"/>
                    <a:pt x="13014" y="3990"/>
                  </a:cubicBezTo>
                  <a:lnTo>
                    <a:pt x="13070" y="3934"/>
                  </a:lnTo>
                  <a:cubicBezTo>
                    <a:pt x="13279" y="3766"/>
                    <a:pt x="13488" y="3585"/>
                    <a:pt x="13684" y="3390"/>
                  </a:cubicBezTo>
                  <a:cubicBezTo>
                    <a:pt x="13781" y="3306"/>
                    <a:pt x="13795" y="3181"/>
                    <a:pt x="13712" y="3083"/>
                  </a:cubicBezTo>
                  <a:cubicBezTo>
                    <a:pt x="13642" y="2999"/>
                    <a:pt x="13572" y="2930"/>
                    <a:pt x="13502" y="2832"/>
                  </a:cubicBezTo>
                  <a:cubicBezTo>
                    <a:pt x="13363" y="2665"/>
                    <a:pt x="13209" y="2483"/>
                    <a:pt x="13056" y="2330"/>
                  </a:cubicBezTo>
                  <a:cubicBezTo>
                    <a:pt x="13005" y="2279"/>
                    <a:pt x="12943" y="2255"/>
                    <a:pt x="12882" y="2255"/>
                  </a:cubicBezTo>
                  <a:cubicBezTo>
                    <a:pt x="12825" y="2255"/>
                    <a:pt x="12768" y="2276"/>
                    <a:pt x="12721" y="2316"/>
                  </a:cubicBezTo>
                  <a:cubicBezTo>
                    <a:pt x="12540" y="2455"/>
                    <a:pt x="12373" y="2609"/>
                    <a:pt x="12219" y="2748"/>
                  </a:cubicBezTo>
                  <a:cubicBezTo>
                    <a:pt x="12163" y="2804"/>
                    <a:pt x="12108" y="2832"/>
                    <a:pt x="12038" y="2888"/>
                  </a:cubicBezTo>
                  <a:cubicBezTo>
                    <a:pt x="11675" y="2553"/>
                    <a:pt x="11271" y="2260"/>
                    <a:pt x="10852" y="2023"/>
                  </a:cubicBezTo>
                  <a:cubicBezTo>
                    <a:pt x="10866" y="1981"/>
                    <a:pt x="10866" y="1967"/>
                    <a:pt x="10894" y="1953"/>
                  </a:cubicBezTo>
                  <a:lnTo>
                    <a:pt x="11201" y="1214"/>
                  </a:lnTo>
                  <a:cubicBezTo>
                    <a:pt x="11271" y="1060"/>
                    <a:pt x="11243" y="949"/>
                    <a:pt x="11075" y="879"/>
                  </a:cubicBezTo>
                  <a:cubicBezTo>
                    <a:pt x="10922" y="809"/>
                    <a:pt x="10768" y="726"/>
                    <a:pt x="10615" y="656"/>
                  </a:cubicBezTo>
                  <a:cubicBezTo>
                    <a:pt x="10476" y="600"/>
                    <a:pt x="10350" y="530"/>
                    <a:pt x="10211" y="503"/>
                  </a:cubicBezTo>
                  <a:cubicBezTo>
                    <a:pt x="10171" y="488"/>
                    <a:pt x="10135" y="481"/>
                    <a:pt x="10102" y="481"/>
                  </a:cubicBezTo>
                  <a:cubicBezTo>
                    <a:pt x="10008" y="481"/>
                    <a:pt x="9941" y="539"/>
                    <a:pt x="9890" y="642"/>
                  </a:cubicBezTo>
                  <a:cubicBezTo>
                    <a:pt x="9792" y="879"/>
                    <a:pt x="9680" y="1130"/>
                    <a:pt x="9583" y="1353"/>
                  </a:cubicBezTo>
                  <a:cubicBezTo>
                    <a:pt x="9554" y="1401"/>
                    <a:pt x="9539" y="1423"/>
                    <a:pt x="9509" y="1423"/>
                  </a:cubicBezTo>
                  <a:cubicBezTo>
                    <a:pt x="9496" y="1423"/>
                    <a:pt x="9479" y="1418"/>
                    <a:pt x="9457" y="1409"/>
                  </a:cubicBezTo>
                  <a:cubicBezTo>
                    <a:pt x="9039" y="1284"/>
                    <a:pt x="8606" y="1200"/>
                    <a:pt x="8146" y="1158"/>
                  </a:cubicBezTo>
                  <a:cubicBezTo>
                    <a:pt x="8104" y="1158"/>
                    <a:pt x="8076" y="1144"/>
                    <a:pt x="8076" y="1074"/>
                  </a:cubicBezTo>
                  <a:cubicBezTo>
                    <a:pt x="8076" y="795"/>
                    <a:pt x="8062" y="530"/>
                    <a:pt x="8048" y="251"/>
                  </a:cubicBezTo>
                  <a:cubicBezTo>
                    <a:pt x="8048" y="112"/>
                    <a:pt x="7965" y="28"/>
                    <a:pt x="7797" y="14"/>
                  </a:cubicBezTo>
                  <a:cubicBezTo>
                    <a:pt x="7756" y="14"/>
                    <a:pt x="7700" y="14"/>
                    <a:pt x="7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7;p33">
              <a:extLst>
                <a:ext uri="{FF2B5EF4-FFF2-40B4-BE49-F238E27FC236}">
                  <a16:creationId xmlns:a16="http://schemas.microsoft.com/office/drawing/2014/main" id="{B4CD9A11-3427-4BA8-A719-D66CB459BA53}"/>
                </a:ext>
              </a:extLst>
            </p:cNvPr>
            <p:cNvSpPr/>
            <p:nvPr/>
          </p:nvSpPr>
          <p:spPr>
            <a:xfrm>
              <a:off x="4903025" y="2636550"/>
              <a:ext cx="102900" cy="101200"/>
            </a:xfrm>
            <a:custGeom>
              <a:avLst/>
              <a:gdLst/>
              <a:ahLst/>
              <a:cxnLst/>
              <a:rect l="l" t="t" r="r" b="b"/>
              <a:pathLst>
                <a:path w="4116" h="4048" extrusionOk="0">
                  <a:moveTo>
                    <a:pt x="2072" y="0"/>
                  </a:moveTo>
                  <a:cubicBezTo>
                    <a:pt x="2047" y="0"/>
                    <a:pt x="2021" y="1"/>
                    <a:pt x="1996" y="2"/>
                  </a:cubicBezTo>
                  <a:cubicBezTo>
                    <a:pt x="880" y="29"/>
                    <a:pt x="1" y="978"/>
                    <a:pt x="43" y="2094"/>
                  </a:cubicBezTo>
                  <a:cubicBezTo>
                    <a:pt x="70" y="3192"/>
                    <a:pt x="990" y="4047"/>
                    <a:pt x="2083" y="4047"/>
                  </a:cubicBezTo>
                  <a:cubicBezTo>
                    <a:pt x="2100" y="4047"/>
                    <a:pt x="2118" y="4047"/>
                    <a:pt x="2135" y="4047"/>
                  </a:cubicBezTo>
                  <a:cubicBezTo>
                    <a:pt x="3251" y="4005"/>
                    <a:pt x="4116" y="3070"/>
                    <a:pt x="4088" y="1954"/>
                  </a:cubicBezTo>
                  <a:cubicBezTo>
                    <a:pt x="4047" y="864"/>
                    <a:pt x="3154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F067A4-3ABB-4F99-9F77-2369C091D881}"/>
              </a:ext>
            </a:extLst>
          </p:cNvPr>
          <p:cNvSpPr txBox="1"/>
          <p:nvPr/>
        </p:nvSpPr>
        <p:spPr>
          <a:xfrm>
            <a:off x="7604282" y="-20579"/>
            <a:ext cx="1642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FUTURE SCOPE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84435-EDD9-4553-B3C3-347D4564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95" y="2751925"/>
            <a:ext cx="2704574" cy="202842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53" name="Google Shape;1142;p49">
            <a:extLst>
              <a:ext uri="{FF2B5EF4-FFF2-40B4-BE49-F238E27FC236}">
                <a16:creationId xmlns:a16="http://schemas.microsoft.com/office/drawing/2014/main" id="{41DDEBFE-6E71-4C27-8115-0B38B261F829}"/>
              </a:ext>
            </a:extLst>
          </p:cNvPr>
          <p:cNvGrpSpPr/>
          <p:nvPr/>
        </p:nvGrpSpPr>
        <p:grpSpPr>
          <a:xfrm>
            <a:off x="1058333" y="1744698"/>
            <a:ext cx="1710000" cy="2028423"/>
            <a:chOff x="5643240" y="1422625"/>
            <a:chExt cx="1212796" cy="1496745"/>
          </a:xfrm>
        </p:grpSpPr>
        <p:sp>
          <p:nvSpPr>
            <p:cNvPr id="54" name="Google Shape;1143;p49">
              <a:extLst>
                <a:ext uri="{FF2B5EF4-FFF2-40B4-BE49-F238E27FC236}">
                  <a16:creationId xmlns:a16="http://schemas.microsoft.com/office/drawing/2014/main" id="{9D413419-FFE9-4980-8216-F4BDD687B6E3}"/>
                </a:ext>
              </a:extLst>
            </p:cNvPr>
            <p:cNvSpPr/>
            <p:nvPr/>
          </p:nvSpPr>
          <p:spPr>
            <a:xfrm>
              <a:off x="5643240" y="1422625"/>
              <a:ext cx="1212796" cy="1496745"/>
            </a:xfrm>
            <a:custGeom>
              <a:avLst/>
              <a:gdLst/>
              <a:ahLst/>
              <a:cxnLst/>
              <a:rect l="l" t="t" r="r" b="b"/>
              <a:pathLst>
                <a:path w="23295" h="28749" extrusionOk="0">
                  <a:moveTo>
                    <a:pt x="5775" y="0"/>
                  </a:moveTo>
                  <a:cubicBezTo>
                    <a:pt x="5063" y="446"/>
                    <a:pt x="4617" y="976"/>
                    <a:pt x="4310" y="1785"/>
                  </a:cubicBezTo>
                  <a:cubicBezTo>
                    <a:pt x="4059" y="2497"/>
                    <a:pt x="4492" y="3097"/>
                    <a:pt x="4422" y="3794"/>
                  </a:cubicBezTo>
                  <a:cubicBezTo>
                    <a:pt x="4366" y="4310"/>
                    <a:pt x="3920" y="4784"/>
                    <a:pt x="3655" y="5217"/>
                  </a:cubicBezTo>
                  <a:cubicBezTo>
                    <a:pt x="2971" y="6402"/>
                    <a:pt x="2469" y="7700"/>
                    <a:pt x="2106" y="9025"/>
                  </a:cubicBezTo>
                  <a:cubicBezTo>
                    <a:pt x="1995" y="9373"/>
                    <a:pt x="2023" y="9722"/>
                    <a:pt x="2134" y="10043"/>
                  </a:cubicBezTo>
                  <a:lnTo>
                    <a:pt x="2204" y="10224"/>
                  </a:lnTo>
                  <a:cubicBezTo>
                    <a:pt x="2343" y="10559"/>
                    <a:pt x="2302" y="10936"/>
                    <a:pt x="2092" y="11229"/>
                  </a:cubicBezTo>
                  <a:lnTo>
                    <a:pt x="167" y="15092"/>
                  </a:lnTo>
                  <a:cubicBezTo>
                    <a:pt x="0" y="15316"/>
                    <a:pt x="84" y="15622"/>
                    <a:pt x="349" y="15748"/>
                  </a:cubicBezTo>
                  <a:lnTo>
                    <a:pt x="1883" y="16431"/>
                  </a:lnTo>
                  <a:cubicBezTo>
                    <a:pt x="1883" y="16431"/>
                    <a:pt x="1618" y="22471"/>
                    <a:pt x="2818" y="22918"/>
                  </a:cubicBezTo>
                  <a:cubicBezTo>
                    <a:pt x="3063" y="23009"/>
                    <a:pt x="3359" y="23043"/>
                    <a:pt x="3678" y="23043"/>
                  </a:cubicBezTo>
                  <a:cubicBezTo>
                    <a:pt x="4623" y="23043"/>
                    <a:pt x="5760" y="22742"/>
                    <a:pt x="6321" y="22742"/>
                  </a:cubicBezTo>
                  <a:cubicBezTo>
                    <a:pt x="6495" y="22742"/>
                    <a:pt x="6614" y="22771"/>
                    <a:pt x="6654" y="22848"/>
                  </a:cubicBezTo>
                  <a:cubicBezTo>
                    <a:pt x="6835" y="23211"/>
                    <a:pt x="6891" y="27451"/>
                    <a:pt x="6891" y="28009"/>
                  </a:cubicBezTo>
                  <a:cubicBezTo>
                    <a:pt x="7156" y="28093"/>
                    <a:pt x="7421" y="28162"/>
                    <a:pt x="7686" y="28232"/>
                  </a:cubicBezTo>
                  <a:cubicBezTo>
                    <a:pt x="8941" y="28567"/>
                    <a:pt x="10280" y="28748"/>
                    <a:pt x="11661" y="28748"/>
                  </a:cubicBezTo>
                  <a:cubicBezTo>
                    <a:pt x="14688" y="28748"/>
                    <a:pt x="17534" y="27869"/>
                    <a:pt x="19947" y="26377"/>
                  </a:cubicBezTo>
                  <a:cubicBezTo>
                    <a:pt x="20128" y="26251"/>
                    <a:pt x="20309" y="26126"/>
                    <a:pt x="20505" y="26000"/>
                  </a:cubicBezTo>
                  <a:cubicBezTo>
                    <a:pt x="20044" y="25484"/>
                    <a:pt x="19431" y="24856"/>
                    <a:pt x="18761" y="24452"/>
                  </a:cubicBezTo>
                  <a:cubicBezTo>
                    <a:pt x="18733" y="24452"/>
                    <a:pt x="18594" y="23336"/>
                    <a:pt x="18594" y="23266"/>
                  </a:cubicBezTo>
                  <a:cubicBezTo>
                    <a:pt x="18524" y="22276"/>
                    <a:pt x="18580" y="21258"/>
                    <a:pt x="18775" y="20281"/>
                  </a:cubicBezTo>
                  <a:cubicBezTo>
                    <a:pt x="19249" y="17798"/>
                    <a:pt x="20756" y="15818"/>
                    <a:pt x="21774" y="13558"/>
                  </a:cubicBezTo>
                  <a:cubicBezTo>
                    <a:pt x="22499" y="11912"/>
                    <a:pt x="22973" y="10155"/>
                    <a:pt x="23169" y="8355"/>
                  </a:cubicBezTo>
                  <a:cubicBezTo>
                    <a:pt x="23238" y="7769"/>
                    <a:pt x="23294" y="7086"/>
                    <a:pt x="23252" y="6444"/>
                  </a:cubicBezTo>
                  <a:cubicBezTo>
                    <a:pt x="23155" y="5538"/>
                    <a:pt x="22764" y="4715"/>
                    <a:pt x="21774" y="4366"/>
                  </a:cubicBezTo>
                  <a:cubicBezTo>
                    <a:pt x="21509" y="4282"/>
                    <a:pt x="20658" y="4296"/>
                    <a:pt x="20505" y="4157"/>
                  </a:cubicBezTo>
                  <a:cubicBezTo>
                    <a:pt x="20365" y="4031"/>
                    <a:pt x="20393" y="3752"/>
                    <a:pt x="20337" y="3557"/>
                  </a:cubicBezTo>
                  <a:cubicBezTo>
                    <a:pt x="20253" y="3306"/>
                    <a:pt x="20086" y="3027"/>
                    <a:pt x="19919" y="2790"/>
                  </a:cubicBezTo>
                  <a:cubicBezTo>
                    <a:pt x="19347" y="1981"/>
                    <a:pt x="18245" y="1493"/>
                    <a:pt x="17310" y="1241"/>
                  </a:cubicBezTo>
                  <a:cubicBezTo>
                    <a:pt x="16153" y="962"/>
                    <a:pt x="14897" y="670"/>
                    <a:pt x="13712" y="628"/>
                  </a:cubicBezTo>
                  <a:cubicBezTo>
                    <a:pt x="13642" y="626"/>
                    <a:pt x="13572" y="625"/>
                    <a:pt x="13501" y="625"/>
                  </a:cubicBezTo>
                  <a:cubicBezTo>
                    <a:pt x="13137" y="625"/>
                    <a:pt x="12765" y="644"/>
                    <a:pt x="12394" y="644"/>
                  </a:cubicBezTo>
                  <a:cubicBezTo>
                    <a:pt x="12219" y="644"/>
                    <a:pt x="12044" y="640"/>
                    <a:pt x="11870" y="628"/>
                  </a:cubicBezTo>
                  <a:cubicBezTo>
                    <a:pt x="11815" y="446"/>
                    <a:pt x="11829" y="251"/>
                    <a:pt x="11759" y="70"/>
                  </a:cubicBezTo>
                  <a:cubicBezTo>
                    <a:pt x="11103" y="126"/>
                    <a:pt x="10545" y="725"/>
                    <a:pt x="9918" y="725"/>
                  </a:cubicBezTo>
                  <a:cubicBezTo>
                    <a:pt x="10001" y="586"/>
                    <a:pt x="10127" y="446"/>
                    <a:pt x="10183" y="307"/>
                  </a:cubicBezTo>
                  <a:cubicBezTo>
                    <a:pt x="9944" y="292"/>
                    <a:pt x="9707" y="286"/>
                    <a:pt x="9470" y="286"/>
                  </a:cubicBezTo>
                  <a:cubicBezTo>
                    <a:pt x="8834" y="286"/>
                    <a:pt x="8201" y="328"/>
                    <a:pt x="7560" y="349"/>
                  </a:cubicBezTo>
                  <a:cubicBezTo>
                    <a:pt x="6988" y="377"/>
                    <a:pt x="6514" y="544"/>
                    <a:pt x="5970" y="628"/>
                  </a:cubicBezTo>
                  <a:cubicBezTo>
                    <a:pt x="5914" y="418"/>
                    <a:pt x="5845" y="209"/>
                    <a:pt x="5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144;p49">
              <a:extLst>
                <a:ext uri="{FF2B5EF4-FFF2-40B4-BE49-F238E27FC236}">
                  <a16:creationId xmlns:a16="http://schemas.microsoft.com/office/drawing/2014/main" id="{97B6D9E5-9A6A-4EBB-8F6D-9461091937AD}"/>
                </a:ext>
              </a:extLst>
            </p:cNvPr>
            <p:cNvSpPr/>
            <p:nvPr/>
          </p:nvSpPr>
          <p:spPr>
            <a:xfrm>
              <a:off x="5999042" y="1803157"/>
              <a:ext cx="353713" cy="354442"/>
            </a:xfrm>
            <a:custGeom>
              <a:avLst/>
              <a:gdLst/>
              <a:ahLst/>
              <a:cxnLst/>
              <a:rect l="l" t="t" r="r" b="b"/>
              <a:pathLst>
                <a:path w="6794" h="6808" extrusionOk="0">
                  <a:moveTo>
                    <a:pt x="3390" y="377"/>
                  </a:moveTo>
                  <a:cubicBezTo>
                    <a:pt x="5064" y="377"/>
                    <a:pt x="6431" y="1730"/>
                    <a:pt x="6445" y="3417"/>
                  </a:cubicBezTo>
                  <a:cubicBezTo>
                    <a:pt x="6445" y="5119"/>
                    <a:pt x="5064" y="6472"/>
                    <a:pt x="3390" y="6472"/>
                  </a:cubicBezTo>
                  <a:cubicBezTo>
                    <a:pt x="1703" y="6472"/>
                    <a:pt x="350" y="5091"/>
                    <a:pt x="350" y="3417"/>
                  </a:cubicBezTo>
                  <a:cubicBezTo>
                    <a:pt x="350" y="1730"/>
                    <a:pt x="1717" y="377"/>
                    <a:pt x="3390" y="377"/>
                  </a:cubicBezTo>
                  <a:close/>
                  <a:moveTo>
                    <a:pt x="3390" y="0"/>
                  </a:moveTo>
                  <a:cubicBezTo>
                    <a:pt x="1507" y="0"/>
                    <a:pt x="1" y="1534"/>
                    <a:pt x="1" y="3404"/>
                  </a:cubicBezTo>
                  <a:cubicBezTo>
                    <a:pt x="1" y="5287"/>
                    <a:pt x="1535" y="6807"/>
                    <a:pt x="3390" y="6807"/>
                  </a:cubicBezTo>
                  <a:cubicBezTo>
                    <a:pt x="5260" y="6807"/>
                    <a:pt x="6780" y="5287"/>
                    <a:pt x="6794" y="3404"/>
                  </a:cubicBezTo>
                  <a:cubicBezTo>
                    <a:pt x="6794" y="1520"/>
                    <a:pt x="5260" y="0"/>
                    <a:pt x="3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5;p49">
              <a:extLst>
                <a:ext uri="{FF2B5EF4-FFF2-40B4-BE49-F238E27FC236}">
                  <a16:creationId xmlns:a16="http://schemas.microsoft.com/office/drawing/2014/main" id="{038142CB-84AD-4025-B9C3-BB25B1406F0C}"/>
                </a:ext>
              </a:extLst>
            </p:cNvPr>
            <p:cNvSpPr/>
            <p:nvPr/>
          </p:nvSpPr>
          <p:spPr>
            <a:xfrm>
              <a:off x="6037569" y="1580378"/>
              <a:ext cx="565034" cy="564097"/>
            </a:xfrm>
            <a:custGeom>
              <a:avLst/>
              <a:gdLst/>
              <a:ahLst/>
              <a:cxnLst/>
              <a:rect l="l" t="t" r="r" b="b"/>
              <a:pathLst>
                <a:path w="10853" h="10835" extrusionOk="0">
                  <a:moveTo>
                    <a:pt x="5414" y="0"/>
                  </a:moveTo>
                  <a:cubicBezTo>
                    <a:pt x="5322" y="0"/>
                    <a:pt x="5231" y="4"/>
                    <a:pt x="5147" y="11"/>
                  </a:cubicBezTo>
                  <a:lnTo>
                    <a:pt x="5161" y="360"/>
                  </a:lnTo>
                  <a:lnTo>
                    <a:pt x="5663" y="360"/>
                  </a:lnTo>
                  <a:lnTo>
                    <a:pt x="5691" y="11"/>
                  </a:lnTo>
                  <a:cubicBezTo>
                    <a:pt x="5601" y="4"/>
                    <a:pt x="5506" y="0"/>
                    <a:pt x="5414" y="0"/>
                  </a:cubicBezTo>
                  <a:close/>
                  <a:moveTo>
                    <a:pt x="4589" y="81"/>
                  </a:moveTo>
                  <a:cubicBezTo>
                    <a:pt x="4394" y="95"/>
                    <a:pt x="4227" y="136"/>
                    <a:pt x="4045" y="192"/>
                  </a:cubicBezTo>
                  <a:lnTo>
                    <a:pt x="4143" y="513"/>
                  </a:lnTo>
                  <a:cubicBezTo>
                    <a:pt x="4310" y="485"/>
                    <a:pt x="4492" y="443"/>
                    <a:pt x="4645" y="429"/>
                  </a:cubicBezTo>
                  <a:lnTo>
                    <a:pt x="4589" y="81"/>
                  </a:lnTo>
                  <a:close/>
                  <a:moveTo>
                    <a:pt x="6235" y="67"/>
                  </a:moveTo>
                  <a:lnTo>
                    <a:pt x="6179" y="415"/>
                  </a:lnTo>
                  <a:cubicBezTo>
                    <a:pt x="6347" y="443"/>
                    <a:pt x="6528" y="485"/>
                    <a:pt x="6682" y="513"/>
                  </a:cubicBezTo>
                  <a:lnTo>
                    <a:pt x="6765" y="164"/>
                  </a:lnTo>
                  <a:cubicBezTo>
                    <a:pt x="6598" y="136"/>
                    <a:pt x="6403" y="95"/>
                    <a:pt x="6235" y="67"/>
                  </a:cubicBezTo>
                  <a:close/>
                  <a:moveTo>
                    <a:pt x="7295" y="332"/>
                  </a:moveTo>
                  <a:lnTo>
                    <a:pt x="7170" y="652"/>
                  </a:lnTo>
                  <a:lnTo>
                    <a:pt x="7644" y="862"/>
                  </a:lnTo>
                  <a:lnTo>
                    <a:pt x="7797" y="541"/>
                  </a:lnTo>
                  <a:cubicBezTo>
                    <a:pt x="7644" y="471"/>
                    <a:pt x="7463" y="401"/>
                    <a:pt x="7295" y="332"/>
                  </a:cubicBezTo>
                  <a:close/>
                  <a:moveTo>
                    <a:pt x="3529" y="346"/>
                  </a:moveTo>
                  <a:cubicBezTo>
                    <a:pt x="3348" y="415"/>
                    <a:pt x="3180" y="485"/>
                    <a:pt x="3027" y="569"/>
                  </a:cubicBezTo>
                  <a:lnTo>
                    <a:pt x="3180" y="890"/>
                  </a:lnTo>
                  <a:cubicBezTo>
                    <a:pt x="3334" y="792"/>
                    <a:pt x="3487" y="722"/>
                    <a:pt x="3655" y="680"/>
                  </a:cubicBezTo>
                  <a:lnTo>
                    <a:pt x="3529" y="346"/>
                  </a:lnTo>
                  <a:close/>
                  <a:moveTo>
                    <a:pt x="8286" y="820"/>
                  </a:moveTo>
                  <a:lnTo>
                    <a:pt x="8090" y="1113"/>
                  </a:lnTo>
                  <a:cubicBezTo>
                    <a:pt x="8230" y="1196"/>
                    <a:pt x="8369" y="1308"/>
                    <a:pt x="8509" y="1406"/>
                  </a:cubicBezTo>
                  <a:lnTo>
                    <a:pt x="8746" y="1127"/>
                  </a:lnTo>
                  <a:cubicBezTo>
                    <a:pt x="8607" y="1029"/>
                    <a:pt x="8439" y="917"/>
                    <a:pt x="8286" y="820"/>
                  </a:cubicBezTo>
                  <a:close/>
                  <a:moveTo>
                    <a:pt x="2567" y="834"/>
                  </a:moveTo>
                  <a:cubicBezTo>
                    <a:pt x="2413" y="931"/>
                    <a:pt x="2260" y="1043"/>
                    <a:pt x="2120" y="1141"/>
                  </a:cubicBezTo>
                  <a:lnTo>
                    <a:pt x="2330" y="1420"/>
                  </a:lnTo>
                  <a:cubicBezTo>
                    <a:pt x="2441" y="1322"/>
                    <a:pt x="2581" y="1210"/>
                    <a:pt x="2762" y="1127"/>
                  </a:cubicBezTo>
                  <a:lnTo>
                    <a:pt x="2567" y="834"/>
                  </a:lnTo>
                  <a:close/>
                  <a:moveTo>
                    <a:pt x="9150" y="1475"/>
                  </a:moveTo>
                  <a:lnTo>
                    <a:pt x="8913" y="1740"/>
                  </a:lnTo>
                  <a:cubicBezTo>
                    <a:pt x="9039" y="1838"/>
                    <a:pt x="9150" y="1978"/>
                    <a:pt x="9262" y="2103"/>
                  </a:cubicBezTo>
                  <a:lnTo>
                    <a:pt x="9541" y="1880"/>
                  </a:lnTo>
                  <a:cubicBezTo>
                    <a:pt x="9416" y="1740"/>
                    <a:pt x="9304" y="1601"/>
                    <a:pt x="9150" y="1475"/>
                  </a:cubicBezTo>
                  <a:close/>
                  <a:moveTo>
                    <a:pt x="1702" y="1517"/>
                  </a:moveTo>
                  <a:cubicBezTo>
                    <a:pt x="1562" y="1629"/>
                    <a:pt x="1437" y="1768"/>
                    <a:pt x="1311" y="1908"/>
                  </a:cubicBezTo>
                  <a:lnTo>
                    <a:pt x="1576" y="2145"/>
                  </a:lnTo>
                  <a:cubicBezTo>
                    <a:pt x="1702" y="2005"/>
                    <a:pt x="1800" y="1880"/>
                    <a:pt x="1939" y="1754"/>
                  </a:cubicBezTo>
                  <a:lnTo>
                    <a:pt x="1702" y="1517"/>
                  </a:lnTo>
                  <a:close/>
                  <a:moveTo>
                    <a:pt x="9862" y="2312"/>
                  </a:moveTo>
                  <a:lnTo>
                    <a:pt x="9583" y="2508"/>
                  </a:lnTo>
                  <a:cubicBezTo>
                    <a:pt x="9681" y="2647"/>
                    <a:pt x="9764" y="2787"/>
                    <a:pt x="9862" y="2940"/>
                  </a:cubicBezTo>
                  <a:lnTo>
                    <a:pt x="10155" y="2787"/>
                  </a:lnTo>
                  <a:cubicBezTo>
                    <a:pt x="10071" y="2633"/>
                    <a:pt x="9960" y="2466"/>
                    <a:pt x="9862" y="2312"/>
                  </a:cubicBezTo>
                  <a:close/>
                  <a:moveTo>
                    <a:pt x="977" y="2326"/>
                  </a:moveTo>
                  <a:cubicBezTo>
                    <a:pt x="879" y="2494"/>
                    <a:pt x="767" y="2647"/>
                    <a:pt x="684" y="2801"/>
                  </a:cubicBezTo>
                  <a:lnTo>
                    <a:pt x="1005" y="2982"/>
                  </a:lnTo>
                  <a:cubicBezTo>
                    <a:pt x="1074" y="2814"/>
                    <a:pt x="1172" y="2675"/>
                    <a:pt x="1256" y="2522"/>
                  </a:cubicBezTo>
                  <a:lnTo>
                    <a:pt x="977" y="2326"/>
                  </a:lnTo>
                  <a:close/>
                  <a:moveTo>
                    <a:pt x="10392" y="3261"/>
                  </a:moveTo>
                  <a:lnTo>
                    <a:pt x="10085" y="3400"/>
                  </a:lnTo>
                  <a:cubicBezTo>
                    <a:pt x="10155" y="3554"/>
                    <a:pt x="10211" y="3721"/>
                    <a:pt x="10252" y="3889"/>
                  </a:cubicBezTo>
                  <a:lnTo>
                    <a:pt x="10587" y="3763"/>
                  </a:lnTo>
                  <a:cubicBezTo>
                    <a:pt x="10531" y="3610"/>
                    <a:pt x="10462" y="3428"/>
                    <a:pt x="10392" y="3261"/>
                  </a:cubicBezTo>
                  <a:close/>
                  <a:moveTo>
                    <a:pt x="461" y="3289"/>
                  </a:moveTo>
                  <a:cubicBezTo>
                    <a:pt x="391" y="3470"/>
                    <a:pt x="321" y="3637"/>
                    <a:pt x="265" y="3819"/>
                  </a:cubicBezTo>
                  <a:lnTo>
                    <a:pt x="600" y="3916"/>
                  </a:lnTo>
                  <a:cubicBezTo>
                    <a:pt x="628" y="3763"/>
                    <a:pt x="698" y="3582"/>
                    <a:pt x="767" y="3428"/>
                  </a:cubicBezTo>
                  <a:lnTo>
                    <a:pt x="461" y="3289"/>
                  </a:lnTo>
                  <a:close/>
                  <a:moveTo>
                    <a:pt x="10727" y="4321"/>
                  </a:moveTo>
                  <a:lnTo>
                    <a:pt x="10378" y="4391"/>
                  </a:lnTo>
                  <a:cubicBezTo>
                    <a:pt x="10420" y="4544"/>
                    <a:pt x="10448" y="4725"/>
                    <a:pt x="10462" y="4893"/>
                  </a:cubicBezTo>
                  <a:lnTo>
                    <a:pt x="10810" y="4851"/>
                  </a:lnTo>
                  <a:cubicBezTo>
                    <a:pt x="10796" y="4684"/>
                    <a:pt x="10769" y="4488"/>
                    <a:pt x="10727" y="4321"/>
                  </a:cubicBezTo>
                  <a:close/>
                  <a:moveTo>
                    <a:pt x="126" y="4349"/>
                  </a:moveTo>
                  <a:cubicBezTo>
                    <a:pt x="98" y="4530"/>
                    <a:pt x="56" y="4725"/>
                    <a:pt x="42" y="4893"/>
                  </a:cubicBezTo>
                  <a:lnTo>
                    <a:pt x="391" y="4935"/>
                  </a:lnTo>
                  <a:cubicBezTo>
                    <a:pt x="405" y="4753"/>
                    <a:pt x="419" y="4586"/>
                    <a:pt x="474" y="4419"/>
                  </a:cubicBezTo>
                  <a:lnTo>
                    <a:pt x="126" y="4349"/>
                  </a:lnTo>
                  <a:close/>
                  <a:moveTo>
                    <a:pt x="0" y="5437"/>
                  </a:moveTo>
                  <a:cubicBezTo>
                    <a:pt x="0" y="5604"/>
                    <a:pt x="28" y="5799"/>
                    <a:pt x="42" y="5981"/>
                  </a:cubicBezTo>
                  <a:lnTo>
                    <a:pt x="391" y="5939"/>
                  </a:lnTo>
                  <a:cubicBezTo>
                    <a:pt x="377" y="5786"/>
                    <a:pt x="349" y="5604"/>
                    <a:pt x="349" y="5437"/>
                  </a:cubicBezTo>
                  <a:close/>
                  <a:moveTo>
                    <a:pt x="10490" y="5423"/>
                  </a:moveTo>
                  <a:lnTo>
                    <a:pt x="10490" y="5437"/>
                  </a:lnTo>
                  <a:cubicBezTo>
                    <a:pt x="10490" y="5590"/>
                    <a:pt x="10490" y="5772"/>
                    <a:pt x="10462" y="5939"/>
                  </a:cubicBezTo>
                  <a:lnTo>
                    <a:pt x="10810" y="5981"/>
                  </a:lnTo>
                  <a:cubicBezTo>
                    <a:pt x="10838" y="5786"/>
                    <a:pt x="10852" y="5604"/>
                    <a:pt x="10838" y="5437"/>
                  </a:cubicBezTo>
                  <a:lnTo>
                    <a:pt x="10838" y="5423"/>
                  </a:lnTo>
                  <a:close/>
                  <a:moveTo>
                    <a:pt x="10392" y="6427"/>
                  </a:moveTo>
                  <a:cubicBezTo>
                    <a:pt x="10364" y="6609"/>
                    <a:pt x="10322" y="6776"/>
                    <a:pt x="10280" y="6929"/>
                  </a:cubicBezTo>
                  <a:lnTo>
                    <a:pt x="10601" y="7041"/>
                  </a:lnTo>
                  <a:cubicBezTo>
                    <a:pt x="10657" y="6860"/>
                    <a:pt x="10699" y="6692"/>
                    <a:pt x="10741" y="6497"/>
                  </a:cubicBezTo>
                  <a:lnTo>
                    <a:pt x="10392" y="6427"/>
                  </a:lnTo>
                  <a:close/>
                  <a:moveTo>
                    <a:pt x="474" y="6469"/>
                  </a:moveTo>
                  <a:lnTo>
                    <a:pt x="126" y="6539"/>
                  </a:lnTo>
                  <a:cubicBezTo>
                    <a:pt x="168" y="6706"/>
                    <a:pt x="209" y="6887"/>
                    <a:pt x="265" y="7055"/>
                  </a:cubicBezTo>
                  <a:lnTo>
                    <a:pt x="600" y="6957"/>
                  </a:lnTo>
                  <a:cubicBezTo>
                    <a:pt x="544" y="6790"/>
                    <a:pt x="516" y="6636"/>
                    <a:pt x="474" y="6469"/>
                  </a:cubicBezTo>
                  <a:close/>
                  <a:moveTo>
                    <a:pt x="10099" y="7418"/>
                  </a:moveTo>
                  <a:cubicBezTo>
                    <a:pt x="10029" y="7585"/>
                    <a:pt x="9960" y="7724"/>
                    <a:pt x="9876" y="7878"/>
                  </a:cubicBezTo>
                  <a:lnTo>
                    <a:pt x="10169" y="8045"/>
                  </a:lnTo>
                  <a:cubicBezTo>
                    <a:pt x="10252" y="7892"/>
                    <a:pt x="10350" y="7724"/>
                    <a:pt x="10420" y="7557"/>
                  </a:cubicBezTo>
                  <a:lnTo>
                    <a:pt x="10099" y="7418"/>
                  </a:lnTo>
                  <a:close/>
                  <a:moveTo>
                    <a:pt x="767" y="7445"/>
                  </a:moveTo>
                  <a:lnTo>
                    <a:pt x="461" y="7585"/>
                  </a:lnTo>
                  <a:cubicBezTo>
                    <a:pt x="530" y="7738"/>
                    <a:pt x="614" y="7906"/>
                    <a:pt x="698" y="8073"/>
                  </a:cubicBezTo>
                  <a:lnTo>
                    <a:pt x="1005" y="7892"/>
                  </a:lnTo>
                  <a:cubicBezTo>
                    <a:pt x="907" y="7752"/>
                    <a:pt x="837" y="7599"/>
                    <a:pt x="767" y="7445"/>
                  </a:cubicBezTo>
                  <a:close/>
                  <a:moveTo>
                    <a:pt x="1283" y="8324"/>
                  </a:moveTo>
                  <a:lnTo>
                    <a:pt x="1005" y="8519"/>
                  </a:lnTo>
                  <a:cubicBezTo>
                    <a:pt x="1102" y="8673"/>
                    <a:pt x="1214" y="8812"/>
                    <a:pt x="1325" y="8952"/>
                  </a:cubicBezTo>
                  <a:lnTo>
                    <a:pt x="1590" y="8729"/>
                  </a:lnTo>
                  <a:cubicBezTo>
                    <a:pt x="1493" y="8603"/>
                    <a:pt x="1381" y="8464"/>
                    <a:pt x="1283" y="8324"/>
                  </a:cubicBezTo>
                  <a:close/>
                  <a:moveTo>
                    <a:pt x="9597" y="8324"/>
                  </a:moveTo>
                  <a:cubicBezTo>
                    <a:pt x="9485" y="8464"/>
                    <a:pt x="9388" y="8603"/>
                    <a:pt x="9276" y="8729"/>
                  </a:cubicBezTo>
                  <a:lnTo>
                    <a:pt x="9541" y="8952"/>
                  </a:lnTo>
                  <a:cubicBezTo>
                    <a:pt x="9667" y="8812"/>
                    <a:pt x="9764" y="8659"/>
                    <a:pt x="9876" y="8519"/>
                  </a:cubicBezTo>
                  <a:lnTo>
                    <a:pt x="9597" y="8324"/>
                  </a:lnTo>
                  <a:close/>
                  <a:moveTo>
                    <a:pt x="1939" y="9091"/>
                  </a:moveTo>
                  <a:lnTo>
                    <a:pt x="1702" y="9356"/>
                  </a:lnTo>
                  <a:cubicBezTo>
                    <a:pt x="1827" y="9482"/>
                    <a:pt x="1981" y="9607"/>
                    <a:pt x="2120" y="9705"/>
                  </a:cubicBezTo>
                  <a:lnTo>
                    <a:pt x="2330" y="9426"/>
                  </a:lnTo>
                  <a:cubicBezTo>
                    <a:pt x="2204" y="9328"/>
                    <a:pt x="2065" y="9217"/>
                    <a:pt x="1939" y="9091"/>
                  </a:cubicBezTo>
                  <a:close/>
                  <a:moveTo>
                    <a:pt x="8927" y="9091"/>
                  </a:moveTo>
                  <a:cubicBezTo>
                    <a:pt x="8816" y="9217"/>
                    <a:pt x="8690" y="9328"/>
                    <a:pt x="8551" y="9426"/>
                  </a:cubicBezTo>
                  <a:lnTo>
                    <a:pt x="8760" y="9705"/>
                  </a:lnTo>
                  <a:cubicBezTo>
                    <a:pt x="8899" y="9607"/>
                    <a:pt x="9039" y="9482"/>
                    <a:pt x="9178" y="9342"/>
                  </a:cubicBezTo>
                  <a:lnTo>
                    <a:pt x="8927" y="9091"/>
                  </a:lnTo>
                  <a:close/>
                  <a:moveTo>
                    <a:pt x="8118" y="9719"/>
                  </a:moveTo>
                  <a:cubicBezTo>
                    <a:pt x="7951" y="9803"/>
                    <a:pt x="7811" y="9900"/>
                    <a:pt x="7658" y="9970"/>
                  </a:cubicBezTo>
                  <a:lnTo>
                    <a:pt x="7811" y="10277"/>
                  </a:lnTo>
                  <a:cubicBezTo>
                    <a:pt x="7993" y="10207"/>
                    <a:pt x="8146" y="10124"/>
                    <a:pt x="8300" y="10012"/>
                  </a:cubicBezTo>
                  <a:lnTo>
                    <a:pt x="8118" y="9719"/>
                  </a:lnTo>
                  <a:close/>
                  <a:moveTo>
                    <a:pt x="2762" y="9747"/>
                  </a:moveTo>
                  <a:lnTo>
                    <a:pt x="2567" y="10040"/>
                  </a:lnTo>
                  <a:cubicBezTo>
                    <a:pt x="2720" y="10124"/>
                    <a:pt x="2902" y="10207"/>
                    <a:pt x="3055" y="10305"/>
                  </a:cubicBezTo>
                  <a:lnTo>
                    <a:pt x="3208" y="9984"/>
                  </a:lnTo>
                  <a:cubicBezTo>
                    <a:pt x="3055" y="9914"/>
                    <a:pt x="2902" y="9831"/>
                    <a:pt x="2762" y="9747"/>
                  </a:cubicBezTo>
                  <a:close/>
                  <a:moveTo>
                    <a:pt x="3683" y="10179"/>
                  </a:moveTo>
                  <a:lnTo>
                    <a:pt x="3557" y="10514"/>
                  </a:lnTo>
                  <a:lnTo>
                    <a:pt x="4087" y="10668"/>
                  </a:lnTo>
                  <a:lnTo>
                    <a:pt x="4171" y="10333"/>
                  </a:lnTo>
                  <a:cubicBezTo>
                    <a:pt x="4017" y="10277"/>
                    <a:pt x="3836" y="10235"/>
                    <a:pt x="3683" y="10179"/>
                  </a:cubicBezTo>
                  <a:close/>
                  <a:moveTo>
                    <a:pt x="7184" y="10179"/>
                  </a:moveTo>
                  <a:cubicBezTo>
                    <a:pt x="7030" y="10249"/>
                    <a:pt x="6863" y="10305"/>
                    <a:pt x="6696" y="10333"/>
                  </a:cubicBezTo>
                  <a:lnTo>
                    <a:pt x="6793" y="10668"/>
                  </a:lnTo>
                  <a:cubicBezTo>
                    <a:pt x="6961" y="10626"/>
                    <a:pt x="7156" y="10556"/>
                    <a:pt x="7309" y="10514"/>
                  </a:cubicBezTo>
                  <a:lnTo>
                    <a:pt x="7184" y="10179"/>
                  </a:lnTo>
                  <a:close/>
                  <a:moveTo>
                    <a:pt x="4673" y="10444"/>
                  </a:moveTo>
                  <a:lnTo>
                    <a:pt x="4617" y="10793"/>
                  </a:lnTo>
                  <a:cubicBezTo>
                    <a:pt x="4799" y="10807"/>
                    <a:pt x="4994" y="10821"/>
                    <a:pt x="5161" y="10835"/>
                  </a:cubicBezTo>
                  <a:lnTo>
                    <a:pt x="5175" y="10486"/>
                  </a:lnTo>
                  <a:cubicBezTo>
                    <a:pt x="5008" y="10472"/>
                    <a:pt x="4854" y="10458"/>
                    <a:pt x="4673" y="10444"/>
                  </a:cubicBezTo>
                  <a:close/>
                  <a:moveTo>
                    <a:pt x="6193" y="10444"/>
                  </a:moveTo>
                  <a:cubicBezTo>
                    <a:pt x="6040" y="10458"/>
                    <a:pt x="5859" y="10472"/>
                    <a:pt x="5691" y="10486"/>
                  </a:cubicBezTo>
                  <a:lnTo>
                    <a:pt x="5705" y="10835"/>
                  </a:lnTo>
                  <a:cubicBezTo>
                    <a:pt x="5900" y="10821"/>
                    <a:pt x="6068" y="10807"/>
                    <a:pt x="6249" y="10793"/>
                  </a:cubicBezTo>
                  <a:lnTo>
                    <a:pt x="6193" y="104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46;p49">
              <a:extLst>
                <a:ext uri="{FF2B5EF4-FFF2-40B4-BE49-F238E27FC236}">
                  <a16:creationId xmlns:a16="http://schemas.microsoft.com/office/drawing/2014/main" id="{D444CD70-4779-4677-992D-FDF01DB90DCF}"/>
                </a:ext>
              </a:extLst>
            </p:cNvPr>
            <p:cNvSpPr/>
            <p:nvPr/>
          </p:nvSpPr>
          <p:spPr>
            <a:xfrm>
              <a:off x="6213283" y="2206180"/>
              <a:ext cx="215018" cy="39984"/>
            </a:xfrm>
            <a:custGeom>
              <a:avLst/>
              <a:gdLst/>
              <a:ahLst/>
              <a:cxnLst/>
              <a:rect l="l" t="t" r="r" b="b"/>
              <a:pathLst>
                <a:path w="4130" h="768" extrusionOk="0">
                  <a:moveTo>
                    <a:pt x="1" y="1"/>
                  </a:moveTo>
                  <a:lnTo>
                    <a:pt x="1" y="182"/>
                  </a:lnTo>
                  <a:cubicBezTo>
                    <a:pt x="1" y="517"/>
                    <a:pt x="252" y="768"/>
                    <a:pt x="587" y="768"/>
                  </a:cubicBezTo>
                  <a:lnTo>
                    <a:pt x="3530" y="768"/>
                  </a:lnTo>
                  <a:cubicBezTo>
                    <a:pt x="3865" y="768"/>
                    <a:pt x="4130" y="517"/>
                    <a:pt x="4130" y="182"/>
                  </a:cubicBezTo>
                  <a:lnTo>
                    <a:pt x="4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47;p49">
              <a:extLst>
                <a:ext uri="{FF2B5EF4-FFF2-40B4-BE49-F238E27FC236}">
                  <a16:creationId xmlns:a16="http://schemas.microsoft.com/office/drawing/2014/main" id="{D01956EF-83A7-46D6-850E-0E37D5933D36}"/>
                </a:ext>
              </a:extLst>
            </p:cNvPr>
            <p:cNvSpPr/>
            <p:nvPr/>
          </p:nvSpPr>
          <p:spPr>
            <a:xfrm>
              <a:off x="6213283" y="2166247"/>
              <a:ext cx="215018" cy="39984"/>
            </a:xfrm>
            <a:custGeom>
              <a:avLst/>
              <a:gdLst/>
              <a:ahLst/>
              <a:cxnLst/>
              <a:rect l="l" t="t" r="r" b="b"/>
              <a:pathLst>
                <a:path w="4130" h="768" extrusionOk="0">
                  <a:moveTo>
                    <a:pt x="1" y="0"/>
                  </a:moveTo>
                  <a:lnTo>
                    <a:pt x="1" y="768"/>
                  </a:lnTo>
                  <a:lnTo>
                    <a:pt x="4130" y="768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48;p49">
              <a:extLst>
                <a:ext uri="{FF2B5EF4-FFF2-40B4-BE49-F238E27FC236}">
                  <a16:creationId xmlns:a16="http://schemas.microsoft.com/office/drawing/2014/main" id="{7C7CDE75-43DD-4779-8DEF-8736E9C17A27}"/>
                </a:ext>
              </a:extLst>
            </p:cNvPr>
            <p:cNvSpPr/>
            <p:nvPr/>
          </p:nvSpPr>
          <p:spPr>
            <a:xfrm>
              <a:off x="6213283" y="2126314"/>
              <a:ext cx="215018" cy="39984"/>
            </a:xfrm>
            <a:custGeom>
              <a:avLst/>
              <a:gdLst/>
              <a:ahLst/>
              <a:cxnLst/>
              <a:rect l="l" t="t" r="r" b="b"/>
              <a:pathLst>
                <a:path w="4130" h="768" extrusionOk="0">
                  <a:moveTo>
                    <a:pt x="1" y="0"/>
                  </a:moveTo>
                  <a:lnTo>
                    <a:pt x="1" y="767"/>
                  </a:lnTo>
                  <a:lnTo>
                    <a:pt x="4130" y="767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49;p49">
              <a:extLst>
                <a:ext uri="{FF2B5EF4-FFF2-40B4-BE49-F238E27FC236}">
                  <a16:creationId xmlns:a16="http://schemas.microsoft.com/office/drawing/2014/main" id="{07647776-543F-4149-8592-600BB312D72B}"/>
                </a:ext>
              </a:extLst>
            </p:cNvPr>
            <p:cNvSpPr/>
            <p:nvPr/>
          </p:nvSpPr>
          <p:spPr>
            <a:xfrm>
              <a:off x="6213283" y="2085653"/>
              <a:ext cx="215018" cy="40713"/>
            </a:xfrm>
            <a:custGeom>
              <a:avLst/>
              <a:gdLst/>
              <a:ahLst/>
              <a:cxnLst/>
              <a:rect l="l" t="t" r="r" b="b"/>
              <a:pathLst>
                <a:path w="4130" h="782" extrusionOk="0">
                  <a:moveTo>
                    <a:pt x="1" y="0"/>
                  </a:moveTo>
                  <a:lnTo>
                    <a:pt x="1" y="781"/>
                  </a:lnTo>
                  <a:lnTo>
                    <a:pt x="4130" y="781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0;p49">
              <a:extLst>
                <a:ext uri="{FF2B5EF4-FFF2-40B4-BE49-F238E27FC236}">
                  <a16:creationId xmlns:a16="http://schemas.microsoft.com/office/drawing/2014/main" id="{4EDE0C67-B2AB-4CD6-8330-5F04982CB768}"/>
                </a:ext>
              </a:extLst>
            </p:cNvPr>
            <p:cNvSpPr/>
            <p:nvPr/>
          </p:nvSpPr>
          <p:spPr>
            <a:xfrm>
              <a:off x="6094214" y="1639730"/>
              <a:ext cx="443729" cy="445967"/>
            </a:xfrm>
            <a:custGeom>
              <a:avLst/>
              <a:gdLst/>
              <a:ahLst/>
              <a:cxnLst/>
              <a:rect l="l" t="t" r="r" b="b"/>
              <a:pathLst>
                <a:path w="8523" h="8566" extrusionOk="0">
                  <a:moveTo>
                    <a:pt x="4338" y="1"/>
                  </a:moveTo>
                  <a:cubicBezTo>
                    <a:pt x="4185" y="1"/>
                    <a:pt x="4031" y="29"/>
                    <a:pt x="3864" y="42"/>
                  </a:cubicBezTo>
                  <a:cubicBezTo>
                    <a:pt x="1967" y="252"/>
                    <a:pt x="419" y="1786"/>
                    <a:pt x="195" y="3669"/>
                  </a:cubicBezTo>
                  <a:cubicBezTo>
                    <a:pt x="0" y="5203"/>
                    <a:pt x="656" y="6696"/>
                    <a:pt x="1897" y="7589"/>
                  </a:cubicBezTo>
                  <a:cubicBezTo>
                    <a:pt x="2260" y="7854"/>
                    <a:pt x="2567" y="8188"/>
                    <a:pt x="2748" y="8565"/>
                  </a:cubicBezTo>
                  <a:lnTo>
                    <a:pt x="5928" y="8565"/>
                  </a:lnTo>
                  <a:cubicBezTo>
                    <a:pt x="6138" y="8188"/>
                    <a:pt x="6444" y="7840"/>
                    <a:pt x="6821" y="7561"/>
                  </a:cubicBezTo>
                  <a:cubicBezTo>
                    <a:pt x="7881" y="6766"/>
                    <a:pt x="8509" y="5510"/>
                    <a:pt x="8509" y="4185"/>
                  </a:cubicBezTo>
                  <a:cubicBezTo>
                    <a:pt x="8523" y="1870"/>
                    <a:pt x="6654" y="1"/>
                    <a:pt x="4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151;p49">
              <a:extLst>
                <a:ext uri="{FF2B5EF4-FFF2-40B4-BE49-F238E27FC236}">
                  <a16:creationId xmlns:a16="http://schemas.microsoft.com/office/drawing/2014/main" id="{FD2F45F0-CF48-4C4A-9900-AC4B9A0FCDFD}"/>
                </a:ext>
              </a:extLst>
            </p:cNvPr>
            <p:cNvSpPr/>
            <p:nvPr/>
          </p:nvSpPr>
          <p:spPr>
            <a:xfrm>
              <a:off x="6272843" y="2246841"/>
              <a:ext cx="94441" cy="45815"/>
            </a:xfrm>
            <a:custGeom>
              <a:avLst/>
              <a:gdLst/>
              <a:ahLst/>
              <a:cxnLst/>
              <a:rect l="l" t="t" r="r" b="b"/>
              <a:pathLst>
                <a:path w="1814" h="880" extrusionOk="0">
                  <a:moveTo>
                    <a:pt x="1" y="1"/>
                  </a:moveTo>
                  <a:lnTo>
                    <a:pt x="1" y="670"/>
                  </a:lnTo>
                  <a:cubicBezTo>
                    <a:pt x="1" y="796"/>
                    <a:pt x="84" y="879"/>
                    <a:pt x="210" y="879"/>
                  </a:cubicBezTo>
                  <a:lnTo>
                    <a:pt x="1605" y="879"/>
                  </a:lnTo>
                  <a:cubicBezTo>
                    <a:pt x="1730" y="879"/>
                    <a:pt x="1814" y="796"/>
                    <a:pt x="1814" y="670"/>
                  </a:cubicBezTo>
                  <a:lnTo>
                    <a:pt x="18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2;p49">
              <a:extLst>
                <a:ext uri="{FF2B5EF4-FFF2-40B4-BE49-F238E27FC236}">
                  <a16:creationId xmlns:a16="http://schemas.microsoft.com/office/drawing/2014/main" id="{BAA8B1AA-F3EC-426D-AD93-675CDF32D1FB}"/>
                </a:ext>
              </a:extLst>
            </p:cNvPr>
            <p:cNvSpPr/>
            <p:nvPr/>
          </p:nvSpPr>
          <p:spPr>
            <a:xfrm>
              <a:off x="6264149" y="2238147"/>
              <a:ext cx="112611" cy="63204"/>
            </a:xfrm>
            <a:custGeom>
              <a:avLst/>
              <a:gdLst/>
              <a:ahLst/>
              <a:cxnLst/>
              <a:rect l="l" t="t" r="r" b="b"/>
              <a:pathLst>
                <a:path w="2163" h="1214" extrusionOk="0">
                  <a:moveTo>
                    <a:pt x="168" y="0"/>
                  </a:moveTo>
                  <a:cubicBezTo>
                    <a:pt x="70" y="0"/>
                    <a:pt x="0" y="70"/>
                    <a:pt x="0" y="168"/>
                  </a:cubicBezTo>
                  <a:lnTo>
                    <a:pt x="0" y="837"/>
                  </a:lnTo>
                  <a:cubicBezTo>
                    <a:pt x="0" y="1046"/>
                    <a:pt x="168" y="1214"/>
                    <a:pt x="377" y="1214"/>
                  </a:cubicBezTo>
                  <a:lnTo>
                    <a:pt x="1772" y="1214"/>
                  </a:lnTo>
                  <a:cubicBezTo>
                    <a:pt x="1981" y="1214"/>
                    <a:pt x="2162" y="1046"/>
                    <a:pt x="2162" y="837"/>
                  </a:cubicBezTo>
                  <a:lnTo>
                    <a:pt x="2162" y="168"/>
                  </a:lnTo>
                  <a:cubicBezTo>
                    <a:pt x="2162" y="70"/>
                    <a:pt x="2092" y="0"/>
                    <a:pt x="1981" y="0"/>
                  </a:cubicBezTo>
                  <a:cubicBezTo>
                    <a:pt x="1869" y="0"/>
                    <a:pt x="1813" y="70"/>
                    <a:pt x="1813" y="168"/>
                  </a:cubicBezTo>
                  <a:lnTo>
                    <a:pt x="1813" y="837"/>
                  </a:lnTo>
                  <a:cubicBezTo>
                    <a:pt x="1813" y="851"/>
                    <a:pt x="1786" y="865"/>
                    <a:pt x="1772" y="865"/>
                  </a:cubicBezTo>
                  <a:lnTo>
                    <a:pt x="377" y="865"/>
                  </a:lnTo>
                  <a:cubicBezTo>
                    <a:pt x="363" y="865"/>
                    <a:pt x="349" y="851"/>
                    <a:pt x="349" y="837"/>
                  </a:cubicBezTo>
                  <a:lnTo>
                    <a:pt x="349" y="168"/>
                  </a:lnTo>
                  <a:cubicBezTo>
                    <a:pt x="349" y="70"/>
                    <a:pt x="279" y="0"/>
                    <a:pt x="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53;p49">
              <a:extLst>
                <a:ext uri="{FF2B5EF4-FFF2-40B4-BE49-F238E27FC236}">
                  <a16:creationId xmlns:a16="http://schemas.microsoft.com/office/drawing/2014/main" id="{D899DD54-363B-4752-ADAD-494D9BDD8034}"/>
                </a:ext>
              </a:extLst>
            </p:cNvPr>
            <p:cNvSpPr/>
            <p:nvPr/>
          </p:nvSpPr>
          <p:spPr>
            <a:xfrm>
              <a:off x="6254673" y="1889322"/>
              <a:ext cx="129323" cy="205803"/>
            </a:xfrm>
            <a:custGeom>
              <a:avLst/>
              <a:gdLst/>
              <a:ahLst/>
              <a:cxnLst/>
              <a:rect l="l" t="t" r="r" b="b"/>
              <a:pathLst>
                <a:path w="2484" h="3953" extrusionOk="0">
                  <a:moveTo>
                    <a:pt x="2023" y="563"/>
                  </a:moveTo>
                  <a:lnTo>
                    <a:pt x="1256" y="3157"/>
                  </a:lnTo>
                  <a:lnTo>
                    <a:pt x="489" y="563"/>
                  </a:lnTo>
                  <a:lnTo>
                    <a:pt x="1173" y="967"/>
                  </a:lnTo>
                  <a:cubicBezTo>
                    <a:pt x="1200" y="981"/>
                    <a:pt x="1232" y="988"/>
                    <a:pt x="1261" y="988"/>
                  </a:cubicBezTo>
                  <a:cubicBezTo>
                    <a:pt x="1291" y="988"/>
                    <a:pt x="1319" y="981"/>
                    <a:pt x="1340" y="967"/>
                  </a:cubicBezTo>
                  <a:lnTo>
                    <a:pt x="2023" y="563"/>
                  </a:lnTo>
                  <a:close/>
                  <a:moveTo>
                    <a:pt x="186" y="1"/>
                  </a:moveTo>
                  <a:cubicBezTo>
                    <a:pt x="146" y="1"/>
                    <a:pt x="103" y="14"/>
                    <a:pt x="71" y="47"/>
                  </a:cubicBezTo>
                  <a:cubicBezTo>
                    <a:pt x="15" y="89"/>
                    <a:pt x="1" y="158"/>
                    <a:pt x="15" y="228"/>
                  </a:cubicBezTo>
                  <a:lnTo>
                    <a:pt x="1089" y="3827"/>
                  </a:lnTo>
                  <a:cubicBezTo>
                    <a:pt x="1117" y="3897"/>
                    <a:pt x="1186" y="3952"/>
                    <a:pt x="1256" y="3952"/>
                  </a:cubicBezTo>
                  <a:cubicBezTo>
                    <a:pt x="1340" y="3952"/>
                    <a:pt x="1396" y="3897"/>
                    <a:pt x="1382" y="3827"/>
                  </a:cubicBezTo>
                  <a:lnTo>
                    <a:pt x="2442" y="228"/>
                  </a:lnTo>
                  <a:cubicBezTo>
                    <a:pt x="2484" y="158"/>
                    <a:pt x="2442" y="89"/>
                    <a:pt x="2386" y="47"/>
                  </a:cubicBezTo>
                  <a:cubicBezTo>
                    <a:pt x="2362" y="14"/>
                    <a:pt x="2327" y="1"/>
                    <a:pt x="2289" y="1"/>
                  </a:cubicBezTo>
                  <a:cubicBezTo>
                    <a:pt x="2262" y="1"/>
                    <a:pt x="2234" y="7"/>
                    <a:pt x="2205" y="19"/>
                  </a:cubicBezTo>
                  <a:lnTo>
                    <a:pt x="1228" y="605"/>
                  </a:lnTo>
                  <a:lnTo>
                    <a:pt x="266" y="19"/>
                  </a:lnTo>
                  <a:cubicBezTo>
                    <a:pt x="243" y="7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54;p49">
              <a:extLst>
                <a:ext uri="{FF2B5EF4-FFF2-40B4-BE49-F238E27FC236}">
                  <a16:creationId xmlns:a16="http://schemas.microsoft.com/office/drawing/2014/main" id="{089F1E71-50FD-47C1-AA3A-570547C1B918}"/>
                </a:ext>
              </a:extLst>
            </p:cNvPr>
            <p:cNvSpPr/>
            <p:nvPr/>
          </p:nvSpPr>
          <p:spPr>
            <a:xfrm>
              <a:off x="6186418" y="2157552"/>
              <a:ext cx="267289" cy="18170"/>
            </a:xfrm>
            <a:custGeom>
              <a:avLst/>
              <a:gdLst/>
              <a:ahLst/>
              <a:cxnLst/>
              <a:rect l="l" t="t" r="r" b="b"/>
              <a:pathLst>
                <a:path w="5134" h="349" extrusionOk="0">
                  <a:moveTo>
                    <a:pt x="182" y="0"/>
                  </a:moveTo>
                  <a:cubicBezTo>
                    <a:pt x="70" y="0"/>
                    <a:pt x="1" y="70"/>
                    <a:pt x="1" y="167"/>
                  </a:cubicBezTo>
                  <a:cubicBezTo>
                    <a:pt x="1" y="279"/>
                    <a:pt x="70" y="349"/>
                    <a:pt x="182" y="349"/>
                  </a:cubicBezTo>
                  <a:lnTo>
                    <a:pt x="4952" y="349"/>
                  </a:lnTo>
                  <a:cubicBezTo>
                    <a:pt x="5050" y="349"/>
                    <a:pt x="5134" y="265"/>
                    <a:pt x="5134" y="167"/>
                  </a:cubicBezTo>
                  <a:cubicBezTo>
                    <a:pt x="5134" y="70"/>
                    <a:pt x="5064" y="0"/>
                    <a:pt x="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55;p49">
              <a:extLst>
                <a:ext uri="{FF2B5EF4-FFF2-40B4-BE49-F238E27FC236}">
                  <a16:creationId xmlns:a16="http://schemas.microsoft.com/office/drawing/2014/main" id="{88D85DDD-3615-475A-8331-28B093E5F97D}"/>
                </a:ext>
              </a:extLst>
            </p:cNvPr>
            <p:cNvSpPr/>
            <p:nvPr/>
          </p:nvSpPr>
          <p:spPr>
            <a:xfrm>
              <a:off x="6186418" y="2197485"/>
              <a:ext cx="267289" cy="18170"/>
            </a:xfrm>
            <a:custGeom>
              <a:avLst/>
              <a:gdLst/>
              <a:ahLst/>
              <a:cxnLst/>
              <a:rect l="l" t="t" r="r" b="b"/>
              <a:pathLst>
                <a:path w="5134" h="349" extrusionOk="0">
                  <a:moveTo>
                    <a:pt x="182" y="0"/>
                  </a:moveTo>
                  <a:cubicBezTo>
                    <a:pt x="70" y="0"/>
                    <a:pt x="1" y="70"/>
                    <a:pt x="1" y="168"/>
                  </a:cubicBezTo>
                  <a:cubicBezTo>
                    <a:pt x="1" y="279"/>
                    <a:pt x="70" y="349"/>
                    <a:pt x="182" y="349"/>
                  </a:cubicBezTo>
                  <a:lnTo>
                    <a:pt x="4952" y="349"/>
                  </a:lnTo>
                  <a:cubicBezTo>
                    <a:pt x="5050" y="349"/>
                    <a:pt x="5134" y="279"/>
                    <a:pt x="5134" y="168"/>
                  </a:cubicBezTo>
                  <a:cubicBezTo>
                    <a:pt x="5134" y="70"/>
                    <a:pt x="5064" y="0"/>
                    <a:pt x="4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6;p49">
              <a:extLst>
                <a:ext uri="{FF2B5EF4-FFF2-40B4-BE49-F238E27FC236}">
                  <a16:creationId xmlns:a16="http://schemas.microsoft.com/office/drawing/2014/main" id="{3CC2E76A-A0B3-4997-8667-886D5B16700D}"/>
                </a:ext>
              </a:extLst>
            </p:cNvPr>
            <p:cNvSpPr/>
            <p:nvPr/>
          </p:nvSpPr>
          <p:spPr>
            <a:xfrm>
              <a:off x="6528475" y="2148077"/>
              <a:ext cx="18222" cy="76324"/>
            </a:xfrm>
            <a:custGeom>
              <a:avLst/>
              <a:gdLst/>
              <a:ahLst/>
              <a:cxnLst/>
              <a:rect l="l" t="t" r="r" b="b"/>
              <a:pathLst>
                <a:path w="350" h="1466" extrusionOk="0">
                  <a:moveTo>
                    <a:pt x="0" y="1"/>
                  </a:moveTo>
                  <a:lnTo>
                    <a:pt x="0" y="1465"/>
                  </a:lnTo>
                  <a:lnTo>
                    <a:pt x="349" y="1465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57;p49">
              <a:extLst>
                <a:ext uri="{FF2B5EF4-FFF2-40B4-BE49-F238E27FC236}">
                  <a16:creationId xmlns:a16="http://schemas.microsoft.com/office/drawing/2014/main" id="{29B00FDE-0A90-410C-B84E-2E240F5477C8}"/>
                </a:ext>
              </a:extLst>
            </p:cNvPr>
            <p:cNvSpPr/>
            <p:nvPr/>
          </p:nvSpPr>
          <p:spPr>
            <a:xfrm>
              <a:off x="6500152" y="2177128"/>
              <a:ext cx="76324" cy="18222"/>
            </a:xfrm>
            <a:custGeom>
              <a:avLst/>
              <a:gdLst/>
              <a:ahLst/>
              <a:cxnLst/>
              <a:rect l="l" t="t" r="r" b="b"/>
              <a:pathLst>
                <a:path w="1466" h="350" extrusionOk="0">
                  <a:moveTo>
                    <a:pt x="0" y="1"/>
                  </a:moveTo>
                  <a:lnTo>
                    <a:pt x="0" y="349"/>
                  </a:lnTo>
                  <a:lnTo>
                    <a:pt x="1465" y="349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58;p49">
              <a:extLst>
                <a:ext uri="{FF2B5EF4-FFF2-40B4-BE49-F238E27FC236}">
                  <a16:creationId xmlns:a16="http://schemas.microsoft.com/office/drawing/2014/main" id="{8CD7309E-2B2A-481C-AD79-708D68C66471}"/>
                </a:ext>
              </a:extLst>
            </p:cNvPr>
            <p:cNvSpPr/>
            <p:nvPr/>
          </p:nvSpPr>
          <p:spPr>
            <a:xfrm>
              <a:off x="6142841" y="1527898"/>
              <a:ext cx="66171" cy="66848"/>
            </a:xfrm>
            <a:custGeom>
              <a:avLst/>
              <a:gdLst/>
              <a:ahLst/>
              <a:cxnLst/>
              <a:rect l="l" t="t" r="r" b="b"/>
              <a:pathLst>
                <a:path w="1271" h="1284" extrusionOk="0">
                  <a:moveTo>
                    <a:pt x="1033" y="1"/>
                  </a:moveTo>
                  <a:lnTo>
                    <a:pt x="1" y="1047"/>
                  </a:lnTo>
                  <a:lnTo>
                    <a:pt x="238" y="1284"/>
                  </a:lnTo>
                  <a:lnTo>
                    <a:pt x="1270" y="252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59;p49">
              <a:extLst>
                <a:ext uri="{FF2B5EF4-FFF2-40B4-BE49-F238E27FC236}">
                  <a16:creationId xmlns:a16="http://schemas.microsoft.com/office/drawing/2014/main" id="{D00987BC-6194-46B9-90FD-BDE6A37802A0}"/>
                </a:ext>
              </a:extLst>
            </p:cNvPr>
            <p:cNvSpPr/>
            <p:nvPr/>
          </p:nvSpPr>
          <p:spPr>
            <a:xfrm>
              <a:off x="6142112" y="1527898"/>
              <a:ext cx="66900" cy="66848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252" y="1"/>
                  </a:moveTo>
                  <a:lnTo>
                    <a:pt x="1" y="252"/>
                  </a:lnTo>
                  <a:lnTo>
                    <a:pt x="1047" y="1284"/>
                  </a:lnTo>
                  <a:lnTo>
                    <a:pt x="1284" y="1033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60;p49">
              <a:extLst>
                <a:ext uri="{FF2B5EF4-FFF2-40B4-BE49-F238E27FC236}">
                  <a16:creationId xmlns:a16="http://schemas.microsoft.com/office/drawing/2014/main" id="{46D588B2-FAC6-429B-B786-942F916E3E2D}"/>
                </a:ext>
              </a:extLst>
            </p:cNvPr>
            <p:cNvSpPr/>
            <p:nvPr/>
          </p:nvSpPr>
          <p:spPr>
            <a:xfrm>
              <a:off x="6033924" y="2117568"/>
              <a:ext cx="72679" cy="72679"/>
            </a:xfrm>
            <a:custGeom>
              <a:avLst/>
              <a:gdLst/>
              <a:ahLst/>
              <a:cxnLst/>
              <a:rect l="l" t="t" r="r" b="b"/>
              <a:pathLst>
                <a:path w="1396" h="1396" extrusionOk="0">
                  <a:moveTo>
                    <a:pt x="1047" y="350"/>
                  </a:moveTo>
                  <a:lnTo>
                    <a:pt x="1047" y="1047"/>
                  </a:lnTo>
                  <a:lnTo>
                    <a:pt x="349" y="1047"/>
                  </a:lnTo>
                  <a:lnTo>
                    <a:pt x="349" y="350"/>
                  </a:lnTo>
                  <a:close/>
                  <a:moveTo>
                    <a:pt x="0" y="1"/>
                  </a:moveTo>
                  <a:lnTo>
                    <a:pt x="0" y="1396"/>
                  </a:lnTo>
                  <a:lnTo>
                    <a:pt x="1395" y="1396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1;p49">
              <a:extLst>
                <a:ext uri="{FF2B5EF4-FFF2-40B4-BE49-F238E27FC236}">
                  <a16:creationId xmlns:a16="http://schemas.microsoft.com/office/drawing/2014/main" id="{80F90BE8-EE86-46CB-B3B6-50A60BF62981}"/>
                </a:ext>
              </a:extLst>
            </p:cNvPr>
            <p:cNvSpPr/>
            <p:nvPr/>
          </p:nvSpPr>
          <p:spPr>
            <a:xfrm>
              <a:off x="6582204" y="1697833"/>
              <a:ext cx="87934" cy="18222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49"/>
                  </a:lnTo>
                  <a:lnTo>
                    <a:pt x="1688" y="349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62;p49">
              <a:extLst>
                <a:ext uri="{FF2B5EF4-FFF2-40B4-BE49-F238E27FC236}">
                  <a16:creationId xmlns:a16="http://schemas.microsoft.com/office/drawing/2014/main" id="{BFA769C0-E8EE-4052-9F2A-14E122B791B5}"/>
                </a:ext>
              </a:extLst>
            </p:cNvPr>
            <p:cNvSpPr/>
            <p:nvPr/>
          </p:nvSpPr>
          <p:spPr>
            <a:xfrm>
              <a:off x="6582204" y="1639001"/>
              <a:ext cx="87934" cy="18222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49"/>
                  </a:lnTo>
                  <a:lnTo>
                    <a:pt x="1688" y="349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63;p49">
              <a:extLst>
                <a:ext uri="{FF2B5EF4-FFF2-40B4-BE49-F238E27FC236}">
                  <a16:creationId xmlns:a16="http://schemas.microsoft.com/office/drawing/2014/main" id="{70F3BBD5-D800-47C2-A750-9447141C354A}"/>
                </a:ext>
              </a:extLst>
            </p:cNvPr>
            <p:cNvSpPr/>
            <p:nvPr/>
          </p:nvSpPr>
          <p:spPr>
            <a:xfrm>
              <a:off x="6582204" y="1668781"/>
              <a:ext cx="87934" cy="18222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49"/>
                  </a:lnTo>
                  <a:lnTo>
                    <a:pt x="1688" y="349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4;p49">
              <a:extLst>
                <a:ext uri="{FF2B5EF4-FFF2-40B4-BE49-F238E27FC236}">
                  <a16:creationId xmlns:a16="http://schemas.microsoft.com/office/drawing/2014/main" id="{982FA80B-8434-4519-8E5F-C6B99D9BE0F5}"/>
                </a:ext>
              </a:extLst>
            </p:cNvPr>
            <p:cNvSpPr/>
            <p:nvPr/>
          </p:nvSpPr>
          <p:spPr>
            <a:xfrm>
              <a:off x="6186418" y="2117568"/>
              <a:ext cx="267289" cy="18222"/>
            </a:xfrm>
            <a:custGeom>
              <a:avLst/>
              <a:gdLst/>
              <a:ahLst/>
              <a:cxnLst/>
              <a:rect l="l" t="t" r="r" b="b"/>
              <a:pathLst>
                <a:path w="5134" h="350" extrusionOk="0">
                  <a:moveTo>
                    <a:pt x="182" y="1"/>
                  </a:moveTo>
                  <a:cubicBezTo>
                    <a:pt x="70" y="1"/>
                    <a:pt x="1" y="71"/>
                    <a:pt x="1" y="168"/>
                  </a:cubicBezTo>
                  <a:cubicBezTo>
                    <a:pt x="1" y="280"/>
                    <a:pt x="70" y="350"/>
                    <a:pt x="182" y="350"/>
                  </a:cubicBezTo>
                  <a:lnTo>
                    <a:pt x="4952" y="350"/>
                  </a:lnTo>
                  <a:cubicBezTo>
                    <a:pt x="5050" y="350"/>
                    <a:pt x="5134" y="280"/>
                    <a:pt x="5134" y="168"/>
                  </a:cubicBezTo>
                  <a:cubicBezTo>
                    <a:pt x="5134" y="71"/>
                    <a:pt x="5064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5;p49">
              <a:extLst>
                <a:ext uri="{FF2B5EF4-FFF2-40B4-BE49-F238E27FC236}">
                  <a16:creationId xmlns:a16="http://schemas.microsoft.com/office/drawing/2014/main" id="{DFBA7360-3F6F-4A57-BB0C-6907B5D5481A}"/>
                </a:ext>
              </a:extLst>
            </p:cNvPr>
            <p:cNvSpPr/>
            <p:nvPr/>
          </p:nvSpPr>
          <p:spPr>
            <a:xfrm>
              <a:off x="6203859" y="2077635"/>
              <a:ext cx="233136" cy="178731"/>
            </a:xfrm>
            <a:custGeom>
              <a:avLst/>
              <a:gdLst/>
              <a:ahLst/>
              <a:cxnLst/>
              <a:rect l="l" t="t" r="r" b="b"/>
              <a:pathLst>
                <a:path w="4478" h="3433" extrusionOk="0">
                  <a:moveTo>
                    <a:pt x="4115" y="335"/>
                  </a:moveTo>
                  <a:lnTo>
                    <a:pt x="4115" y="2651"/>
                  </a:lnTo>
                  <a:cubicBezTo>
                    <a:pt x="4115" y="2874"/>
                    <a:pt x="3920" y="3069"/>
                    <a:pt x="3697" y="3069"/>
                  </a:cubicBezTo>
                  <a:lnTo>
                    <a:pt x="768" y="3069"/>
                  </a:lnTo>
                  <a:cubicBezTo>
                    <a:pt x="544" y="3069"/>
                    <a:pt x="349" y="2874"/>
                    <a:pt x="349" y="2651"/>
                  </a:cubicBezTo>
                  <a:lnTo>
                    <a:pt x="349" y="335"/>
                  </a:lnTo>
                  <a:close/>
                  <a:moveTo>
                    <a:pt x="182" y="1"/>
                  </a:moveTo>
                  <a:cubicBezTo>
                    <a:pt x="70" y="1"/>
                    <a:pt x="0" y="70"/>
                    <a:pt x="0" y="168"/>
                  </a:cubicBezTo>
                  <a:lnTo>
                    <a:pt x="0" y="2665"/>
                  </a:lnTo>
                  <a:cubicBezTo>
                    <a:pt x="0" y="3083"/>
                    <a:pt x="349" y="3432"/>
                    <a:pt x="768" y="3432"/>
                  </a:cubicBezTo>
                  <a:lnTo>
                    <a:pt x="3697" y="3432"/>
                  </a:lnTo>
                  <a:cubicBezTo>
                    <a:pt x="4129" y="3432"/>
                    <a:pt x="4478" y="3083"/>
                    <a:pt x="4478" y="2665"/>
                  </a:cubicBezTo>
                  <a:lnTo>
                    <a:pt x="4478" y="168"/>
                  </a:lnTo>
                  <a:cubicBezTo>
                    <a:pt x="4478" y="70"/>
                    <a:pt x="4408" y="1"/>
                    <a:pt x="4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6119100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6119100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2742625" y="1572550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742625" y="3119626"/>
            <a:ext cx="282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/>
          </p:nvPr>
        </p:nvSpPr>
        <p:spPr>
          <a:xfrm>
            <a:off x="1265126" y="378585"/>
            <a:ext cx="71683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TECHONOGIES USED:-</a:t>
            </a:r>
            <a:endParaRPr dirty="0"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4294967295"/>
          </p:nvPr>
        </p:nvSpPr>
        <p:spPr>
          <a:xfrm>
            <a:off x="710100" y="1590035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Android Studio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4" name="Google Shape;464;p36"/>
          <p:cNvSpPr txBox="1">
            <a:spLocks noGrp="1"/>
          </p:cNvSpPr>
          <p:nvPr>
            <p:ph type="subTitle" idx="4294967295"/>
          </p:nvPr>
        </p:nvSpPr>
        <p:spPr>
          <a:xfrm>
            <a:off x="710123" y="1932876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IDE for App Development</a:t>
            </a:r>
            <a:endParaRPr sz="1400" dirty="0"/>
          </a:p>
        </p:txBody>
      </p:sp>
      <p:sp>
        <p:nvSpPr>
          <p:cNvPr id="465" name="Google Shape;465;p36"/>
          <p:cNvSpPr txBox="1">
            <a:spLocks noGrp="1"/>
          </p:cNvSpPr>
          <p:nvPr>
            <p:ph type="subTitle" idx="4294967295"/>
          </p:nvPr>
        </p:nvSpPr>
        <p:spPr>
          <a:xfrm>
            <a:off x="710100" y="3114224"/>
            <a:ext cx="2064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36"/>
          <p:cNvSpPr txBox="1">
            <a:spLocks noGrp="1"/>
          </p:cNvSpPr>
          <p:nvPr>
            <p:ph type="subTitle" idx="4294967295"/>
          </p:nvPr>
        </p:nvSpPr>
        <p:spPr>
          <a:xfrm>
            <a:off x="710123" y="3479925"/>
            <a:ext cx="20679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For Version Control</a:t>
            </a:r>
            <a:endParaRPr sz="1400"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156717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Java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193287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Programming Language</a:t>
            </a:r>
            <a:endParaRPr sz="1400" dirty="0"/>
          </a:p>
        </p:txBody>
      </p:sp>
      <p:sp>
        <p:nvSpPr>
          <p:cNvPr id="469" name="Google Shape;469;p36"/>
          <p:cNvSpPr txBox="1">
            <a:spLocks noGrp="1"/>
          </p:cNvSpPr>
          <p:nvPr>
            <p:ph type="subTitle" idx="4294967295"/>
          </p:nvPr>
        </p:nvSpPr>
        <p:spPr>
          <a:xfrm>
            <a:off x="6365975" y="3114225"/>
            <a:ext cx="2063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Firebase</a:t>
            </a:r>
            <a:endParaRPr sz="1600" b="1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4294967295"/>
          </p:nvPr>
        </p:nvSpPr>
        <p:spPr>
          <a:xfrm>
            <a:off x="6365997" y="3479926"/>
            <a:ext cx="20664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/>
              <a:t>For Realtime Database</a:t>
            </a:r>
            <a:endParaRPr sz="1400" dirty="0"/>
          </a:p>
        </p:txBody>
      </p:sp>
      <p:cxnSp>
        <p:nvCxnSpPr>
          <p:cNvPr id="471" name="Google Shape;471;p36"/>
          <p:cNvCxnSpPr>
            <a:stCxn id="460" idx="3"/>
            <a:endCxn id="461" idx="3"/>
          </p:cNvCxnSpPr>
          <p:nvPr/>
        </p:nvCxnSpPr>
        <p:spPr>
          <a:xfrm>
            <a:off x="3024925" y="2062600"/>
            <a:ext cx="600" cy="1547100"/>
          </a:xfrm>
          <a:prstGeom prst="bentConnector3">
            <a:avLst>
              <a:gd name="adj1" fmla="val 316291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36"/>
          <p:cNvCxnSpPr>
            <a:stCxn id="458" idx="1"/>
            <a:endCxn id="459" idx="1"/>
          </p:cNvCxnSpPr>
          <p:nvPr/>
        </p:nvCxnSpPr>
        <p:spPr>
          <a:xfrm>
            <a:off x="6119100" y="2062600"/>
            <a:ext cx="600" cy="1547100"/>
          </a:xfrm>
          <a:prstGeom prst="bentConnector3">
            <a:avLst>
              <a:gd name="adj1" fmla="val -3192083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6"/>
          <p:cNvCxnSpPr/>
          <p:nvPr/>
        </p:nvCxnSpPr>
        <p:spPr>
          <a:xfrm>
            <a:off x="322252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5190475" y="2827075"/>
            <a:ext cx="737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36"/>
          <p:cNvSpPr/>
          <p:nvPr/>
        </p:nvSpPr>
        <p:spPr>
          <a:xfrm>
            <a:off x="3414600" y="1784925"/>
            <a:ext cx="2314800" cy="231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377504-D1F9-43A1-910C-A3840EAAB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2" y="1972455"/>
            <a:ext cx="946860" cy="106298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6FDACD-6D57-4C52-992B-1837F198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88" y="3876251"/>
            <a:ext cx="980100" cy="9801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83D9FF-6035-4D57-A42F-EE4FFA338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62" y="3980804"/>
            <a:ext cx="1665150" cy="87554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7EDAC07-9128-464A-B58A-3F914643F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37" y="1741440"/>
            <a:ext cx="1475873" cy="95656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5" name="Google Shape;374;p33">
            <a:extLst>
              <a:ext uri="{FF2B5EF4-FFF2-40B4-BE49-F238E27FC236}">
                <a16:creationId xmlns:a16="http://schemas.microsoft.com/office/drawing/2014/main" id="{BBE7D194-3D1F-4202-B4DE-7A5A1DFD9D0F}"/>
              </a:ext>
            </a:extLst>
          </p:cNvPr>
          <p:cNvSpPr/>
          <p:nvPr/>
        </p:nvSpPr>
        <p:spPr>
          <a:xfrm>
            <a:off x="7736088" y="70416"/>
            <a:ext cx="1129083" cy="1123472"/>
          </a:xfrm>
          <a:custGeom>
            <a:avLst/>
            <a:gdLst/>
            <a:ahLst/>
            <a:cxnLst/>
            <a:rect l="l" t="t" r="r" b="b"/>
            <a:pathLst>
              <a:path w="34816" h="34643" extrusionOk="0">
                <a:moveTo>
                  <a:pt x="17415" y="1"/>
                </a:moveTo>
                <a:cubicBezTo>
                  <a:pt x="17192" y="1"/>
                  <a:pt x="16969" y="88"/>
                  <a:pt x="16794" y="262"/>
                </a:cubicBezTo>
                <a:lnTo>
                  <a:pt x="349" y="16708"/>
                </a:lnTo>
                <a:cubicBezTo>
                  <a:pt x="0" y="17057"/>
                  <a:pt x="0" y="17601"/>
                  <a:pt x="349" y="17949"/>
                </a:cubicBezTo>
                <a:lnTo>
                  <a:pt x="6779" y="24380"/>
                </a:lnTo>
                <a:cubicBezTo>
                  <a:pt x="6400" y="24278"/>
                  <a:pt x="6018" y="24226"/>
                  <a:pt x="5645" y="24226"/>
                </a:cubicBezTo>
                <a:cubicBezTo>
                  <a:pt x="4743" y="24226"/>
                  <a:pt x="3892" y="24529"/>
                  <a:pt x="3250" y="25161"/>
                </a:cubicBezTo>
                <a:cubicBezTo>
                  <a:pt x="1800" y="26611"/>
                  <a:pt x="2037" y="29206"/>
                  <a:pt x="3780" y="30949"/>
                </a:cubicBezTo>
                <a:cubicBezTo>
                  <a:pt x="4760" y="31929"/>
                  <a:pt x="6013" y="32438"/>
                  <a:pt x="7178" y="32438"/>
                </a:cubicBezTo>
                <a:cubicBezTo>
                  <a:pt x="8086" y="32438"/>
                  <a:pt x="8940" y="32129"/>
                  <a:pt x="9569" y="31493"/>
                </a:cubicBezTo>
                <a:cubicBezTo>
                  <a:pt x="10462" y="30601"/>
                  <a:pt x="10727" y="29262"/>
                  <a:pt x="10364" y="27950"/>
                </a:cubicBezTo>
                <a:lnTo>
                  <a:pt x="10364" y="27950"/>
                </a:lnTo>
                <a:lnTo>
                  <a:pt x="16794" y="34381"/>
                </a:lnTo>
                <a:cubicBezTo>
                  <a:pt x="16969" y="34555"/>
                  <a:pt x="17192" y="34642"/>
                  <a:pt x="17415" y="34642"/>
                </a:cubicBezTo>
                <a:cubicBezTo>
                  <a:pt x="17638" y="34642"/>
                  <a:pt x="17861" y="34555"/>
                  <a:pt x="18036" y="34381"/>
                </a:cubicBezTo>
                <a:lnTo>
                  <a:pt x="24466" y="27950"/>
                </a:lnTo>
                <a:lnTo>
                  <a:pt x="24466" y="27950"/>
                </a:lnTo>
                <a:cubicBezTo>
                  <a:pt x="24117" y="29262"/>
                  <a:pt x="24354" y="30587"/>
                  <a:pt x="25247" y="31479"/>
                </a:cubicBezTo>
                <a:cubicBezTo>
                  <a:pt x="25884" y="32110"/>
                  <a:pt x="26740" y="32418"/>
                  <a:pt x="27649" y="32418"/>
                </a:cubicBezTo>
                <a:cubicBezTo>
                  <a:pt x="28811" y="32418"/>
                  <a:pt x="30057" y="31914"/>
                  <a:pt x="31036" y="30935"/>
                </a:cubicBezTo>
                <a:cubicBezTo>
                  <a:pt x="32765" y="29220"/>
                  <a:pt x="33017" y="26625"/>
                  <a:pt x="31566" y="25175"/>
                </a:cubicBezTo>
                <a:cubicBezTo>
                  <a:pt x="30935" y="24544"/>
                  <a:pt x="30082" y="24233"/>
                  <a:pt x="29178" y="24233"/>
                </a:cubicBezTo>
                <a:cubicBezTo>
                  <a:pt x="28802" y="24233"/>
                  <a:pt x="28418" y="24287"/>
                  <a:pt x="28037" y="24393"/>
                </a:cubicBezTo>
                <a:lnTo>
                  <a:pt x="34467" y="17963"/>
                </a:lnTo>
                <a:cubicBezTo>
                  <a:pt x="34816" y="17614"/>
                  <a:pt x="34816" y="17070"/>
                  <a:pt x="34467" y="16722"/>
                </a:cubicBezTo>
                <a:lnTo>
                  <a:pt x="28037" y="10291"/>
                </a:lnTo>
                <a:lnTo>
                  <a:pt x="28037" y="10291"/>
                </a:lnTo>
                <a:cubicBezTo>
                  <a:pt x="28416" y="10392"/>
                  <a:pt x="28795" y="10443"/>
                  <a:pt x="29166" y="10443"/>
                </a:cubicBezTo>
                <a:cubicBezTo>
                  <a:pt x="30078" y="10443"/>
                  <a:pt x="30935" y="10135"/>
                  <a:pt x="31580" y="9510"/>
                </a:cubicBezTo>
                <a:cubicBezTo>
                  <a:pt x="33031" y="8060"/>
                  <a:pt x="32779" y="5465"/>
                  <a:pt x="31036" y="3722"/>
                </a:cubicBezTo>
                <a:cubicBezTo>
                  <a:pt x="30056" y="2742"/>
                  <a:pt x="28807" y="2233"/>
                  <a:pt x="27644" y="2233"/>
                </a:cubicBezTo>
                <a:cubicBezTo>
                  <a:pt x="26737" y="2233"/>
                  <a:pt x="25883" y="2542"/>
                  <a:pt x="25247" y="3178"/>
                </a:cubicBezTo>
                <a:cubicBezTo>
                  <a:pt x="24354" y="4070"/>
                  <a:pt x="24103" y="5409"/>
                  <a:pt x="24466" y="6693"/>
                </a:cubicBezTo>
                <a:lnTo>
                  <a:pt x="18036" y="262"/>
                </a:lnTo>
                <a:cubicBezTo>
                  <a:pt x="17861" y="88"/>
                  <a:pt x="17638" y="1"/>
                  <a:pt x="174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375;p33">
            <a:extLst>
              <a:ext uri="{FF2B5EF4-FFF2-40B4-BE49-F238E27FC236}">
                <a16:creationId xmlns:a16="http://schemas.microsoft.com/office/drawing/2014/main" id="{1D4B4BC3-528A-4811-BE0C-6028E8836913}"/>
              </a:ext>
            </a:extLst>
          </p:cNvPr>
          <p:cNvGrpSpPr/>
          <p:nvPr/>
        </p:nvGrpSpPr>
        <p:grpSpPr>
          <a:xfrm>
            <a:off x="8060927" y="340407"/>
            <a:ext cx="479403" cy="482019"/>
            <a:chOff x="4766000" y="2495350"/>
            <a:chExt cx="379425" cy="381525"/>
          </a:xfrm>
        </p:grpSpPr>
        <p:sp>
          <p:nvSpPr>
            <p:cNvPr id="37" name="Google Shape;376;p33">
              <a:extLst>
                <a:ext uri="{FF2B5EF4-FFF2-40B4-BE49-F238E27FC236}">
                  <a16:creationId xmlns:a16="http://schemas.microsoft.com/office/drawing/2014/main" id="{E410E07E-5E98-44DF-9573-30AB0D2BA862}"/>
                </a:ext>
              </a:extLst>
            </p:cNvPr>
            <p:cNvSpPr/>
            <p:nvPr/>
          </p:nvSpPr>
          <p:spPr>
            <a:xfrm>
              <a:off x="4766000" y="2495350"/>
              <a:ext cx="379425" cy="381525"/>
            </a:xfrm>
            <a:custGeom>
              <a:avLst/>
              <a:gdLst/>
              <a:ahLst/>
              <a:cxnLst/>
              <a:rect l="l" t="t" r="r" b="b"/>
              <a:pathLst>
                <a:path w="15177" h="15261" extrusionOk="0">
                  <a:moveTo>
                    <a:pt x="7589" y="3372"/>
                  </a:moveTo>
                  <a:cubicBezTo>
                    <a:pt x="9894" y="3372"/>
                    <a:pt x="11803" y="5166"/>
                    <a:pt x="11884" y="7477"/>
                  </a:cubicBezTo>
                  <a:cubicBezTo>
                    <a:pt x="11884" y="7686"/>
                    <a:pt x="11884" y="7895"/>
                    <a:pt x="11870" y="8105"/>
                  </a:cubicBezTo>
                  <a:cubicBezTo>
                    <a:pt x="11787" y="8872"/>
                    <a:pt x="11508" y="9583"/>
                    <a:pt x="11061" y="10183"/>
                  </a:cubicBezTo>
                  <a:cubicBezTo>
                    <a:pt x="11047" y="10197"/>
                    <a:pt x="11033" y="10211"/>
                    <a:pt x="11033" y="10225"/>
                  </a:cubicBezTo>
                  <a:cubicBezTo>
                    <a:pt x="10978" y="10322"/>
                    <a:pt x="10908" y="10392"/>
                    <a:pt x="10838" y="10448"/>
                  </a:cubicBezTo>
                  <a:cubicBezTo>
                    <a:pt x="10378" y="10978"/>
                    <a:pt x="9806" y="11382"/>
                    <a:pt x="9150" y="11634"/>
                  </a:cubicBezTo>
                  <a:cubicBezTo>
                    <a:pt x="9053" y="11675"/>
                    <a:pt x="8955" y="11703"/>
                    <a:pt x="8844" y="11745"/>
                  </a:cubicBezTo>
                  <a:cubicBezTo>
                    <a:pt x="8537" y="11829"/>
                    <a:pt x="8202" y="11899"/>
                    <a:pt x="7853" y="11912"/>
                  </a:cubicBezTo>
                  <a:lnTo>
                    <a:pt x="7421" y="11912"/>
                  </a:lnTo>
                  <a:cubicBezTo>
                    <a:pt x="5231" y="11801"/>
                    <a:pt x="3431" y="10057"/>
                    <a:pt x="3320" y="7812"/>
                  </a:cubicBezTo>
                  <a:cubicBezTo>
                    <a:pt x="3236" y="5454"/>
                    <a:pt x="5063" y="3488"/>
                    <a:pt x="7407" y="3376"/>
                  </a:cubicBezTo>
                  <a:cubicBezTo>
                    <a:pt x="7468" y="3373"/>
                    <a:pt x="7529" y="3372"/>
                    <a:pt x="7589" y="3372"/>
                  </a:cubicBezTo>
                  <a:close/>
                  <a:moveTo>
                    <a:pt x="7672" y="0"/>
                  </a:moveTo>
                  <a:lnTo>
                    <a:pt x="6974" y="14"/>
                  </a:lnTo>
                  <a:cubicBezTo>
                    <a:pt x="6933" y="14"/>
                    <a:pt x="6905" y="28"/>
                    <a:pt x="6849" y="28"/>
                  </a:cubicBezTo>
                  <a:cubicBezTo>
                    <a:pt x="6682" y="42"/>
                    <a:pt x="6598" y="140"/>
                    <a:pt x="6598" y="307"/>
                  </a:cubicBezTo>
                  <a:cubicBezTo>
                    <a:pt x="6598" y="572"/>
                    <a:pt x="6626" y="851"/>
                    <a:pt x="6626" y="1116"/>
                  </a:cubicBezTo>
                  <a:cubicBezTo>
                    <a:pt x="6626" y="1158"/>
                    <a:pt x="6626" y="1186"/>
                    <a:pt x="6556" y="1186"/>
                  </a:cubicBezTo>
                  <a:cubicBezTo>
                    <a:pt x="6110" y="1256"/>
                    <a:pt x="5677" y="1353"/>
                    <a:pt x="5259" y="1535"/>
                  </a:cubicBezTo>
                  <a:cubicBezTo>
                    <a:pt x="5240" y="1539"/>
                    <a:pt x="5225" y="1542"/>
                    <a:pt x="5212" y="1542"/>
                  </a:cubicBezTo>
                  <a:cubicBezTo>
                    <a:pt x="5186" y="1542"/>
                    <a:pt x="5170" y="1530"/>
                    <a:pt x="5161" y="1493"/>
                  </a:cubicBezTo>
                  <a:cubicBezTo>
                    <a:pt x="5036" y="1256"/>
                    <a:pt x="4896" y="1019"/>
                    <a:pt x="4771" y="781"/>
                  </a:cubicBezTo>
                  <a:cubicBezTo>
                    <a:pt x="4721" y="682"/>
                    <a:pt x="4635" y="632"/>
                    <a:pt x="4545" y="632"/>
                  </a:cubicBezTo>
                  <a:cubicBezTo>
                    <a:pt x="4509" y="632"/>
                    <a:pt x="4472" y="640"/>
                    <a:pt x="4436" y="656"/>
                  </a:cubicBezTo>
                  <a:cubicBezTo>
                    <a:pt x="4143" y="795"/>
                    <a:pt x="3864" y="949"/>
                    <a:pt x="3585" y="1116"/>
                  </a:cubicBezTo>
                  <a:cubicBezTo>
                    <a:pt x="3459" y="1186"/>
                    <a:pt x="3431" y="1298"/>
                    <a:pt x="3501" y="1437"/>
                  </a:cubicBezTo>
                  <a:cubicBezTo>
                    <a:pt x="3599" y="1646"/>
                    <a:pt x="3710" y="1856"/>
                    <a:pt x="3808" y="2051"/>
                  </a:cubicBezTo>
                  <a:cubicBezTo>
                    <a:pt x="3850" y="2107"/>
                    <a:pt x="3864" y="2162"/>
                    <a:pt x="3892" y="2232"/>
                  </a:cubicBezTo>
                  <a:cubicBezTo>
                    <a:pt x="3487" y="2511"/>
                    <a:pt x="3111" y="2832"/>
                    <a:pt x="2790" y="3181"/>
                  </a:cubicBezTo>
                  <a:cubicBezTo>
                    <a:pt x="2539" y="3013"/>
                    <a:pt x="2302" y="2832"/>
                    <a:pt x="2065" y="2665"/>
                  </a:cubicBezTo>
                  <a:cubicBezTo>
                    <a:pt x="2019" y="2626"/>
                    <a:pt x="1965" y="2605"/>
                    <a:pt x="1911" y="2605"/>
                  </a:cubicBezTo>
                  <a:cubicBezTo>
                    <a:pt x="1849" y="2605"/>
                    <a:pt x="1789" y="2633"/>
                    <a:pt x="1744" y="2692"/>
                  </a:cubicBezTo>
                  <a:cubicBezTo>
                    <a:pt x="1521" y="2957"/>
                    <a:pt x="1339" y="3222"/>
                    <a:pt x="1144" y="3501"/>
                  </a:cubicBezTo>
                  <a:cubicBezTo>
                    <a:pt x="1074" y="3599"/>
                    <a:pt x="1102" y="3725"/>
                    <a:pt x="1214" y="3808"/>
                  </a:cubicBezTo>
                  <a:cubicBezTo>
                    <a:pt x="1423" y="3976"/>
                    <a:pt x="1646" y="4143"/>
                    <a:pt x="1855" y="4297"/>
                  </a:cubicBezTo>
                  <a:cubicBezTo>
                    <a:pt x="1883" y="4324"/>
                    <a:pt x="1911" y="4338"/>
                    <a:pt x="1925" y="4352"/>
                  </a:cubicBezTo>
                  <a:cubicBezTo>
                    <a:pt x="1827" y="4576"/>
                    <a:pt x="1702" y="4813"/>
                    <a:pt x="1604" y="5022"/>
                  </a:cubicBezTo>
                  <a:cubicBezTo>
                    <a:pt x="1493" y="5245"/>
                    <a:pt x="1423" y="5468"/>
                    <a:pt x="1339" y="5691"/>
                  </a:cubicBezTo>
                  <a:lnTo>
                    <a:pt x="1269" y="5691"/>
                  </a:lnTo>
                  <a:cubicBezTo>
                    <a:pt x="1004" y="5650"/>
                    <a:pt x="739" y="5594"/>
                    <a:pt x="460" y="5552"/>
                  </a:cubicBezTo>
                  <a:cubicBezTo>
                    <a:pt x="438" y="5548"/>
                    <a:pt x="418" y="5546"/>
                    <a:pt x="398" y="5546"/>
                  </a:cubicBezTo>
                  <a:cubicBezTo>
                    <a:pt x="283" y="5546"/>
                    <a:pt x="215" y="5616"/>
                    <a:pt x="168" y="5747"/>
                  </a:cubicBezTo>
                  <a:cubicBezTo>
                    <a:pt x="126" y="5859"/>
                    <a:pt x="112" y="5970"/>
                    <a:pt x="98" y="6082"/>
                  </a:cubicBezTo>
                  <a:cubicBezTo>
                    <a:pt x="56" y="6291"/>
                    <a:pt x="28" y="6486"/>
                    <a:pt x="0" y="6696"/>
                  </a:cubicBezTo>
                  <a:lnTo>
                    <a:pt x="0" y="6793"/>
                  </a:lnTo>
                  <a:cubicBezTo>
                    <a:pt x="28" y="6905"/>
                    <a:pt x="112" y="6975"/>
                    <a:pt x="237" y="6975"/>
                  </a:cubicBezTo>
                  <a:cubicBezTo>
                    <a:pt x="391" y="6989"/>
                    <a:pt x="530" y="7017"/>
                    <a:pt x="698" y="7058"/>
                  </a:cubicBezTo>
                  <a:cubicBezTo>
                    <a:pt x="809" y="7072"/>
                    <a:pt x="935" y="7114"/>
                    <a:pt x="1046" y="7128"/>
                  </a:cubicBezTo>
                  <a:lnTo>
                    <a:pt x="1088" y="8607"/>
                  </a:lnTo>
                  <a:cubicBezTo>
                    <a:pt x="1088" y="8607"/>
                    <a:pt x="1060" y="8621"/>
                    <a:pt x="1046" y="8621"/>
                  </a:cubicBezTo>
                  <a:cubicBezTo>
                    <a:pt x="795" y="8690"/>
                    <a:pt x="558" y="8760"/>
                    <a:pt x="307" y="8816"/>
                  </a:cubicBezTo>
                  <a:cubicBezTo>
                    <a:pt x="181" y="8858"/>
                    <a:pt x="112" y="8900"/>
                    <a:pt x="56" y="9011"/>
                  </a:cubicBezTo>
                  <a:lnTo>
                    <a:pt x="56" y="9137"/>
                  </a:lnTo>
                  <a:cubicBezTo>
                    <a:pt x="56" y="9151"/>
                    <a:pt x="84" y="9165"/>
                    <a:pt x="84" y="9179"/>
                  </a:cubicBezTo>
                  <a:cubicBezTo>
                    <a:pt x="154" y="9458"/>
                    <a:pt x="237" y="9764"/>
                    <a:pt x="307" y="10043"/>
                  </a:cubicBezTo>
                  <a:cubicBezTo>
                    <a:pt x="349" y="10169"/>
                    <a:pt x="414" y="10232"/>
                    <a:pt x="509" y="10232"/>
                  </a:cubicBezTo>
                  <a:cubicBezTo>
                    <a:pt x="541" y="10232"/>
                    <a:pt x="576" y="10225"/>
                    <a:pt x="614" y="10211"/>
                  </a:cubicBezTo>
                  <a:cubicBezTo>
                    <a:pt x="725" y="10197"/>
                    <a:pt x="809" y="10155"/>
                    <a:pt x="921" y="10141"/>
                  </a:cubicBezTo>
                  <a:cubicBezTo>
                    <a:pt x="1088" y="10085"/>
                    <a:pt x="1283" y="10057"/>
                    <a:pt x="1451" y="10002"/>
                  </a:cubicBezTo>
                  <a:cubicBezTo>
                    <a:pt x="1632" y="10476"/>
                    <a:pt x="1869" y="10894"/>
                    <a:pt x="2134" y="11313"/>
                  </a:cubicBezTo>
                  <a:cubicBezTo>
                    <a:pt x="1911" y="11522"/>
                    <a:pt x="1688" y="11717"/>
                    <a:pt x="1479" y="11899"/>
                  </a:cubicBezTo>
                  <a:cubicBezTo>
                    <a:pt x="1367" y="11996"/>
                    <a:pt x="1353" y="12108"/>
                    <a:pt x="1437" y="12233"/>
                  </a:cubicBezTo>
                  <a:cubicBezTo>
                    <a:pt x="1479" y="12289"/>
                    <a:pt x="1507" y="12317"/>
                    <a:pt x="1548" y="12373"/>
                  </a:cubicBezTo>
                  <a:cubicBezTo>
                    <a:pt x="1716" y="12568"/>
                    <a:pt x="1897" y="12777"/>
                    <a:pt x="2065" y="12973"/>
                  </a:cubicBezTo>
                  <a:cubicBezTo>
                    <a:pt x="2129" y="13030"/>
                    <a:pt x="2187" y="13058"/>
                    <a:pt x="2248" y="13058"/>
                  </a:cubicBezTo>
                  <a:cubicBezTo>
                    <a:pt x="2306" y="13058"/>
                    <a:pt x="2367" y="13034"/>
                    <a:pt x="2441" y="12987"/>
                  </a:cubicBezTo>
                  <a:cubicBezTo>
                    <a:pt x="2525" y="12917"/>
                    <a:pt x="2595" y="12847"/>
                    <a:pt x="2678" y="12791"/>
                  </a:cubicBezTo>
                  <a:cubicBezTo>
                    <a:pt x="2818" y="12666"/>
                    <a:pt x="2957" y="12554"/>
                    <a:pt x="3111" y="12429"/>
                  </a:cubicBezTo>
                  <a:lnTo>
                    <a:pt x="3683" y="12903"/>
                  </a:lnTo>
                  <a:cubicBezTo>
                    <a:pt x="3878" y="13042"/>
                    <a:pt x="4087" y="13182"/>
                    <a:pt x="4296" y="13321"/>
                  </a:cubicBezTo>
                  <a:cubicBezTo>
                    <a:pt x="4296" y="13335"/>
                    <a:pt x="4282" y="13349"/>
                    <a:pt x="4282" y="13363"/>
                  </a:cubicBezTo>
                  <a:cubicBezTo>
                    <a:pt x="4171" y="13628"/>
                    <a:pt x="4073" y="13879"/>
                    <a:pt x="3948" y="14130"/>
                  </a:cubicBezTo>
                  <a:cubicBezTo>
                    <a:pt x="3892" y="14256"/>
                    <a:pt x="3920" y="14381"/>
                    <a:pt x="4059" y="14451"/>
                  </a:cubicBezTo>
                  <a:cubicBezTo>
                    <a:pt x="4352" y="14591"/>
                    <a:pt x="4659" y="14730"/>
                    <a:pt x="4966" y="14842"/>
                  </a:cubicBezTo>
                  <a:cubicBezTo>
                    <a:pt x="5002" y="14856"/>
                    <a:pt x="5035" y="14863"/>
                    <a:pt x="5066" y="14863"/>
                  </a:cubicBezTo>
                  <a:cubicBezTo>
                    <a:pt x="5153" y="14863"/>
                    <a:pt x="5217" y="14806"/>
                    <a:pt x="5259" y="14702"/>
                  </a:cubicBezTo>
                  <a:cubicBezTo>
                    <a:pt x="5328" y="14577"/>
                    <a:pt x="5384" y="14409"/>
                    <a:pt x="5454" y="14270"/>
                  </a:cubicBezTo>
                  <a:cubicBezTo>
                    <a:pt x="5510" y="14144"/>
                    <a:pt x="5552" y="14033"/>
                    <a:pt x="5621" y="13893"/>
                  </a:cubicBezTo>
                  <a:cubicBezTo>
                    <a:pt x="6082" y="14033"/>
                    <a:pt x="6528" y="14116"/>
                    <a:pt x="7002" y="14144"/>
                  </a:cubicBezTo>
                  <a:lnTo>
                    <a:pt x="7086" y="14144"/>
                  </a:lnTo>
                  <a:lnTo>
                    <a:pt x="7128" y="15023"/>
                  </a:lnTo>
                  <a:cubicBezTo>
                    <a:pt x="7128" y="15176"/>
                    <a:pt x="7198" y="15260"/>
                    <a:pt x="7365" y="15260"/>
                  </a:cubicBezTo>
                  <a:cubicBezTo>
                    <a:pt x="7700" y="15260"/>
                    <a:pt x="8021" y="15246"/>
                    <a:pt x="8341" y="15232"/>
                  </a:cubicBezTo>
                  <a:cubicBezTo>
                    <a:pt x="8383" y="15232"/>
                    <a:pt x="8411" y="15218"/>
                    <a:pt x="8439" y="15218"/>
                  </a:cubicBezTo>
                  <a:cubicBezTo>
                    <a:pt x="8509" y="15176"/>
                    <a:pt x="8537" y="15107"/>
                    <a:pt x="8551" y="15023"/>
                  </a:cubicBezTo>
                  <a:lnTo>
                    <a:pt x="8551" y="14967"/>
                  </a:lnTo>
                  <a:cubicBezTo>
                    <a:pt x="8551" y="14800"/>
                    <a:pt x="8537" y="14619"/>
                    <a:pt x="8537" y="14465"/>
                  </a:cubicBezTo>
                  <a:lnTo>
                    <a:pt x="8537" y="14172"/>
                  </a:lnTo>
                  <a:lnTo>
                    <a:pt x="8537" y="14102"/>
                  </a:lnTo>
                  <a:cubicBezTo>
                    <a:pt x="8606" y="14075"/>
                    <a:pt x="8690" y="14075"/>
                    <a:pt x="8760" y="14061"/>
                  </a:cubicBezTo>
                  <a:cubicBezTo>
                    <a:pt x="9164" y="13991"/>
                    <a:pt x="9569" y="13865"/>
                    <a:pt x="9973" y="13712"/>
                  </a:cubicBezTo>
                  <a:cubicBezTo>
                    <a:pt x="9987" y="13726"/>
                    <a:pt x="9987" y="13754"/>
                    <a:pt x="10001" y="13768"/>
                  </a:cubicBezTo>
                  <a:cubicBezTo>
                    <a:pt x="10127" y="14005"/>
                    <a:pt x="10266" y="14242"/>
                    <a:pt x="10392" y="14479"/>
                  </a:cubicBezTo>
                  <a:cubicBezTo>
                    <a:pt x="10446" y="14577"/>
                    <a:pt x="10509" y="14632"/>
                    <a:pt x="10593" y="14632"/>
                  </a:cubicBezTo>
                  <a:cubicBezTo>
                    <a:pt x="10617" y="14632"/>
                    <a:pt x="10643" y="14628"/>
                    <a:pt x="10671" y="14619"/>
                  </a:cubicBezTo>
                  <a:cubicBezTo>
                    <a:pt x="10685" y="14619"/>
                    <a:pt x="10713" y="14605"/>
                    <a:pt x="10755" y="14591"/>
                  </a:cubicBezTo>
                  <a:lnTo>
                    <a:pt x="11173" y="14381"/>
                  </a:lnTo>
                  <a:cubicBezTo>
                    <a:pt x="11312" y="14312"/>
                    <a:pt x="11452" y="14214"/>
                    <a:pt x="11591" y="14130"/>
                  </a:cubicBezTo>
                  <a:cubicBezTo>
                    <a:pt x="11731" y="14047"/>
                    <a:pt x="11745" y="13935"/>
                    <a:pt x="11675" y="13796"/>
                  </a:cubicBezTo>
                  <a:cubicBezTo>
                    <a:pt x="11647" y="13726"/>
                    <a:pt x="11605" y="13684"/>
                    <a:pt x="11591" y="13628"/>
                  </a:cubicBezTo>
                  <a:cubicBezTo>
                    <a:pt x="11480" y="13419"/>
                    <a:pt x="11382" y="13224"/>
                    <a:pt x="11271" y="13028"/>
                  </a:cubicBezTo>
                  <a:cubicBezTo>
                    <a:pt x="11466" y="12875"/>
                    <a:pt x="11675" y="12735"/>
                    <a:pt x="11856" y="12568"/>
                  </a:cubicBezTo>
                  <a:cubicBezTo>
                    <a:pt x="11940" y="12498"/>
                    <a:pt x="12024" y="12401"/>
                    <a:pt x="12108" y="12331"/>
                  </a:cubicBezTo>
                  <a:cubicBezTo>
                    <a:pt x="12205" y="12247"/>
                    <a:pt x="12303" y="12164"/>
                    <a:pt x="12386" y="12080"/>
                  </a:cubicBezTo>
                  <a:cubicBezTo>
                    <a:pt x="12414" y="12094"/>
                    <a:pt x="12442" y="12108"/>
                    <a:pt x="12456" y="12122"/>
                  </a:cubicBezTo>
                  <a:cubicBezTo>
                    <a:pt x="12665" y="12289"/>
                    <a:pt x="12903" y="12443"/>
                    <a:pt x="13112" y="12596"/>
                  </a:cubicBezTo>
                  <a:cubicBezTo>
                    <a:pt x="13164" y="12635"/>
                    <a:pt x="13218" y="12656"/>
                    <a:pt x="13271" y="12656"/>
                  </a:cubicBezTo>
                  <a:cubicBezTo>
                    <a:pt x="13331" y="12656"/>
                    <a:pt x="13388" y="12628"/>
                    <a:pt x="13433" y="12568"/>
                  </a:cubicBezTo>
                  <a:cubicBezTo>
                    <a:pt x="13474" y="12526"/>
                    <a:pt x="13488" y="12498"/>
                    <a:pt x="13530" y="12456"/>
                  </a:cubicBezTo>
                  <a:cubicBezTo>
                    <a:pt x="13698" y="12233"/>
                    <a:pt x="13879" y="12010"/>
                    <a:pt x="14032" y="11773"/>
                  </a:cubicBezTo>
                  <a:cubicBezTo>
                    <a:pt x="14102" y="11689"/>
                    <a:pt x="14088" y="11592"/>
                    <a:pt x="14018" y="11522"/>
                  </a:cubicBezTo>
                  <a:lnTo>
                    <a:pt x="13963" y="11466"/>
                  </a:lnTo>
                  <a:lnTo>
                    <a:pt x="13949" y="11452"/>
                  </a:lnTo>
                  <a:cubicBezTo>
                    <a:pt x="13837" y="11382"/>
                    <a:pt x="13740" y="11285"/>
                    <a:pt x="13642" y="11215"/>
                  </a:cubicBezTo>
                  <a:cubicBezTo>
                    <a:pt x="13544" y="11131"/>
                    <a:pt x="13419" y="11048"/>
                    <a:pt x="13321" y="10964"/>
                  </a:cubicBezTo>
                  <a:lnTo>
                    <a:pt x="13265" y="10908"/>
                  </a:lnTo>
                  <a:cubicBezTo>
                    <a:pt x="13321" y="10797"/>
                    <a:pt x="13363" y="10713"/>
                    <a:pt x="13419" y="10615"/>
                  </a:cubicBezTo>
                  <a:cubicBezTo>
                    <a:pt x="13461" y="10559"/>
                    <a:pt x="13474" y="10504"/>
                    <a:pt x="13488" y="10448"/>
                  </a:cubicBezTo>
                  <a:cubicBezTo>
                    <a:pt x="13628" y="10155"/>
                    <a:pt x="13753" y="9862"/>
                    <a:pt x="13837" y="9569"/>
                  </a:cubicBezTo>
                  <a:cubicBezTo>
                    <a:pt x="14060" y="9611"/>
                    <a:pt x="14311" y="9653"/>
                    <a:pt x="14535" y="9681"/>
                  </a:cubicBezTo>
                  <a:cubicBezTo>
                    <a:pt x="14590" y="9709"/>
                    <a:pt x="14660" y="9709"/>
                    <a:pt x="14730" y="9723"/>
                  </a:cubicBezTo>
                  <a:cubicBezTo>
                    <a:pt x="14744" y="9724"/>
                    <a:pt x="14757" y="9725"/>
                    <a:pt x="14770" y="9725"/>
                  </a:cubicBezTo>
                  <a:cubicBezTo>
                    <a:pt x="14888" y="9725"/>
                    <a:pt x="14971" y="9667"/>
                    <a:pt x="15009" y="9541"/>
                  </a:cubicBezTo>
                  <a:cubicBezTo>
                    <a:pt x="15037" y="9444"/>
                    <a:pt x="15065" y="9332"/>
                    <a:pt x="15079" y="9234"/>
                  </a:cubicBezTo>
                  <a:cubicBezTo>
                    <a:pt x="15106" y="9025"/>
                    <a:pt x="15148" y="8830"/>
                    <a:pt x="15176" y="8621"/>
                  </a:cubicBezTo>
                  <a:lnTo>
                    <a:pt x="15176" y="8481"/>
                  </a:lnTo>
                  <a:cubicBezTo>
                    <a:pt x="15134" y="8383"/>
                    <a:pt x="15037" y="8342"/>
                    <a:pt x="14939" y="8328"/>
                  </a:cubicBezTo>
                  <a:lnTo>
                    <a:pt x="14409" y="8216"/>
                  </a:lnTo>
                  <a:cubicBezTo>
                    <a:pt x="14311" y="8202"/>
                    <a:pt x="14200" y="8188"/>
                    <a:pt x="14116" y="8174"/>
                  </a:cubicBezTo>
                  <a:cubicBezTo>
                    <a:pt x="14116" y="7909"/>
                    <a:pt x="14130" y="7658"/>
                    <a:pt x="14116" y="7421"/>
                  </a:cubicBezTo>
                  <a:lnTo>
                    <a:pt x="14060" y="6682"/>
                  </a:lnTo>
                  <a:cubicBezTo>
                    <a:pt x="14325" y="6612"/>
                    <a:pt x="14604" y="6528"/>
                    <a:pt x="14869" y="6459"/>
                  </a:cubicBezTo>
                  <a:cubicBezTo>
                    <a:pt x="14995" y="6417"/>
                    <a:pt x="15065" y="6361"/>
                    <a:pt x="15106" y="6249"/>
                  </a:cubicBezTo>
                  <a:lnTo>
                    <a:pt x="15106" y="6110"/>
                  </a:lnTo>
                  <a:cubicBezTo>
                    <a:pt x="15093" y="6068"/>
                    <a:pt x="15079" y="6026"/>
                    <a:pt x="15079" y="5970"/>
                  </a:cubicBezTo>
                  <a:cubicBezTo>
                    <a:pt x="15023" y="5817"/>
                    <a:pt x="14995" y="5664"/>
                    <a:pt x="14939" y="5510"/>
                  </a:cubicBezTo>
                  <a:cubicBezTo>
                    <a:pt x="14925" y="5398"/>
                    <a:pt x="14883" y="5315"/>
                    <a:pt x="14855" y="5231"/>
                  </a:cubicBezTo>
                  <a:cubicBezTo>
                    <a:pt x="14821" y="5115"/>
                    <a:pt x="14728" y="5057"/>
                    <a:pt x="14617" y="5057"/>
                  </a:cubicBezTo>
                  <a:cubicBezTo>
                    <a:pt x="14595" y="5057"/>
                    <a:pt x="14572" y="5059"/>
                    <a:pt x="14549" y="5064"/>
                  </a:cubicBezTo>
                  <a:lnTo>
                    <a:pt x="13767" y="5273"/>
                  </a:lnTo>
                  <a:cubicBezTo>
                    <a:pt x="13748" y="5281"/>
                    <a:pt x="13733" y="5284"/>
                    <a:pt x="13721" y="5284"/>
                  </a:cubicBezTo>
                  <a:cubicBezTo>
                    <a:pt x="13689" y="5284"/>
                    <a:pt x="13676" y="5261"/>
                    <a:pt x="13656" y="5231"/>
                  </a:cubicBezTo>
                  <a:cubicBezTo>
                    <a:pt x="13544" y="4952"/>
                    <a:pt x="13405" y="4687"/>
                    <a:pt x="13279" y="4422"/>
                  </a:cubicBezTo>
                  <a:cubicBezTo>
                    <a:pt x="13209" y="4269"/>
                    <a:pt x="13098" y="4129"/>
                    <a:pt x="13014" y="3990"/>
                  </a:cubicBezTo>
                  <a:lnTo>
                    <a:pt x="13070" y="3934"/>
                  </a:lnTo>
                  <a:cubicBezTo>
                    <a:pt x="13279" y="3766"/>
                    <a:pt x="13488" y="3585"/>
                    <a:pt x="13684" y="3390"/>
                  </a:cubicBezTo>
                  <a:cubicBezTo>
                    <a:pt x="13781" y="3306"/>
                    <a:pt x="13795" y="3181"/>
                    <a:pt x="13712" y="3083"/>
                  </a:cubicBezTo>
                  <a:cubicBezTo>
                    <a:pt x="13642" y="2999"/>
                    <a:pt x="13572" y="2930"/>
                    <a:pt x="13502" y="2832"/>
                  </a:cubicBezTo>
                  <a:cubicBezTo>
                    <a:pt x="13363" y="2665"/>
                    <a:pt x="13209" y="2483"/>
                    <a:pt x="13056" y="2330"/>
                  </a:cubicBezTo>
                  <a:cubicBezTo>
                    <a:pt x="13005" y="2279"/>
                    <a:pt x="12943" y="2255"/>
                    <a:pt x="12882" y="2255"/>
                  </a:cubicBezTo>
                  <a:cubicBezTo>
                    <a:pt x="12825" y="2255"/>
                    <a:pt x="12768" y="2276"/>
                    <a:pt x="12721" y="2316"/>
                  </a:cubicBezTo>
                  <a:cubicBezTo>
                    <a:pt x="12540" y="2455"/>
                    <a:pt x="12373" y="2609"/>
                    <a:pt x="12219" y="2748"/>
                  </a:cubicBezTo>
                  <a:cubicBezTo>
                    <a:pt x="12163" y="2804"/>
                    <a:pt x="12108" y="2832"/>
                    <a:pt x="12038" y="2888"/>
                  </a:cubicBezTo>
                  <a:cubicBezTo>
                    <a:pt x="11675" y="2553"/>
                    <a:pt x="11271" y="2260"/>
                    <a:pt x="10852" y="2023"/>
                  </a:cubicBezTo>
                  <a:cubicBezTo>
                    <a:pt x="10866" y="1981"/>
                    <a:pt x="10866" y="1967"/>
                    <a:pt x="10894" y="1953"/>
                  </a:cubicBezTo>
                  <a:lnTo>
                    <a:pt x="11201" y="1214"/>
                  </a:lnTo>
                  <a:cubicBezTo>
                    <a:pt x="11271" y="1060"/>
                    <a:pt x="11243" y="949"/>
                    <a:pt x="11075" y="879"/>
                  </a:cubicBezTo>
                  <a:cubicBezTo>
                    <a:pt x="10922" y="809"/>
                    <a:pt x="10768" y="726"/>
                    <a:pt x="10615" y="656"/>
                  </a:cubicBezTo>
                  <a:cubicBezTo>
                    <a:pt x="10476" y="600"/>
                    <a:pt x="10350" y="530"/>
                    <a:pt x="10211" y="503"/>
                  </a:cubicBezTo>
                  <a:cubicBezTo>
                    <a:pt x="10171" y="488"/>
                    <a:pt x="10135" y="481"/>
                    <a:pt x="10102" y="481"/>
                  </a:cubicBezTo>
                  <a:cubicBezTo>
                    <a:pt x="10008" y="481"/>
                    <a:pt x="9941" y="539"/>
                    <a:pt x="9890" y="642"/>
                  </a:cubicBezTo>
                  <a:cubicBezTo>
                    <a:pt x="9792" y="879"/>
                    <a:pt x="9680" y="1130"/>
                    <a:pt x="9583" y="1353"/>
                  </a:cubicBezTo>
                  <a:cubicBezTo>
                    <a:pt x="9554" y="1401"/>
                    <a:pt x="9539" y="1423"/>
                    <a:pt x="9509" y="1423"/>
                  </a:cubicBezTo>
                  <a:cubicBezTo>
                    <a:pt x="9496" y="1423"/>
                    <a:pt x="9479" y="1418"/>
                    <a:pt x="9457" y="1409"/>
                  </a:cubicBezTo>
                  <a:cubicBezTo>
                    <a:pt x="9039" y="1284"/>
                    <a:pt x="8606" y="1200"/>
                    <a:pt x="8146" y="1158"/>
                  </a:cubicBezTo>
                  <a:cubicBezTo>
                    <a:pt x="8104" y="1158"/>
                    <a:pt x="8076" y="1144"/>
                    <a:pt x="8076" y="1074"/>
                  </a:cubicBezTo>
                  <a:cubicBezTo>
                    <a:pt x="8076" y="795"/>
                    <a:pt x="8062" y="530"/>
                    <a:pt x="8048" y="251"/>
                  </a:cubicBezTo>
                  <a:cubicBezTo>
                    <a:pt x="8048" y="112"/>
                    <a:pt x="7965" y="28"/>
                    <a:pt x="7797" y="14"/>
                  </a:cubicBezTo>
                  <a:cubicBezTo>
                    <a:pt x="7756" y="14"/>
                    <a:pt x="7700" y="14"/>
                    <a:pt x="7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77;p33">
              <a:extLst>
                <a:ext uri="{FF2B5EF4-FFF2-40B4-BE49-F238E27FC236}">
                  <a16:creationId xmlns:a16="http://schemas.microsoft.com/office/drawing/2014/main" id="{A8FE8B89-380B-42BC-ABA3-7F747731974C}"/>
                </a:ext>
              </a:extLst>
            </p:cNvPr>
            <p:cNvSpPr/>
            <p:nvPr/>
          </p:nvSpPr>
          <p:spPr>
            <a:xfrm>
              <a:off x="4903023" y="2636550"/>
              <a:ext cx="102900" cy="101200"/>
            </a:xfrm>
            <a:custGeom>
              <a:avLst/>
              <a:gdLst/>
              <a:ahLst/>
              <a:cxnLst/>
              <a:rect l="l" t="t" r="r" b="b"/>
              <a:pathLst>
                <a:path w="4116" h="4048" extrusionOk="0">
                  <a:moveTo>
                    <a:pt x="2072" y="0"/>
                  </a:moveTo>
                  <a:cubicBezTo>
                    <a:pt x="2047" y="0"/>
                    <a:pt x="2021" y="1"/>
                    <a:pt x="1996" y="2"/>
                  </a:cubicBezTo>
                  <a:cubicBezTo>
                    <a:pt x="880" y="29"/>
                    <a:pt x="1" y="978"/>
                    <a:pt x="43" y="2094"/>
                  </a:cubicBezTo>
                  <a:cubicBezTo>
                    <a:pt x="70" y="3192"/>
                    <a:pt x="990" y="4047"/>
                    <a:pt x="2083" y="4047"/>
                  </a:cubicBezTo>
                  <a:cubicBezTo>
                    <a:pt x="2100" y="4047"/>
                    <a:pt x="2118" y="4047"/>
                    <a:pt x="2135" y="4047"/>
                  </a:cubicBezTo>
                  <a:cubicBezTo>
                    <a:pt x="3251" y="4005"/>
                    <a:pt x="4116" y="3070"/>
                    <a:pt x="4088" y="1954"/>
                  </a:cubicBezTo>
                  <a:cubicBezTo>
                    <a:pt x="4047" y="864"/>
                    <a:pt x="3154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2D7CB4-A3A7-42E3-B097-8AA496730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174" y="1953349"/>
            <a:ext cx="1813651" cy="1813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ntal Health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F1EF"/>
      </a:accent1>
      <a:accent2>
        <a:srgbClr val="B1E6DE"/>
      </a:accent2>
      <a:accent3>
        <a:srgbClr val="6CC3B6"/>
      </a:accent3>
      <a:accent4>
        <a:srgbClr val="54A9A6"/>
      </a:accent4>
      <a:accent5>
        <a:srgbClr val="194656"/>
      </a:accent5>
      <a:accent6>
        <a:srgbClr val="EB895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522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Raleway</vt:lpstr>
      <vt:lpstr>Arial</vt:lpstr>
      <vt:lpstr>Times New Roman</vt:lpstr>
      <vt:lpstr>Mental Health Thesis by Slidesgo</vt:lpstr>
      <vt:lpstr>Organ Donation Android Application</vt:lpstr>
      <vt:lpstr>TABLE OF CONTENTS</vt:lpstr>
      <vt:lpstr>INTRODUCTION</vt:lpstr>
      <vt:lpstr>OBJECTIVES </vt:lpstr>
      <vt:lpstr>Use Case Diagram:-</vt:lpstr>
      <vt:lpstr>Development Methodology</vt:lpstr>
      <vt:lpstr> 1. Organ Matcher:- </vt:lpstr>
      <vt:lpstr>.</vt:lpstr>
      <vt:lpstr>  TECHONOGIES USED:-</vt:lpstr>
      <vt:lpstr>Work Distribution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THESIS</dc:title>
  <cp:lastModifiedBy>Yash</cp:lastModifiedBy>
  <cp:revision>37</cp:revision>
  <dcterms:modified xsi:type="dcterms:W3CDTF">2020-12-23T18:23:08Z</dcterms:modified>
</cp:coreProperties>
</file>