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753600" cy="126301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presProps" Target="presProps.xml"/>
  <Relationship Id="rId26" Type="http://schemas.openxmlformats.org/officeDocument/2006/relationships/viewProps" Target="viewProps.xml"/>
  <Relationship Id="rId2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2917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a42f65eb1be64844415c629b154845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02c6468595084e69aa0714fba74123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f6494c50e984e9d0395af0cda2dbed6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884fdb5b2e4e8bee2df3e417b761a5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57ed06ce02a257f7506acdcb055dc6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0efe5a559b84896456e222d1fa3042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b42f4532ccbe7783b499c5ee00996f0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fead6a21e14bb0e4003962873d2700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1af3155ba3d1cdd1480cace9cda6f99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c63097ef342a26a0375ee415d37910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aec28afd47c880d381c7a8cb09c9cb4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e2bd4c5d37a2f92af5c049082c6cd48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0f74bd4575f5391e99f9ffa6a81e1b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19815870b26a748e9bc22b62183785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a1c3c60d28cc49380c6e4597000516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73f85fc0e4228f8bbc6cbdfe1ae67ca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c18cea886841174e87390b3f9486c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bda5926a164a189d0e7fb04853e57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792a2d48b044cc608680c16271871b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c6735962d488af58f657abd654931a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1f6d0e426cf4c2966c4555ce094f91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875ee65f0a1ac7a29963eef8655ff7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2022-03-14T16:31:46Z</dcterms:created>
  <dcterms:modified xsi:type="dcterms:W3CDTF">2022-03-14T16:31:46Z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