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sldIdLst>
    <p:sldId id="93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EF2"/>
    <a:srgbClr val="81955B"/>
    <a:srgbClr val="E8EEF8"/>
    <a:srgbClr val="4D355D"/>
    <a:srgbClr val="A485B9"/>
    <a:srgbClr val="618197"/>
    <a:srgbClr val="6F6F74"/>
    <a:srgbClr val="7C7B7B"/>
    <a:srgbClr val="4472C4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FC857A-C203-4C74-8826-5B37F8EB4432}" v="425" dt="2019-10-18T13:11:21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6" autoAdjust="0"/>
    <p:restoredTop sz="96374" autoAdjust="0"/>
  </p:normalViewPr>
  <p:slideViewPr>
    <p:cSldViewPr snapToGrid="0">
      <p:cViewPr>
        <p:scale>
          <a:sx n="80" d="100"/>
          <a:sy n="80" d="100"/>
        </p:scale>
        <p:origin x="-272" y="2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9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318CE-7023-48EA-BE1A-FD2616466EB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83ABE-9E7F-4857-9FB1-B4EF346C8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1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BA7A46-A3E6-4C15-8A4F-2E511648F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4283DBD-DBF8-4B72-8879-A112C28A5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99404D-7A9E-4637-B52D-85003181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D116272-3AF4-467E-9683-ED008113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0AC3B4B-9A22-42FE-83FA-AAE185AE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9722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C8B3AB-DAF5-483C-B090-3AABA561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D03F314-EF08-4F24-8CE2-790F891D8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6C34D4A-882D-401D-A63F-F20ABBF0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5020F6A-053C-498F-BB69-1240CB81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DDB962E-DB1D-4F7E-9CC3-B88632B7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6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74419AA-E84D-48DE-9C73-659FD8195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BE4699C-6922-412B-94CA-406BE1720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E6713DC-EF69-4DC3-84C2-25D24CDF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9FD102-1503-41C3-A7A9-142E6D7A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49DC7F4-21FF-4C9C-98C0-F1051F91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3018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8019F2-FD2A-4BA7-8F67-C0E1C433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DDC5841-04A5-458C-AE69-D827BA299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024A68D-E647-41EB-9F29-E8C79129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208C8A-1225-44B9-806A-4771660F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3A5486F-63A8-4A74-B5B3-7E72B248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0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013844-9930-4479-8911-487A4456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3931876-8CDB-4111-885C-DBB496388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FF94714-E7F6-430E-BD13-ACB39A16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F1E9F45-7D17-448C-8AFB-4C3CF490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9D4592F-1ADD-458A-B19C-4BAEBB19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01620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8FA3D4-2C53-40EE-BB87-C97C3F80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4BCFBD-B808-46C2-A1CB-A4E287A61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8A9D80-470E-440A-93CD-8B0522908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6D83FBE-6FBF-493C-A604-52BA2DEB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49C9D0D-0105-42C2-8A61-6567FF60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6BC5A63-B2CB-43C8-984A-2E1AFE00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01207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8947FE-F115-406E-A2D7-8C6A61D2A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27D0B45-3C13-4D50-A7B5-44E2BF458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21F7E04-C209-41E5-98D5-2BBB2E8B2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C350BCB-73C6-4BE7-AE7B-873AD3E04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38866B8-F2C8-4865-B0E8-6CA2E9F11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D270913-717F-4BDB-A75B-78887592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C4BE7A5-BEE6-40E8-BCEB-1CCD4852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ACD4621-AD64-4265-B971-084FCA05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2909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D3FA62-1D87-44E5-B770-37F8A6B0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E4EBC61-1120-4D33-A7BD-4C971AFC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5AA0A5F-0C72-431C-8AA9-79C7FC24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2F260C3-62CE-4848-8AC7-35E1A417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6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578638C-D794-47AF-BE65-A06A91FF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DD5D90A-398B-47E5-80ED-7EBB25B9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4FFA4BE-7D79-4235-AF1E-A879BCFE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FD3385-7DCF-4D97-8142-DCF818DC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CAACAA-96FB-4C9D-ABDC-55FE888A1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AF99227-06EE-4E0D-B5CC-94F1E04DC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5C948D8-E996-4978-8684-4ECB0237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B441BCE-37A9-4879-B8B3-272785AB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253B513-96DD-4AA0-B986-5A686270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7930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8FC1AB-77F9-4A10-947E-ABEFAF3A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A057F43-3F5B-4A6F-898C-30E3AFDE7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68016EF-1C89-4C1D-A3F6-041CB22D9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5C8B2D4-73C1-4813-8184-27B232D6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9CB3CB2-F60D-4CFB-8185-490A5AFE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49A3E2B-0E2E-437B-AA94-73C09607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3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2C48E70-4D2D-4EB1-A2FA-5A2B0E8E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CF1772-C888-45D3-85D2-8636A911E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91ED9C7-E26E-496C-99A9-EAA48AC26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85BC7-C0BD-49A1-8D05-309040419B1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E3C0AD-D8DC-4937-A81E-C0D303B29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25A4FDA-CFCD-46A2-95C7-327C82781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7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" Type="http://schemas.openxmlformats.org/officeDocument/2006/relationships/tags" Target="../tags/tag7.xml"/><Relationship Id="rId71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TLSHAPE_SL_19867ef1ce2b46c8888ac5094bd46420_BackgroundRectangle">
            <a:extLst>
              <a:ext uri="{FF2B5EF4-FFF2-40B4-BE49-F238E27FC236}">
                <a16:creationId xmlns="" xmlns:a16="http://schemas.microsoft.com/office/drawing/2014/main" id="{A8EC61C4-9401-40FC-BB24-ED1975CF08A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362843" y="4860987"/>
            <a:ext cx="9136800" cy="858301"/>
          </a:xfrm>
          <a:prstGeom prst="rect">
            <a:avLst/>
          </a:prstGeom>
          <a:solidFill>
            <a:schemeClr val="accent5"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TLSHAPE_SL_d0a0bb0d1fc041dcae3f3d5d731aa83b_BackgroundRectangle">
            <a:extLst>
              <a:ext uri="{FF2B5EF4-FFF2-40B4-BE49-F238E27FC236}">
                <a16:creationId xmlns="" xmlns:a16="http://schemas.microsoft.com/office/drawing/2014/main" id="{77F285A0-D4B5-4AE1-8F66-64F569EFB21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362843" y="2309807"/>
            <a:ext cx="9136800" cy="1902913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TLSHAPE_SL_3754e4ef8c3743a883ff89bf12bd931a_BackgroundRectangle">
            <a:extLst>
              <a:ext uri="{FF2B5EF4-FFF2-40B4-BE49-F238E27FC236}">
                <a16:creationId xmlns="" xmlns:a16="http://schemas.microsoft.com/office/drawing/2014/main" id="{6548E186-EC97-4B60-9333-0215D5F0105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494875" y="5714095"/>
            <a:ext cx="8999985" cy="387350"/>
          </a:xfrm>
          <a:prstGeom prst="rect">
            <a:avLst/>
          </a:prstGeom>
          <a:solidFill>
            <a:schemeClr val="accent2"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Move to cloud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94" name="OTLSHAPE_SL_ec407117895940e0a33afcddca9ac217_BackgroundRectangle">
            <a:extLst>
              <a:ext uri="{FF2B5EF4-FFF2-40B4-BE49-F238E27FC236}">
                <a16:creationId xmlns="" xmlns:a16="http://schemas.microsoft.com/office/drawing/2014/main" id="{8BC45AB6-2838-487E-BEE4-7DCC0C99002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358061" y="6098067"/>
            <a:ext cx="9136800" cy="411797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="" xmlns:a16="http://schemas.microsoft.com/office/drawing/2014/main" id="{2ED6C8D6-71C8-4385-A02D-1ED8D2E4793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143808" y="1725609"/>
            <a:ext cx="8275850" cy="508708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905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</a:t>
            </a:r>
            <a:r>
              <a:rPr lang="en-US" dirty="0" smtClean="0"/>
              <a:t>                         Oct-Dec,2020</a:t>
            </a:r>
            <a:endParaRPr lang="en-US" dirty="0"/>
          </a:p>
        </p:txBody>
      </p:sp>
      <p:sp>
        <p:nvSpPr>
          <p:cNvPr id="83" name="OTLSHAPE_SL_19867ef1ce2b46c8888ac5094bd46420_HeaderRectangle">
            <a:extLst>
              <a:ext uri="{FF2B5EF4-FFF2-40B4-BE49-F238E27FC236}">
                <a16:creationId xmlns="" xmlns:a16="http://schemas.microsoft.com/office/drawing/2014/main" id="{03D40DDA-AB42-452E-8A6C-BCB9BF92EBBA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362843" y="4860988"/>
            <a:ext cx="1062063" cy="858299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Collaboration with Stores</a:t>
            </a:r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9" name="OTLSHAPE_SL_d0a0bb0d1fc041dcae3f3d5d731aa83b_HeaderRectangle">
            <a:extLst>
              <a:ext uri="{FF2B5EF4-FFF2-40B4-BE49-F238E27FC236}">
                <a16:creationId xmlns="" xmlns:a16="http://schemas.microsoft.com/office/drawing/2014/main" id="{08582FB3-75C4-4508-9F72-C3ED14D482A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362843" y="2309807"/>
            <a:ext cx="1062062" cy="1957285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TLSHAPE_SL_3754e4ef8c3743a883ff89bf12bd931a_HeaderRectangle">
            <a:extLst>
              <a:ext uri="{FF2B5EF4-FFF2-40B4-BE49-F238E27FC236}">
                <a16:creationId xmlns="" xmlns:a16="http://schemas.microsoft.com/office/drawing/2014/main" id="{CC83A74E-1878-4F71-A8BF-3BADB930FB5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362842" y="5719289"/>
            <a:ext cx="1062064" cy="42545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TLSHAPE_SL_ec407117895940e0a33afcddca9ac217_HeaderRectangle">
            <a:extLst>
              <a:ext uri="{FF2B5EF4-FFF2-40B4-BE49-F238E27FC236}">
                <a16:creationId xmlns="" xmlns:a16="http://schemas.microsoft.com/office/drawing/2014/main" id="{B1BC941F-7C0E-44D7-9F88-E8D838C3A003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358060" y="6101445"/>
            <a:ext cx="1066845" cy="408419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OTLSHAPE_G_00000000000000000000000000000000_ShapeBelow0">
            <a:extLst>
              <a:ext uri="{FF2B5EF4-FFF2-40B4-BE49-F238E27FC236}">
                <a16:creationId xmlns="" xmlns:a16="http://schemas.microsoft.com/office/drawing/2014/main" id="{13A41DDC-0F58-476C-8A6B-9880D6868790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4817287" y="2106609"/>
            <a:ext cx="0" cy="4114790"/>
          </a:xfrm>
          <a:prstGeom prst="line">
            <a:avLst/>
          </a:prstGeom>
          <a:ln w="9525" cap="flat" cmpd="sng" algn="ctr">
            <a:solidFill>
              <a:schemeClr val="bg2">
                <a:lumMod val="9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OTLSHAPE_G_00000000000000000000000000000000_ShapeBelow1">
            <a:extLst>
              <a:ext uri="{FF2B5EF4-FFF2-40B4-BE49-F238E27FC236}">
                <a16:creationId xmlns="" xmlns:a16="http://schemas.microsoft.com/office/drawing/2014/main" id="{DF3FB866-2219-4B50-9DBE-2E7EE0BFAF8E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7328650" y="2106609"/>
            <a:ext cx="0" cy="4114790"/>
          </a:xfrm>
          <a:prstGeom prst="line">
            <a:avLst/>
          </a:prstGeom>
          <a:ln w="9525" cap="flat" cmpd="sng" algn="ctr">
            <a:solidFill>
              <a:schemeClr val="bg2">
                <a:lumMod val="9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TLSHAPE_SLM_65669134d18a43e28959dc972ef27252_Shape">
            <a:extLst>
              <a:ext uri="{FF2B5EF4-FFF2-40B4-BE49-F238E27FC236}">
                <a16:creationId xmlns="" xmlns:a16="http://schemas.microsoft.com/office/drawing/2014/main" id="{9C5AE2F3-B374-4748-A973-BDD7BFF27F00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5065289" y="23479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TLSHAPE_SLM_26615f3a416d4a0a83511ad17e513011_Shape">
            <a:extLst>
              <a:ext uri="{FF2B5EF4-FFF2-40B4-BE49-F238E27FC236}">
                <a16:creationId xmlns="" xmlns:a16="http://schemas.microsoft.com/office/drawing/2014/main" id="{0F6CD54C-F5CF-41A2-BC74-F794304809B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2556910" y="23479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TLSHAPE_SLM_561d3f347d1b454491ac4de9797a3f4d_Shape">
            <a:extLst>
              <a:ext uri="{FF2B5EF4-FFF2-40B4-BE49-F238E27FC236}">
                <a16:creationId xmlns="" xmlns:a16="http://schemas.microsoft.com/office/drawing/2014/main" id="{EE096942-F8D0-46CB-963E-2644C45FEC6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7601539" y="23479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TLSHAPE_SLM_df6e23cb93e34336adfdc39b4d5053de_Shape">
            <a:extLst>
              <a:ext uri="{FF2B5EF4-FFF2-40B4-BE49-F238E27FC236}">
                <a16:creationId xmlns="" xmlns:a16="http://schemas.microsoft.com/office/drawing/2014/main" id="{2058C24F-74DF-499B-8085-DB92820E456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5104042" y="4956096"/>
            <a:ext cx="177800" cy="207430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TLSHAPE_SLM_5920b03199474388bd7736cdc3f1663e_Shape">
            <a:extLst>
              <a:ext uri="{FF2B5EF4-FFF2-40B4-BE49-F238E27FC236}">
                <a16:creationId xmlns="" xmlns:a16="http://schemas.microsoft.com/office/drawing/2014/main" id="{0E5F3C0E-0BDD-4BA6-8733-ED8E84FED1DE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613722" y="2631437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OTLSHAPE_SLM_e238d5f028934d099a3f80230dd32c18_Shape">
            <a:extLst>
              <a:ext uri="{FF2B5EF4-FFF2-40B4-BE49-F238E27FC236}">
                <a16:creationId xmlns="" xmlns:a16="http://schemas.microsoft.com/office/drawing/2014/main" id="{B553BECE-F79F-4721-A55E-47A4A9A3675E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5071639" y="5804062"/>
            <a:ext cx="215900" cy="21590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LSHAPE_SLM_266cb7b954a6414eb7b7ea9f740319f6_Shape">
            <a:extLst>
              <a:ext uri="{FF2B5EF4-FFF2-40B4-BE49-F238E27FC236}">
                <a16:creationId xmlns="" xmlns:a16="http://schemas.microsoft.com/office/drawing/2014/main" id="{BBC737DF-5DC6-4BA6-A543-EE63677C6E64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7596757" y="6217764"/>
            <a:ext cx="228600" cy="254000"/>
          </a:xfrm>
          <a:prstGeom prst="flowChartManualOperation">
            <a:avLst/>
          </a:prstGeom>
          <a:solidFill>
            <a:schemeClr val="accent3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TLSHAPE_SLM_6e37b4e8e3c149d585cc7170bfe1145c_Shape">
            <a:extLst>
              <a:ext uri="{FF2B5EF4-FFF2-40B4-BE49-F238E27FC236}">
                <a16:creationId xmlns="" xmlns:a16="http://schemas.microsoft.com/office/drawing/2014/main" id="{95B50414-A2B4-49FC-AB48-06CE649AB6B2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5060507" y="6217764"/>
            <a:ext cx="228600" cy="254000"/>
          </a:xfrm>
          <a:prstGeom prst="flowChartManualOperation">
            <a:avLst/>
          </a:prstGeom>
          <a:solidFill>
            <a:schemeClr val="accent3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TLSHAPE_SL_19867ef1ce2b46c8888ac5094bd46420_Header">
            <a:extLst>
              <a:ext uri="{FF2B5EF4-FFF2-40B4-BE49-F238E27FC236}">
                <a16:creationId xmlns="" xmlns:a16="http://schemas.microsoft.com/office/drawing/2014/main" id="{30475D23-7E09-47A9-827D-A6836B3C024F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358061" y="4975391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endParaRPr lang="en-US" sz="12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7" name="OTLSHAPE_SL_e5f2b54cc09b484697a60147fb763d90_Header">
            <a:extLst>
              <a:ext uri="{FF2B5EF4-FFF2-40B4-BE49-F238E27FC236}">
                <a16:creationId xmlns="" xmlns:a16="http://schemas.microsoft.com/office/drawing/2014/main" id="{E1AA7CD0-A4D2-456C-8F05-2F1C56114C7B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1542125" y="4212720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endParaRPr lang="en-US" sz="1200" b="1" dirty="0">
              <a:solidFill>
                <a:srgbClr val="1B1013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OTLSHAPE_SL_d0a0bb0d1fc041dcae3f3d5d731aa83b_Header">
            <a:extLst>
              <a:ext uri="{FF2B5EF4-FFF2-40B4-BE49-F238E27FC236}">
                <a16:creationId xmlns="" xmlns:a16="http://schemas.microsoft.com/office/drawing/2014/main" id="{07B39A4E-6BC5-474F-B518-680451AB2082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1362843" y="2928511"/>
            <a:ext cx="825500" cy="20542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3C3631"/>
                </a:solidFill>
                <a:latin typeface="Calibri" panose="020F0502020204030204" pitchFamily="34" charset="0"/>
              </a:rPr>
              <a:t>Website</a:t>
            </a:r>
          </a:p>
        </p:txBody>
      </p:sp>
      <p:sp>
        <p:nvSpPr>
          <p:cNvPr id="93" name="OTLSHAPE_SL_3754e4ef8c3743a883ff89bf12bd931a_Header">
            <a:extLst>
              <a:ext uri="{FF2B5EF4-FFF2-40B4-BE49-F238E27FC236}">
                <a16:creationId xmlns="" xmlns:a16="http://schemas.microsoft.com/office/drawing/2014/main" id="{34F7E391-DCC3-41C5-AF92-81DB681847C1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1362843" y="5912012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 smtClean="0">
                <a:solidFill>
                  <a:srgbClr val="171E24"/>
                </a:solidFill>
                <a:latin typeface="Calibri" panose="020F0502020204030204" pitchFamily="34" charset="0"/>
              </a:rPr>
              <a:t>Storage</a:t>
            </a:r>
            <a:endParaRPr lang="en-US" sz="1200" b="1" dirty="0">
              <a:solidFill>
                <a:srgbClr val="171E24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SL_ec407117895940e0a33afcddca9ac217_Header">
            <a:extLst>
              <a:ext uri="{FF2B5EF4-FFF2-40B4-BE49-F238E27FC236}">
                <a16:creationId xmlns="" xmlns:a16="http://schemas.microsoft.com/office/drawing/2014/main" id="{2365F94C-F7B8-4D8C-874E-ECCF96E8F9BF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1358061" y="6251737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331E1C"/>
                </a:solidFill>
                <a:latin typeface="Calibri" panose="020F0502020204030204" pitchFamily="34" charset="0"/>
              </a:rPr>
              <a:t>Testing</a:t>
            </a:r>
          </a:p>
        </p:txBody>
      </p:sp>
      <p:sp>
        <p:nvSpPr>
          <p:cNvPr id="66" name="OTLSHAPE_TB_00000000000000000000000000000000_TodayMarkerShape">
            <a:extLst>
              <a:ext uri="{FF2B5EF4-FFF2-40B4-BE49-F238E27FC236}">
                <a16:creationId xmlns="" xmlns:a16="http://schemas.microsoft.com/office/drawing/2014/main" id="{DCC3F91E-4949-44F5-A021-276821D9EB55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 flipV="1">
            <a:off x="3141109" y="1588619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TLSHAPE_TB_00000000000000000000000000000000_TodayMarkerText">
            <a:extLst>
              <a:ext uri="{FF2B5EF4-FFF2-40B4-BE49-F238E27FC236}">
                <a16:creationId xmlns="" xmlns:a16="http://schemas.microsoft.com/office/drawing/2014/main" id="{571827AB-04F5-42AB-98CD-FD28A3AAEE7E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2999329" y="1403953"/>
            <a:ext cx="443528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2" dirty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68" name="OTLSHAPE_TB_00000000000000000000000000000000_TimescaleInterval1">
            <a:extLst>
              <a:ext uri="{FF2B5EF4-FFF2-40B4-BE49-F238E27FC236}">
                <a16:creationId xmlns="" xmlns:a16="http://schemas.microsoft.com/office/drawing/2014/main" id="{EE427987-84D7-41FC-BEDC-239020A9B21E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2372407" y="1789109"/>
            <a:ext cx="882997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pc="-38" dirty="0">
                <a:solidFill>
                  <a:schemeClr val="lt1"/>
                </a:solidFill>
                <a:latin typeface="Calibri" panose="020F0502020204030204" pitchFamily="34" charset="0"/>
              </a:rPr>
              <a:t>June,2020</a:t>
            </a:r>
          </a:p>
        </p:txBody>
      </p:sp>
      <p:sp>
        <p:nvSpPr>
          <p:cNvPr id="69" name="OTLSHAPE_TB_00000000000000000000000000000000_TimescaleInterval2">
            <a:extLst>
              <a:ext uri="{FF2B5EF4-FFF2-40B4-BE49-F238E27FC236}">
                <a16:creationId xmlns="" xmlns:a16="http://schemas.microsoft.com/office/drawing/2014/main" id="{9B76F5A8-16E3-4CB8-A22F-5497927C67E6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5090691" y="1789109"/>
            <a:ext cx="1743032" cy="24494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pc="-38" dirty="0">
                <a:solidFill>
                  <a:schemeClr val="lt1"/>
                </a:solidFill>
                <a:latin typeface="Calibri" panose="020F0502020204030204" pitchFamily="34" charset="0"/>
              </a:rPr>
              <a:t>July-Sep ,2020</a:t>
            </a:r>
          </a:p>
        </p:txBody>
      </p:sp>
      <p:sp>
        <p:nvSpPr>
          <p:cNvPr id="112" name="OTLSHAPE_SLM_560837dc1abd4a0ca0d27af684182a06_Title">
            <a:extLst>
              <a:ext uri="{FF2B5EF4-FFF2-40B4-BE49-F238E27FC236}">
                <a16:creationId xmlns="" xmlns:a16="http://schemas.microsoft.com/office/drawing/2014/main" id="{7BC3548B-C8B7-4279-9011-2FD8FD6C79CA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2806127" y="4712230"/>
            <a:ext cx="800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endParaRPr lang="en-US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SLM_2e27626e3d094dd0a210b1e05d6bfdd8_Title">
            <a:extLst>
              <a:ext uri="{FF2B5EF4-FFF2-40B4-BE49-F238E27FC236}">
                <a16:creationId xmlns="" xmlns:a16="http://schemas.microsoft.com/office/drawing/2014/main" id="{E30E0DB0-4CBE-4C30-B969-EBA69341F2E8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2806127" y="4983160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endParaRPr lang="en-US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1" name="OTLSHAPE_SLM_01502ce42bc84294ae8c8e2a26374c3b_Title">
            <a:extLst>
              <a:ext uri="{FF2B5EF4-FFF2-40B4-BE49-F238E27FC236}">
                <a16:creationId xmlns="" xmlns:a16="http://schemas.microsoft.com/office/drawing/2014/main" id="{0CBAF1A3-D216-4CA0-BB2C-D6752C424353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0419658" y="4965625"/>
            <a:ext cx="571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endParaRPr lang="en-US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7" name="OTLSHAPE_SLM_aa00dde741c24a21a2c7b6e756bf5e17_Title">
            <a:extLst>
              <a:ext uri="{FF2B5EF4-FFF2-40B4-BE49-F238E27FC236}">
                <a16:creationId xmlns="" xmlns:a16="http://schemas.microsoft.com/office/drawing/2014/main" id="{DA2D3FF9-17A6-439E-A325-157992E35786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9195517" y="4983160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endParaRPr lang="en-US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73" name="OTLSHAPE_SLM_65669134d18a43e28959dc972ef27252_Title">
            <a:extLst>
              <a:ext uri="{FF2B5EF4-FFF2-40B4-BE49-F238E27FC236}">
                <a16:creationId xmlns="" xmlns:a16="http://schemas.microsoft.com/office/drawing/2014/main" id="{B667E94E-98FD-4A5C-95C2-74904742047B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5344689" y="2389650"/>
            <a:ext cx="1168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Optimize for Mobile</a:t>
            </a:r>
          </a:p>
        </p:txBody>
      </p:sp>
      <p:sp>
        <p:nvSpPr>
          <p:cNvPr id="176" name="OTLSHAPE_SLM_26615f3a416d4a0a83511ad17e513011_Title">
            <a:extLst>
              <a:ext uri="{FF2B5EF4-FFF2-40B4-BE49-F238E27FC236}">
                <a16:creationId xmlns="" xmlns:a16="http://schemas.microsoft.com/office/drawing/2014/main" id="{ED455CAE-B980-4F74-A716-CDD363AEDC3C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2836310" y="2389650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Website Design &amp; Dev</a:t>
            </a:r>
          </a:p>
        </p:txBody>
      </p:sp>
      <p:sp>
        <p:nvSpPr>
          <p:cNvPr id="179" name="OTLSHAPE_SLM_561d3f347d1b454491ac4de9797a3f4d_Title">
            <a:extLst>
              <a:ext uri="{FF2B5EF4-FFF2-40B4-BE49-F238E27FC236}">
                <a16:creationId xmlns="" xmlns:a16="http://schemas.microsoft.com/office/drawing/2014/main" id="{0EDAC04D-2AEE-4F33-B702-E8BE6CF6739E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7880939" y="2389650"/>
            <a:ext cx="952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ECommerce Dev</a:t>
            </a:r>
          </a:p>
        </p:txBody>
      </p:sp>
      <p:sp>
        <p:nvSpPr>
          <p:cNvPr id="185" name="OTLSHAPE_SLM_7045f708c555433896c4f672bfa058ae_Title">
            <a:extLst>
              <a:ext uri="{FF2B5EF4-FFF2-40B4-BE49-F238E27FC236}">
                <a16:creationId xmlns="" xmlns:a16="http://schemas.microsoft.com/office/drawing/2014/main" id="{63F7FE05-79E3-4F5A-AB2C-A4AF3F2A2DC3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7899680" y="2597591"/>
            <a:ext cx="952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endParaRPr lang="en-US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88" name="OTLSHAPE_SLM_c83c63dd5d304091821b0ecf3f8be2b9_Title">
            <a:extLst>
              <a:ext uri="{FF2B5EF4-FFF2-40B4-BE49-F238E27FC236}">
                <a16:creationId xmlns="" xmlns:a16="http://schemas.microsoft.com/office/drawing/2014/main" id="{C0E9CFF4-C176-4E37-BF83-B713614F717B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7850972" y="2907000"/>
            <a:ext cx="1349327" cy="28816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Expand to other cities</a:t>
            </a:r>
            <a:endParaRPr lang="en-US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97" name="OTLSHAPE_SLM_60c06a06fdce43a09193df70ab745e15_Title">
            <a:extLst>
              <a:ext uri="{FF2B5EF4-FFF2-40B4-BE49-F238E27FC236}">
                <a16:creationId xmlns="" xmlns:a16="http://schemas.microsoft.com/office/drawing/2014/main" id="{D880DBB4-CFFD-450F-88A4-43517FCFD7CD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9115533" y="4712230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endParaRPr lang="en-US" sz="1100" b="1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00" name="OTLSHAPE_SLM_df6e23cb93e34336adfdc39b4d5053de_Title">
            <a:extLst>
              <a:ext uri="{FF2B5EF4-FFF2-40B4-BE49-F238E27FC236}">
                <a16:creationId xmlns="" xmlns:a16="http://schemas.microsoft.com/office/drawing/2014/main" id="{392D3985-0596-434F-BC52-C6D32ECEE1B6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5339906" y="4860987"/>
            <a:ext cx="1983962" cy="49800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Reach out to Mall managements for slot listings</a:t>
            </a:r>
            <a:endParaRPr lang="en-US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2" name="OTLSHAPE_SLM_5920b03199474388bd7736cdc3f1663e_Title">
            <a:extLst>
              <a:ext uri="{FF2B5EF4-FFF2-40B4-BE49-F238E27FC236}">
                <a16:creationId xmlns="" xmlns:a16="http://schemas.microsoft.com/office/drawing/2014/main" id="{32A0052F-F30F-41B3-8A9D-DD0D570353E0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7880940" y="2693555"/>
            <a:ext cx="122574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Funnel Optimization</a:t>
            </a:r>
            <a:endParaRPr lang="en-US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4" name="OTLSHAPE_SLM_266cb7b954a6414eb7b7ea9f740319f6_Title">
            <a:extLst>
              <a:ext uri="{FF2B5EF4-FFF2-40B4-BE49-F238E27FC236}">
                <a16:creationId xmlns="" xmlns:a16="http://schemas.microsoft.com/office/drawing/2014/main" id="{DF0EDC4D-BB35-455F-8D69-751C37A15904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7876157" y="6259505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Automated Testing</a:t>
            </a:r>
          </a:p>
        </p:txBody>
      </p:sp>
      <p:sp>
        <p:nvSpPr>
          <p:cNvPr id="227" name="OTLSHAPE_SLM_6e37b4e8e3c149d585cc7170bfe1145c_Title">
            <a:extLst>
              <a:ext uri="{FF2B5EF4-FFF2-40B4-BE49-F238E27FC236}">
                <a16:creationId xmlns="" xmlns:a16="http://schemas.microsoft.com/office/drawing/2014/main" id="{DB76CAC7-AA4F-467F-8A79-CA23BE044599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5339907" y="6259505"/>
            <a:ext cx="1612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Automated Test Framework</a:t>
            </a:r>
            <a:endParaRPr lang="en-US" sz="1100" b="1" spc="-1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cxnSp>
        <p:nvCxnSpPr>
          <p:cNvPr id="321" name="OTLSHAPE_TB_00000000000000000000000000000000_Separator1">
            <a:extLst>
              <a:ext uri="{FF2B5EF4-FFF2-40B4-BE49-F238E27FC236}">
                <a16:creationId xmlns="" xmlns:a16="http://schemas.microsoft.com/office/drawing/2014/main" id="{D84D0BD2-4AF1-4DAE-9507-F54F3D52D1B4}"/>
              </a:ext>
            </a:extLst>
          </p:cNvPr>
          <p:cNvCxnSpPr/>
          <p:nvPr>
            <p:custDataLst>
              <p:tags r:id="rId44"/>
            </p:custDataLst>
          </p:nvPr>
        </p:nvCxnSpPr>
        <p:spPr>
          <a:xfrm>
            <a:off x="4817287" y="1789109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OTLSHAPE_TB_00000000000000000000000000000000_Separator2">
            <a:extLst>
              <a:ext uri="{FF2B5EF4-FFF2-40B4-BE49-F238E27FC236}">
                <a16:creationId xmlns="" xmlns:a16="http://schemas.microsoft.com/office/drawing/2014/main" id="{3CB18BC2-5689-4FE7-A0B2-867A16BA9C8E}"/>
              </a:ext>
            </a:extLst>
          </p:cNvPr>
          <p:cNvCxnSpPr/>
          <p:nvPr>
            <p:custDataLst>
              <p:tags r:id="rId45"/>
            </p:custDataLst>
          </p:nvPr>
        </p:nvCxnSpPr>
        <p:spPr>
          <a:xfrm>
            <a:off x="7353537" y="1789109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23786F4-C718-4C6C-822B-B5A661F6A48B}"/>
              </a:ext>
            </a:extLst>
          </p:cNvPr>
          <p:cNvSpPr txBox="1"/>
          <p:nvPr/>
        </p:nvSpPr>
        <p:spPr>
          <a:xfrm>
            <a:off x="2643440" y="493709"/>
            <a:ext cx="6188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Block </a:t>
            </a:r>
            <a:r>
              <a:rPr lang="en-GB" sz="320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GB" sz="3200" smtClean="0">
                <a:latin typeface="Segoe UI" panose="020B0502040204020203" pitchFamily="34" charset="0"/>
                <a:cs typeface="Segoe UI" panose="020B0502040204020203" pitchFamily="34" charset="0"/>
              </a:rPr>
              <a:t>Slot </a:t>
            </a: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Roadmap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OTLSHAPE_SLM_df6e23cb93e34336adfdc39b4d5053de_Shape">
            <a:extLst>
              <a:ext uri="{FF2B5EF4-FFF2-40B4-BE49-F238E27FC236}">
                <a16:creationId xmlns="" xmlns:a16="http://schemas.microsoft.com/office/drawing/2014/main" id="{2058C24F-74DF-499B-8085-DB92820E456A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5060507" y="5361436"/>
            <a:ext cx="177800" cy="207430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TLSHAPE_SLM_df6e23cb93e34336adfdc39b4d5053de_Title">
            <a:extLst>
              <a:ext uri="{FF2B5EF4-FFF2-40B4-BE49-F238E27FC236}">
                <a16:creationId xmlns="" xmlns:a16="http://schemas.microsoft.com/office/drawing/2014/main" id="{392D3985-0596-434F-BC52-C6D32ECEE1B6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5315020" y="5362669"/>
            <a:ext cx="2008848" cy="20775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List Store Advertisements &amp; Discounts</a:t>
            </a:r>
            <a:endParaRPr lang="en-US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SLM_65669134d18a43e28959dc972ef27252_Shape">
            <a:extLst>
              <a:ext uri="{FF2B5EF4-FFF2-40B4-BE49-F238E27FC236}">
                <a16:creationId xmlns="" xmlns:a16="http://schemas.microsoft.com/office/drawing/2014/main" id="{9C5AE2F3-B374-4748-A973-BDD7BFF27F00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5058939" y="2641110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TLSHAPE_SLM_65669134d18a43e28959dc972ef27252_Title">
            <a:extLst>
              <a:ext uri="{FF2B5EF4-FFF2-40B4-BE49-F238E27FC236}">
                <a16:creationId xmlns="" xmlns:a16="http://schemas.microsoft.com/office/drawing/2014/main" id="{B667E94E-98FD-4A5C-95C2-74904742047B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5315019" y="2659332"/>
            <a:ext cx="1809349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SMS notifications for bookings (with guidelines &amp; QR Code)</a:t>
            </a:r>
            <a:endParaRPr lang="en-US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4" name="OTLSHAPE_SL_19867ef1ce2b46c8888ac5094bd46420_BackgroundRectangle">
            <a:extLst>
              <a:ext uri="{FF2B5EF4-FFF2-40B4-BE49-F238E27FC236}">
                <a16:creationId xmlns="" xmlns:a16="http://schemas.microsoft.com/office/drawing/2014/main" id="{A8EC61C4-9401-40FC-BB24-ED1975CF08A0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1362843" y="4212720"/>
            <a:ext cx="9136800" cy="648266"/>
          </a:xfrm>
          <a:prstGeom prst="rect">
            <a:avLst/>
          </a:prstGeom>
          <a:solidFill>
            <a:schemeClr val="accent5"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TLSHAPE_SL_19867ef1ce2b46c8888ac5094bd46420_HeaderRectangle">
            <a:extLst>
              <a:ext uri="{FF2B5EF4-FFF2-40B4-BE49-F238E27FC236}">
                <a16:creationId xmlns="" xmlns:a16="http://schemas.microsoft.com/office/drawing/2014/main" id="{03D40DDA-AB42-452E-8A6C-BCB9BF92EBBA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1358061" y="4267093"/>
            <a:ext cx="1066846" cy="588994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TLSHAPE_SLM_df6e23cb93e34336adfdc39b4d5053de_Shape">
            <a:extLst>
              <a:ext uri="{FF2B5EF4-FFF2-40B4-BE49-F238E27FC236}">
                <a16:creationId xmlns="" xmlns:a16="http://schemas.microsoft.com/office/drawing/2014/main" id="{2058C24F-74DF-499B-8085-DB92820E456A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5082034" y="4266091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TLSHAPE_SL_19867ef1ce2b46c8888ac5094bd46420_Header">
            <a:extLst>
              <a:ext uri="{FF2B5EF4-FFF2-40B4-BE49-F238E27FC236}">
                <a16:creationId xmlns="" xmlns:a16="http://schemas.microsoft.com/office/drawing/2014/main" id="{30475D23-7E09-47A9-827D-A6836B3C024F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438045" y="4473521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dk1"/>
                </a:solidFill>
                <a:latin typeface="Calibri" panose="020F0502020204030204" pitchFamily="34" charset="0"/>
              </a:rPr>
              <a:t>Marketing</a:t>
            </a:r>
            <a:endParaRPr lang="en-US" sz="12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SLM_560837dc1abd4a0ca0d27af684182a06_Title">
            <a:extLst>
              <a:ext uri="{FF2B5EF4-FFF2-40B4-BE49-F238E27FC236}">
                <a16:creationId xmlns="" xmlns:a16="http://schemas.microsoft.com/office/drawing/2014/main" id="{7BC3548B-C8B7-4279-9011-2FD8FD6C79CA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2890893" y="3536886"/>
            <a:ext cx="800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endParaRPr lang="en-US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5" name="OTLSHAPE_SLM_2e27626e3d094dd0a210b1e05d6bfdd8_Title">
            <a:extLst>
              <a:ext uri="{FF2B5EF4-FFF2-40B4-BE49-F238E27FC236}">
                <a16:creationId xmlns="" xmlns:a16="http://schemas.microsoft.com/office/drawing/2014/main" id="{E30E0DB0-4CBE-4C30-B969-EBA69341F2E8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2886111" y="4096281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endParaRPr lang="en-US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SLM_01502ce42bc84294ae8c8e2a26374c3b_Title">
            <a:extLst>
              <a:ext uri="{FF2B5EF4-FFF2-40B4-BE49-F238E27FC236}">
                <a16:creationId xmlns="" xmlns:a16="http://schemas.microsoft.com/office/drawing/2014/main" id="{0CBAF1A3-D216-4CA0-BB2C-D6752C424353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7850972" y="4385665"/>
            <a:ext cx="571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endParaRPr lang="en-US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7" name="OTLSHAPE_SLM_aa00dde741c24a21a2c7b6e756bf5e17_Title">
            <a:extLst>
              <a:ext uri="{FF2B5EF4-FFF2-40B4-BE49-F238E27FC236}">
                <a16:creationId xmlns="" xmlns:a16="http://schemas.microsoft.com/office/drawing/2014/main" id="{DA2D3FF9-17A6-439E-A325-157992E35786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7732341" y="4317413"/>
            <a:ext cx="1122175" cy="3284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SEO Optimization</a:t>
            </a:r>
            <a:endParaRPr lang="en-US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9" name="OTLSHAPE_SLM_2fc3af8cbe2047d9b131940081e5f96e_Title">
            <a:extLst>
              <a:ext uri="{FF2B5EF4-FFF2-40B4-BE49-F238E27FC236}">
                <a16:creationId xmlns="" xmlns:a16="http://schemas.microsoft.com/office/drawing/2014/main" id="{8A33C2F2-8B63-4BF7-A460-C7A496D54595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7868247" y="3872813"/>
            <a:ext cx="1104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endParaRPr lang="en-US" sz="1100" b="1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OTLSHAPE_SLM_60c06a06fdce43a09193df70ab745e15_Title">
            <a:extLst>
              <a:ext uri="{FF2B5EF4-FFF2-40B4-BE49-F238E27FC236}">
                <a16:creationId xmlns="" xmlns:a16="http://schemas.microsoft.com/office/drawing/2014/main" id="{D880DBB4-CFFD-450F-88A4-43517FCFD7CD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9200299" y="3536886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endParaRPr lang="en-US" sz="1100" b="1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2" name="OTLSHAPE_SLM_df6e23cb93e34336adfdc39b4d5053de_Title">
            <a:extLst>
              <a:ext uri="{FF2B5EF4-FFF2-40B4-BE49-F238E27FC236}">
                <a16:creationId xmlns="" xmlns:a16="http://schemas.microsoft.com/office/drawing/2014/main" id="{392D3985-0596-434F-BC52-C6D32ECEE1B6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5361570" y="4187324"/>
            <a:ext cx="1180056" cy="3892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Mobile/Google Ads</a:t>
            </a:r>
            <a:endParaRPr lang="en-US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3" name="OTLSHAPE_SLM_df6e23cb93e34336adfdc39b4d5053de_Shape">
            <a:extLst>
              <a:ext uri="{FF2B5EF4-FFF2-40B4-BE49-F238E27FC236}">
                <a16:creationId xmlns="" xmlns:a16="http://schemas.microsoft.com/office/drawing/2014/main" id="{2058C24F-74DF-499B-8085-DB92820E456A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5085907" y="4637102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TLSHAPE_SLM_df6e23cb93e34336adfdc39b4d5053de_Title">
            <a:extLst>
              <a:ext uri="{FF2B5EF4-FFF2-40B4-BE49-F238E27FC236}">
                <a16:creationId xmlns="" xmlns:a16="http://schemas.microsoft.com/office/drawing/2014/main" id="{392D3985-0596-434F-BC52-C6D32ECEE1B6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5361569" y="4560072"/>
            <a:ext cx="1331464" cy="2844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Customer Outreach</a:t>
            </a:r>
            <a:endParaRPr lang="en-US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5" name="OTLSHAPE_SLM_2fc3af8cbe2047d9b131940081e5f96e_Shape">
            <a:extLst>
              <a:ext uri="{FF2B5EF4-FFF2-40B4-BE49-F238E27FC236}">
                <a16:creationId xmlns="" xmlns:a16="http://schemas.microsoft.com/office/drawing/2014/main" id="{DB081C1F-0440-47FE-9383-1523923EE86A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7527213" y="4348754"/>
            <a:ext cx="173018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TLSHAPE_SLM_65669134d18a43e28959dc972ef27252_Shape">
            <a:extLst>
              <a:ext uri="{FF2B5EF4-FFF2-40B4-BE49-F238E27FC236}">
                <a16:creationId xmlns="" xmlns:a16="http://schemas.microsoft.com/office/drawing/2014/main" id="{9C5AE2F3-B374-4748-A973-BDD7BFF27F00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5053242" y="3030222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38307" y="3022612"/>
            <a:ext cx="126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Dynamic Slots</a:t>
            </a:r>
            <a:endParaRPr lang="en-US" sz="1100" b="1" dirty="0"/>
          </a:p>
        </p:txBody>
      </p:sp>
      <p:sp>
        <p:nvSpPr>
          <p:cNvPr id="100" name="OTLSHAPE_SLM_5920b03199474388bd7736cdc3f1663e_Shape">
            <a:extLst>
              <a:ext uri="{FF2B5EF4-FFF2-40B4-BE49-F238E27FC236}">
                <a16:creationId xmlns="" xmlns:a16="http://schemas.microsoft.com/office/drawing/2014/main" id="{0E5F3C0E-0BDD-4BA6-8733-ED8E84FED1DE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7593803" y="2932685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TLSHAPE_SLM_65669134d18a43e28959dc972ef27252_Shape">
            <a:extLst>
              <a:ext uri="{FF2B5EF4-FFF2-40B4-BE49-F238E27FC236}">
                <a16:creationId xmlns="" xmlns:a16="http://schemas.microsoft.com/office/drawing/2014/main" id="{9C5AE2F3-B374-4748-A973-BDD7BFF27F00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5035107" y="3326405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5255431" y="3326405"/>
            <a:ext cx="1727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Statistics Dashboard</a:t>
            </a:r>
            <a:endParaRPr lang="en-US" sz="1100" b="1" dirty="0"/>
          </a:p>
        </p:txBody>
      </p:sp>
      <p:sp>
        <p:nvSpPr>
          <p:cNvPr id="118" name="OTLSHAPE_SLM_65669134d18a43e28959dc972ef27252_Shape">
            <a:extLst>
              <a:ext uri="{FF2B5EF4-FFF2-40B4-BE49-F238E27FC236}">
                <a16:creationId xmlns="" xmlns:a16="http://schemas.microsoft.com/office/drawing/2014/main" id="{9C5AE2F3-B374-4748-A973-BDD7BFF27F00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>
            <a:off x="2556910" y="267779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TLSHAPE_SLM_26615f3a416d4a0a83511ad17e513011_Title">
            <a:extLst>
              <a:ext uri="{FF2B5EF4-FFF2-40B4-BE49-F238E27FC236}">
                <a16:creationId xmlns="" xmlns:a16="http://schemas.microsoft.com/office/drawing/2014/main" id="{ED455CAE-B980-4F74-A716-CDD363AEDC3C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2851232" y="2757992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Chat box powered by IBM Watson</a:t>
            </a:r>
            <a:endParaRPr lang="en-US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SLM_65669134d18a43e28959dc972ef27252_Shape">
            <a:extLst>
              <a:ext uri="{FF2B5EF4-FFF2-40B4-BE49-F238E27FC236}">
                <a16:creationId xmlns="" xmlns:a16="http://schemas.microsoft.com/office/drawing/2014/main" id="{9C5AE2F3-B374-4748-A973-BDD7BFF27F00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5045534" y="3633596"/>
            <a:ext cx="228600" cy="254000"/>
          </a:xfrm>
          <a:prstGeom prst="star8">
            <a:avLst>
              <a:gd name="adj" fmla="val 43761"/>
            </a:avLst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5281842" y="3633596"/>
            <a:ext cx="1790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Train IBM Watson</a:t>
            </a:r>
            <a:endParaRPr lang="en-US" sz="1100" b="1" dirty="0"/>
          </a:p>
        </p:txBody>
      </p:sp>
      <p:sp>
        <p:nvSpPr>
          <p:cNvPr id="76" name="OTLSHAPE_SLM_65669134d18a43e28959dc972ef27252_Shape">
            <a:extLst>
              <a:ext uri="{FF2B5EF4-FFF2-40B4-BE49-F238E27FC236}">
                <a16:creationId xmlns="" xmlns:a16="http://schemas.microsoft.com/office/drawing/2014/main" id="{9C5AE2F3-B374-4748-A973-BDD7BFF27F00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5046297" y="3895206"/>
            <a:ext cx="228600" cy="254000"/>
          </a:xfrm>
          <a:prstGeom prst="star8">
            <a:avLst>
              <a:gd name="adj" fmla="val 43761"/>
            </a:avLst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5315019" y="3887596"/>
            <a:ext cx="1790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Improved UI/UX</a:t>
            </a:r>
            <a:endParaRPr lang="en-US" sz="11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57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My4yMC4wNC4wMCIsIkVkaXRpb24iOiJQcm8iLCJJc1BsdXNFZGl0aW9uIjp0cnVlLCJJc1Byb0VkaXRpb24iOnRydWV9LCJFZmZlY3QiOjAsIlN0eWxlIjp7IiRpZCI6IjMiLCJUaW1lYmFuZFN0eWxlIjp7IiRpZCI6IjQiLCJTY2FsZU1hcmtpbmciOjAsIlNoYXBlIjoxNywiU2hhcGVTdHlsZSI6eyIkaWQiOiI1IiwiTWFyZ2luIjp7IiRpZCI6IjYiLCJUb3AiOjAsIkxlZnQiOjEwLCJSaWdodCI6MTAsIkJvdHRvbSI6MH0sIlBhZGRpbmciOnsiJGlkIjoiNyIsIlRvcCI6NSwiTGVmdCI6MTMsIlJpZ2h0IjoxMywiQm90dG9tIjo1fSwiQmFja2dyb3VuZCI6eyIkaWQiOiI4IiwiQ29sb3IiOnsiJGlkIjoiOSIsIkEiOjI1NSwiUiI6NjgsIkciOjg0LCJCIjoxMD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OC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nRydWUsIkVsYXBzZWRUaW1lRm9ybWF0IjowLCJUb2RheU1hcmtlclBvc2l0aW9uIjoxLCJRdWlja1Bvc2l0aW9uIjozLCJBYnNvbHV0ZVBvc2l0aW9uIjoxMzUuODc0NzI1LCJNYXJnaW4iOnsiJGlkIjoiNDkiLCJUb3AiOjAsIkxlZnQiOjEwLCJSaWdodCI6MTAsIkJvdHRvbSI6MH0sIlBhZGRpbmciOnsiJGlkIjoiNTAiLCJUb3AiOjAsIkxlZnQiOjAsIlJpZ2h0IjowLCJCb3R0b20iOjB9LCJCYWNrZ3JvdW5kIjp7IiRpZCI6IjUxIiwiQ29sb3IiOnsiJGlkIjoiNTIiLCJBIjoyNTUsIlIiOjQ3LCJHIjo1NCwiQiI6MTUzfX0sIklzVmlzaWJsZSI6dHJ1ZSwiV2lkdGgiOjAuMCwiSGVpZ2h0IjowLjAsIkJvcmRlclN0eWxlIjpudWxsLCJQYXJlbnRTdHlsZSI6bnVsbH0sIkRlZmF1bHRNaWxlc3RvbmVTdHlsZSI6eyIkaWQiOiI1MyIsIlNoYXBlIjo5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NzksIkciOjEyOSwiQiI6MTg5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OTEsIkciOjE1NSwiQiI6MjEz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4LCJTaGFwZVRoaWNrbmVzcyI6MS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S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EwMyIsIk1hcmdpbiI6eyIkaWQiOiIxMDQiLCJUb3AiOjAsIkxlZnQiOjQsIlJpZ2h0Ijo0LCJCb3R0b20iOjB9LCJQYWRkaW5nIjp7IiRpZCI6IjEwNSIsIlRvcCI6MCwiTGVmdCI6MCwiUmlnaHQiOjAsIkJvdHRvbSI6MH0sIkJhY2tncm91bmQiOnsiJGlkIjoiMTA2IiwiQ29sb3IiOnsiJGlkIjoiMTA3IiwiQSI6MjU1LCJSIjowLCJHIjoxMTQsIkIiOjE4OH19LCJJc1Zpc2libGUiOnRydWUsIldpZHRoIjowLjAsIkhlaWdodCI6MTY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ExLCJGb250TmFtZSI6IkNhbGlicmkiLCJJc0JvbGQiOnRydWUsIklzSXRhbGljIjpmYWxzZSwiSXNVbmRlcmxpbmVkIjpmYWxzZSwiUGFyZW50U3R5bGUiOm51bGx9LCJBdXRvU2l6ZSI6MCwiRm9yZWdyb3VuZCI6eyIkaWQiOiIxMTMiLCJDb2xvciI6eyIkaWQiOiIxMTQ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TE1IiwiVG9wIjowLCJMZWZ0IjowLCJSaWdodCI6MCwiQm90dG9tIjowfSwiUGFkZGluZyI6eyIkaWQiOiIxMTYiLCJUb3AiOjAsIkxlZnQiOjAsIlJpZ2h0IjowLCJCb3R0b20iOjB9LCJCYWNrZ3JvdW5kIjp7IiRpZCI6IjExNyIsIkNvbG9yIjp7IiRyZWYiOiIyMCJ9fSwiSXNWaXNpYmxlIjp0cnVlLCJXaWR0aCI6MC4wLCJIZWlnaHQiOjAuMCwiQm9yZGVyU3R5bGUiOm51bGwsIlBhcmVudFN0eWxlIjpudWxsfSwiRGF0ZVN0eWxlIjp7IiRpZCI6IjExOCIsIkZvbnRTZXR0aW5ncyI6eyIkaWQiOiIxMTkiLCJGb250U2l6ZSI6MTAsIkZvbnROYW1lIjoiQ2FsaWJyaSIsIklzQm9sZCI6ZmFsc2UsIklzSXRhbGljIjpmYWxzZSwiSXNVbmRlcmxpbmVkIjpmYWxzZSwiUGFyZW50U3R5bGUiOm51bGx9LCJBdXRvU2l6ZSI6MCwiRm9yZWdyb3VuZCI6eyIkaWQiOiIxMjAiLCJDb2xvciI6eyIkaWQiOiIxMjE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EyMiIsIlRvcCI6MCwiTGVmdCI6MCwiUmlnaHQiOjAsIkJvdHRvbSI6MH0sIlBhZGRpbmciOnsiJGlkIjoiMTIzIiwiVG9wIjowLCJMZWZ0IjowLCJSaWdodCI6MCwiQm90dG9tIjowfSwiQmFja2dyb3VuZCI6eyIkaWQiOiIxMjQiLCJDb2xvciI6eyIkcmVmIjoiMjAifX0sIklzVmlzaWJsZSI6dHJ1ZSwiV2lkdGgiOjAuMCwiSGVpZ2h0IjowLjAsIkJvcmRlclN0eWxlIjpudWxsLCJQYXJlbnRTdHlsZSI6bnVsbH0sIkRhdGVGb3JtYXQiOnsiJGlkIjoiMTI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LCJfZXhwbGljaXRseVNldCI6eyIkaWQiOiIxMjY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SXNWaXNpYmxlIjpmYWxzZX19LCJHcmlkbGluZVBhbmVsU3R5bGUiOnsiJGlkIjoiMTI3IiwiR3JpZGxpbmVTdHlsZSI6eyIkaWQiOiIxMjgiLCJMaW5lQ29sb3IiOnsiJGlkIjoiMTI5IiwiJHR5cGUiOiJOTFJFLkNvbW1vbi5Eb20uU29saWRDb2xvckJydXNoLCBOTFJFLkNvbW1vbiIsIkNvbG9yIjp7IiRpZCI6IjEzMCIsIkEiOjI1NSwiUiI6MjA4LCJHIjoyMDYsIkIiOjIwNn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mZhbHNlLCJEZWZhdWx0U3dpbWxhbmVTdHlsZSI6eyIkaWQiOiIxMzQiLCJIZWFkZXJTdHlsZSI6eyIkaWQiOiIxMzUiLCJUZXh0U3R5bGUiOnsiJGlkIjoiMTM2IiwiRm9udFNldHRpbmdzIjp7IiRpZCI6IjEzNyIsIkZvbnRTaXplIjoxMiwiRm9udE5hbWUiOiJDYWxpYnJpIiwiSXNCb2xkIjpmYWxzZSwiSXNJdGFsaWMiOmZhbHNlLCJJc1VuZGVybGluZWQiOmZhbHNlLCJQYXJlbnRTdHlsZSI6bnVsbH0sIkF1dG9TaXplIjowLCJGb3JlZ3JvdW5kIjp7IiRpZCI6IjEzOCIsIkNvbG9yIjp7IiRpZCI6IjEzOSIsIkEiOjI1NSwiUiI6MzIsIkciOjU2LCJCIjoxMDB9fSwiTWF4V2lkdGgiOjAuMCwiTWF4SGVpZ2h0IjowLjAsIlNtYXJ0Rm9yZWdyb3VuZElzQWN0aXZlIjpmYWxzZSwiSG9yaXpvbnRhbEFsaWdubWVudCI6MCwiVmVydGljYWxBbGlnbm1lbnQiOjAsIlNtYXJ0Rm9yZWdyb3VuZCI6bnVsbCwiQmFja2dyb3VuZEZpbGxUeXBlIjowLCJNYXJnaW4iOnsiJGlkIjoiMTQwIiwiVG9wIjowLCJMZWZ0IjowLCJSaWdodCI6MCwiQm90dG9tIjowfSwiUGFkZGluZyI6eyIkaWQiOiIxNDEiLCJUb3AiOjAsIkxlZnQiOjAsIlJpZ2h0IjowLCJCb3R0b20iOjB9LCJCYWNrZ3JvdW5kIjpudWxsLCJJc1Zpc2libGUiOmZhbHNlLCJXaWR0aCI6MC4wLCJIZWlnaHQiOjAuMCwiQm9yZGVyU3R5bGUiOm51bGwsIlBhcmVudFN0eWxlIjpudWxsfSwiUmVjdGFuZ2xlU3R5bGUiOnsiJGlkIjoiMTQyIiwiTWFyZ2luIjp7IiRpZCI6IjE0MyIsIlRvcCI6MCwiTGVmdCI6MCwiUmlnaHQiOjAsIkJvdHRvbSI6MH0sIlBhZGRpbmciOnsiJGlkIjoiMTQ0IiwiVG9wIjowLCJMZWZ0IjowLCJSaWdodCI6MCwiQm90dG9tIjowfSwiQmFja2dyb3VuZCI6eyIkaWQiOiIxNDUiLCJDb2xvciI6eyIkaWQiOiIxNDYiLCJBIjoxMjcsIlIiOjkxLCJHIjoxNTUsIkIiOjIxM319LCJJc1Zpc2libGUiOmZhbHNlLCJXaWR0aCI6MC4wLCJIZWlnaHQiOjAuMCwiQm9yZGVyU3R5bGUiOnsiJGlkIjoiMTQ3IiwiTGluZUNvbG9yIjp7IiRpZCI6IjE0OCIsIiR0eXBlIjoiTkxSRS5Db21tb24uRG9tLlNvbGlkQ29sb3JCcnVzaCwgTkxSRS5Db21tb24iLCJDb2xvciI6eyIkaWQiOiIxNDkiLCJBIjoyNTUsIlIiOjI1NSwiRyI6MCwiQiI6MH19LCJMaW5lV2VpZ2h0IjowLjAsIkxpbmVUeXBlIjowLCJQYXJlbnRTdHlsZSI6bnVsbH0sIlBhcmVudFN0eWxlIjpudWxsfSwiTWFyZ2luIjp7IiRpZCI6IjE1MCIsIlRvcCI6MCwiTGVmdCI6MCwiUmlnaHQiOjAsIkJvdHRvbSI6MH0sIlBhZGRpbmciOnsiJGlkIjoiMTUxIiwiVG9wIjowLCJMZWZ0IjowLCJSaWdodCI6MCwiQm90dG9tIjowfSwiQmFja2dyb3VuZCI6bnVsbCwiSXNWaXNpYmxlIjp0cnVlLCJXaWR0aCI6MC4wLCJIZWlnaHQiOjAuMCwiQm9yZGVyU3R5bGUiOm51bGwsIlBhcmVudFN0eWxlIjpudWxsfSwiQmFja2dyb3VuZFN0eWxlIjp7IiRpZCI6IjE1MiIsIk1hcmdpbiI6eyIkaWQiOiIxNTMiLCJUb3AiOjAsIkxlZnQiOjAsIlJpZ2h0IjowLCJCb3R0b20iOjB9LCJQYWRkaW5nIjp7IiRpZCI6IjE1NCIsIlRvcCI6MCwiTGVmdCI6MCwiUmlnaHQiOjAsIkJvdHRvbSI6MH0sIkJhY2tncm91bmQiOnsiJGlkIjoiMTU1IiwiQ29sb3IiOnsiJGlkIjoiMTU2IiwiQSI6MzgsIlIiOjkxLCJHIjoxNTUsIkIiOjIxM319LCJJc1Zpc2libGUiOnRydWUsIldpZHRoIjowLjAsIkhlaWdodCI6MC4wLCJCb3JkZXJTdHlsZSI6eyIkaWQiOiIxNTciLCJMaW5lQ29sb3IiOnsiJGlkIjoiMTU4IiwiJHR5cGUiOiJOTFJFLkNvbW1vbi5Eb20uU29saWRDb2xvckJydXNoLCBOTFJFLkNvbW1vbiIsIkNvbG9yIjp7IiRpZCI6IjE1OSIsIkEiOjI1NSwiUiI6MjU1LCJHIjowLCJCIjowfX0sIkxpbmVXZWlnaHQiOjAuMCwiTGluZVR5cGUiOjAsIlBhcmVudFN0eWxlIjpudWxsfSwiUGFyZW50U3R5bGUiOm51bGx9LCJJc0Fib3ZlVGltZWJhbmQiOmZhbHNlLCJNYXJnaW4iOnsiJGlkIjoiMTYwIiwiVG9wIjowLCJMZWZ0IjowLCJSaWdodCI6MCwiQm90dG9tIjowfSwiUGFkZGluZyI6eyIkaWQiOiIxNjEiLCJUb3AiOjAsIkxlZnQiOjAsIlJpZ2h0IjowLCJCb3R0b20iOjB9LCJJc1Zpc2libGUiOnRydWUsIldpZHRoIjowLjAsIkhlaWdodCI6MC4wLCJCb3JkZXJTdHlsZSI6bnVsbCwiUGFyZW50U3R5bGUiOm51bGx9fSwiU2NhbGUiOnsiJGlkIjoiMTYyIiwiU3RhcnREYXRlIjoiMDAwMS0wMS0wMVQwMDowMDowMCIsIkVuZERhdGUiOiIyMDE5LTEwLTE1VDIzOjU5OjAwWiIsIkZvcm1hdCI6Ik1NTSIsIlR5cGUiOjMsIkF1dG9EYXRlUmFuZ2UiOnRydWUsIldvcmtpbmdEYXlzIjozMSwiVG9kYXlNYXJrZXJUZXh0IjoiVG9kYXkiLCJBdXRvU2NhbGVUeXBlIjpmYWxzZX0sIk1pbGVzdG9uZXMiOltdLCJUYXNrcyI6W10sIlN3aW1sYW5lcyI6W3siJGlkIjoiMTYzIiwiSWQiOiJkMGEwYmIwZC0xZmMwLTQxZGMtYWUzZi0zZDVkNzMxYWE4M2IiLCJJbmRleCI6MCwiSGVhZGVyVGV4dCI6IldlYnNpdGUiLCJTdHlsZSI6eyIkaWQiOiIxNjQiLCJIZWFkZXJTdHlsZSI6eyIkaWQiOiIxNjUiLCJUZXh0U3R5bGUiOnsiJGlkIjoiMTY2IiwiRm9udFNldHRpbmdzIjp7IiRpZCI6IjE2NyIsIkZvbnRTaXplIjoxMiwiRm9udE5hbWUiOiJDYWxpYnJpIiwiSXNCb2xkIjp0cnVlLCJJc0l0YWxpYyI6ZmFsc2UsIklzVW5kZXJsaW5lZCI6ZmFsc2UsIlBhcmVudFN0eWxlIjpudWxsfSwiQXV0b1NpemUiOjAsIkZvcmVncm91bmQiOnsiJGlkIjoiMTY4IiwiQ29sb3IiOnsiJGlkIjoiMTY5IiwiQSI6MjU1LCJSIjo2MCwiRyI6NTQsIkIiOjQ5fX0sIk1heFdpZHRoIjowLjAsIk1heEhlaWdodCI6MC4wLCJTbWFydEZvcmVncm91bmRJc0FjdGl2ZSI6ZmFsc2UsIkhvcml6b250YWxBbGlnbm1lbnQiOjAsIlZlcnRpY2FsQWxpZ25tZW50IjowLCJTbWFydEZvcmVncm91bmQiOm51bGwsIkJhY2tncm91bmRGaWxsVHlwZSI6MCwiTWFyZ2luIjp7IiRpZCI6IjE3MCIsIlRvcCI6MCwiTGVmdCI6MCwiUmlnaHQiOjAsIkJvdHRvbSI6MH0sIlBhZGRpbmciOnsiJGlkIjoiMTcxIiwiVG9wIjowLCJMZWZ0IjowLCJSaWdodCI6MCwiQm90dG9tIjowfSwiQmFja2dyb3VuZCI6bnVsbCwiSXNWaXNpYmxlIjpmYWxzZSwiV2lkdGgiOjAuMCwiSGVpZ2h0IjowLjAsIkJvcmRlclN0eWxlIjpudWxsLCJQYXJlbnRTdHlsZSI6bnVsbH0sIlJlY3RhbmdsZVN0eWxlIjp7IiRpZCI6IjE3MiIsIk1hcmdpbiI6eyIkaWQiOiIxNzMiLCJUb3AiOjAsIkxlZnQiOjAsIlJpZ2h0IjowLCJCb3R0b20iOjB9LCJQYWRkaW5nIjp7IiRpZCI6IjE3NCIsIlRvcCI6MCwiTGVmdCI6MCwiUmlnaHQiOjAsIkJvdHRvbSI6MH0sIkJhY2tncm91bmQiOnsiJGlkIjoiMTc1IiwiQ29sb3IiOnsiJGlkIjoiMTc2IiwiQSI6MjU1LCJSIjoyNTUsIkciOjE5MiwiQiI6MH19LCJJc1Zpc2libGUiOmZhbHNlLCJXaWR0aCI6MC4wLCJIZWlnaHQiOjAuMCwiQm9yZGVyU3R5bGUiOnsiJGlkIjoiMTc3IiwiTGluZUNvbG9yIjp7IiRpZCI6IjE3OCIsIiR0eXBlIjoiTkxSRS5Db21tb24uRG9tLlNvbGlkQ29sb3JCcnVzaCwgTkxSRS5Db21tb24iLCJDb2xvciI6eyIkaWQiOiIxNzkiLCJBIjoyNTUsIlIiOjYwLCJHIjo1NCwiQiI6NDl9fSwiTGluZVdlaWdodCI6MC4wLCJMaW5lVHlwZSI6MCwiUGFyZW50U3R5bGUiOm51bGx9LCJQYXJlbnRTdHlsZSI6bnVsbH0sIk1hcmdpbiI6eyIkaWQiOiIxODAiLCJUb3AiOjAsIkxlZnQiOjAsIlJpZ2h0IjowLCJCb3R0b20iOjB9LCJQYWRkaW5nIjp7IiRpZCI6IjE4MSIsIlRvcCI6MCwiTGVmdCI6MCwiUmlnaHQiOjAsIkJvdHRvbSI6MH0sIkJhY2tncm91bmQiOm51bGwsIklzVmlzaWJsZSI6dHJ1ZSwiV2lkdGgiOjAuMCwiSGVpZ2h0IjowLjAsIkJvcmRlclN0eWxlIjpudWxsLCJQYXJlbnRTdHlsZSI6bnVsbH0sIkJhY2tncm91bmRTdHlsZSI6eyIkaWQiOiIxODIiLCJNYXJnaW4iOnsiJGlkIjoiMTgzIiwiVG9wIjowLCJMZWZ0IjowLCJSaWdodCI6MCwiQm90dG9tIjowfSwiUGFkZGluZyI6eyIkaWQiOiIxODQiLCJUb3AiOjAsIkxlZnQiOjAsIlJpZ2h0IjowLCJCb3R0b20iOjB9LCJCYWNrZ3JvdW5kIjp7IiRpZCI6IjE4NSIsIkNvbG9yIjp7IiRpZCI6IjE4NiIsIkEiOjM4LCJSIjoyNTUsIkciOjE5MiwiQiI6MH19LCJJc1Zpc2libGUiOnRydWUsIldpZHRoIjowLjAsIkhlaWdodCI6MC4wLCJCb3JkZXJTdHlsZSI6eyIkaWQiOiIxODciLCJMaW5lQ29sb3IiOnsiJGlkIjoiMTg4IiwiJHR5cGUiOiJOTFJFLkNvbW1vbi5Eb20uU29saWRDb2xvckJydXNoLCBOTFJFLkNvbW1vbiIsIkNvbG9yIjp7IiRpZCI6IjE4OSIsIkEiOjI1NSwiUiI6MjA4LCJHIjoyMDYsIkIiOjIwNn19LCJMaW5lV2VpZ2h0IjowLjAsIkxpbmVUeXBlIjowLCJQYXJlbnRTdHlsZSI6bnVsbH0sIlBhcmVudFN0eWxlIjpudWxsfSwiSXNBYm92ZVRpbWViYW5kIjpmYWxzZSwiTWFyZ2luIjp7IiRpZCI6IjE5MCIsIlRvcCI6MCwiTGVmdCI6MCwiUmlnaHQiOjAsIkJvdHRvbSI6MH0sIlBhZGRpbmciOnsiJGlkIjoiMTkxIiwiVG9wIjowLCJMZWZ0IjowLCJSaWdodCI6MCwiQm90dG9tIjowfSwiSXNWaXNpYmxlIjp0cnVlLCJXaWR0aCI6MC4wLCJIZWlnaHQiOjAuMCwiQm9yZGVyU3R5bGUiOm51bGwsIlBhcmVudFN0eWxlIjpudWxsfSwiVGFza3MiOlt7IiRpZCI6IjE5MiIsIl9hdHRhY2hlZE1pbGVzdG9uZXMiOltdLCJUYXNrRGVmaW5pdGlvbiI6eyIkaWQiOiIxOTMiLCJHcm91cE5hbWUiOm51bGwsIlN0YXJ0RGF0ZSI6IjIwMTktMDEtMDlUMTg6MzU6MDAiLCJFbmREYXRlIjoiMjAxOS0xMC0xNVQyMzo1OTowMFoiLCJQZXJjZW50YWdlQ29tcGxldGUiOm51bGwsIlN0eWxlIjp7IiRpZCI6IjE5NCIsIlNoYXBlIjo2LCJTaGFwZVRoaWNrbmVzcyI6MSwiRHVyYXRpb25Gb3JtYXQiOjAsIkluY2x1ZGVOb25Xb3JraW5nRGF5c0luRHVyYXRpb24iOmZhbHNlLCJQZXJjZW50YWdlQ29tcGxldGVTdHlsZSI6eyIkaWQiOiIxOTUiLCJGb250U2V0dGluZ3MiOnsiJGlkIjoiMTk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xOTciLCJMaW5lQ29sb3IiOm51bGwsIkxpbmVXZWlnaHQiOjAuMCwiTGluZVR5cGUiOjAsIlBhcmVudFN0eWxlIjpudWxsfSwiUGFyZW50U3R5bGUiOm51bGx9LCJEdXJhdGlvblN0eWxlIjp7IiRpZCI6IjE5OCIsIkZvbnRTZXR0aW5ncyI6eyIkaWQiOiIxOTk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wMCIsIkxpbmVDb2xvciI6bnVsbCwiTGluZVdlaWdodCI6MC4wLCJMaW5lVHlwZSI6MCwiUGFyZW50U3R5bGUiOm51bGx9LCJQYXJlbnRTdHlsZSI6bnVsbH0sIkhvcml6b250YWxDb25uZWN0b3JTdHlsZSI6eyIkaWQiOiIyMDEiLCJMaW5lQ29sb3IiOnsiJHJlZiI6Ijk4In0sIkxpbmVXZWlnaHQiOjEuMCwiTGluZVR5cGUiOjAsIlBhcmVudFN0eWxlIjpudWxsfSwiVmVydGljYWxDb25uZWN0b3JTdHlsZSI6eyIkaWQiOiIyMDIiLCJMaW5lQ29sb3IiOnsiJHJlZiI6IjEwMSJ9LCJMaW5lV2VpZ2h0IjoxLjAsIkxpbmVUeXBlIjowLCJQYXJlbnRTdHlsZSI6bnVsbH0sIk1hcmdpbiI6bnVsbCwiU3RhcnREYXRlUG9zaXRpb24iOjMsIkVuZERhdGVQb3NpdGlvbiI6NCwiRGF0ZUlzVmlzaWJsZSI6dHJ1ZSwiVGl0bGVQb3NpdGlvbiI6MCwiRHVyYXRpb25Qb3NpdGlvbiI6NiwiUGVyY2VudGFnZUNvbXBsZXRlZFBvc2l0aW9uIjo2LCJTcGFjaW5nIjo1LCJJc0JlbG93VGltZWJhbmQiOnRydWUsIlBlcmNlbnRhZ2VDb21wbGV0ZVNoYXBlT3BhY2l0eSI6MzUsIlNoYXBlU3R5bGUiOnsiJGlkIjoiMjAzIiwiTWFyZ2luIjp7IiRyZWYiOiIxMDQifSwiUGFkZGluZyI6eyIkcmVmIjoiMTA1In0sIkJhY2tncm91bmQiOnsiJGlkIjoiMjA0IiwiQ29sb3IiOnsiJGlkIjoiMjA1IiwiQSI6MjU1LCJSIjoxNjUsIkciOjE2NSwiQiI6MTY1fX0sIklzVmlzaWJsZSI6dHJ1ZSwiV2lkdGgiOjAuMCwiSGVpZ2h0IjoxNi4wLCJCb3JkZXJTdHlsZSI6eyIkaWQiOiIyMDYiLCJMaW5lQ29sb3IiOnsiJHJlZiI6IjEwOSJ9LCJMaW5lV2VpZ2h0IjowLjAsIkxpbmVUeXBlIjowLCJQYXJlbnRTdHlsZSI6bnVsbH0sIlBhcmVudFN0eWxlIjpudWxsfSwiVGl0bGVTdHlsZSI6eyIkaWQiOiIyMDciLCJGb250U2V0dGluZ3MiOnsiJGlkIjoiMjA4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MDkiLCJMaW5lQ29sb3IiOm51bGwsIkxpbmVXZWlnaHQiOjAuMCwiTGluZVR5cGUiOjAsIlBhcmVudFN0eWxlIjpudWxsfSwiUGFyZW50U3R5bGUiOm51bGx9LCJEYXRlU3R5bGUiOnsiJGlkIjoiMjEwIiwiRm9udFNldHRpbmdzIjp7IiRpZCI6IjIxMS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S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xMiIsIkxpbmVDb2xvciI6bnVsbCwiTGluZVdlaWdodCI6MC4wLCJMaW5lVHlwZSI6MCwiUGFyZW50U3R5bGUiOm51bGx9LCJQYXJlbnRTdHlsZSI6bnVsbH0sIkRhdGVGb3JtYXQiOnsiJHJlZiI6IjEyNSJ9LCJJc1Zpc2libGUiOmZhbHNlLCJQYXJlbnRTdHlsZSI6bnVsbH0sIkluZGV4IjoxLCJTbWFydER1cmF0aW9uQWN0aXZhdGVkIjpmYWxzZSwiRGF0ZUZvcm1hdCI6eyIkcmVmIjoiMTI1In0sIklkIjoiNGFiMTExYmEtMWRjYy00MzQzLTg0M2MtYTJiNzAyN2YzZGU2IiwiSW1wb3J0SWQiOm51bGwsIlRpdGxlIjoiVGFzayIsIk5vdGUiOm51bGwsIkh5cGVybGluayI6eyIkaWQiOiIyMTMiLCJBZGRyZXNzIjoiIiwiU3ViQWRkcmVzcyI6IiJ9LCJJc0NoYW5nZWQiOmZhbHNlLCJJc05ldyI6ZmFsc2V9LCJJbmRleCI6MH1dLCJNaWxlc3RvbmVzIjpbeyIkaWQiOiIyMTQiLCJJZCI6IjY1NjY5MTM0LWQxOGEtNDNlMi04OTU5LWRjOTcyZWYyNzI1MiIsIkluZGV4IjoyLCJHcm91cElkIjoiNzRkM2ZiZDItZjQ2NC00MWUxLTgyOWItYzU3MjRiODRiZDQxIiwiVGl0bGUiOiJPcHRpbWl6ZSBmb3IgTW9iaWxlIiwiRGF0ZVRpbWUiOiIyMDE5LTA0LTEzVDIzOjU5OjAwWiIsIlBlcmNlbnRhZ2VDb21wbGV0ZSI6bnVsbCwiTm90ZSI6bnVsbCwiU3R5bGUiOnsiJGlkIjoiMjE1IiwiVGl0bGVTdHlsZSI6eyIkaWQiOiIyMTYiLCJGb250U2V0dGluZ3MiOnsiJGlkIjoiMjE3IiwiRm9udFNpemUiOjExLCJGb250TmFtZSI6IkNhbGlicmkiLCJJc0JvbGQiOnRydWUsIklzSXRhbGljIjpmYWxzZSwiSXNVbmRlcmxpbmVkIjpmYWxzZSwiUGFyZW50U3R5bGUiOm51bGx9LCJBdXRvU2l6ZSI6MCwiRm9yZWdyb3VuZCI6eyIkaWQiOiIyMTgiLCJDb2xvciI6eyIkaWQiOiIyMTk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jIwIiwiVG9wIjowLCJMZWZ0IjowLCJSaWdodCI6MCwiQm90dG9tIjowfSwiUGFkZGluZyI6eyIkaWQiOiIyMjEiLCJUb3AiOjAsIkxlZnQiOjAsIlJpZ2h0IjowLCJCb3R0b20iOjB9LCJCYWNrZ3JvdW5kIjp7IiRyZWYiOiI3MyJ9LCJJc1Zpc2libGUiOnRydWUsIldpZHRoIjowLjAsIkhlaWdodCI6MC4wLCJCb3JkZXJTdHlsZSI6bnVsbCwiUGFyZW50U3R5bGUiOm51bGx9LCJEYXRlU3R5bGUiOnsiJGlkIjoiMjIyIiwiRm9udFNldHRpbmdzIjp7IiRpZCI6IjIyMy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aWQiOiIyMjQiLCJUb3AiOjAsIkxlZnQiOjAsIlJpZ2h0IjowLCJCb3R0b20iOjB9LCJQYWRkaW5nIjp7IiRpZCI6IjIyNSIsIlRvcCI6MCwiTGVmdCI6MCwiUmlnaHQiOjAsIkJvdHRvbSI6MH0sIkJhY2tncm91bmQiOnsiJHJlZiI6IjgwIn0sIklzVmlzaWJsZSI6ZmFsc2UsIldpZHRoIjowLjAsIkhlaWdodCI6MC4wLCJCb3JkZXJTdHlsZSI6bnVsbCwiUGFyZW50U3R5bGUiOm51bGx9LCJUaXRsZVBvc2l0aW9uIjoiUmlnaHQiLCJEYXRlUG9zaXRpb24iOiJMZWZ0IiwiU2hhcGVUeXBlIjoxNCwiU2hhcGVTaXplIjoxLCJTaGFwZVN0eWxlIjp7IiRpZCI6IjIyNiIsIk1hcmdpbiI6eyIkaWQiOiIyMjciLCJUb3AiOjAsIkxlZnQiOjAsIlJpZ2h0IjowLCJCb3R0b20iOjB9LCJQYWRkaW5nIjp7IiRpZCI6IjIyOCIsIlRvcCI6MCwiTGVmdCI6MCwiUmlnaHQiOjAsIkJvdHRvbSI6MH0sIkJhY2tncm91bmQiOnsiJGlkIjoiMjI5IiwiQ29sb3IiOnsiJGlkIjoiMjMwIiwiQSI6MjU1LCJSIjoyNTUsIkciOjE5MiwiQiI6MH19LCJJc1Zpc2libGUiOnRydWUsIldpZHRoIjoxMy4wLCJIZWlnaHQiOjEzLjAsIkJvcmRlclN0eWxlIjp7IiRpZCI6IjIzMSIsIkxpbmVDb2xvciI6bnVsbCwiTGluZVdlaWdodCI6MC4wLCJMaW5lVHlwZSI6MCwiUGFyZW50U3R5bGUiOm51bGx9LCJQYXJlbnRTdHlsZSI6bnVsbH0sIkRhdGVGb3JtYXQiOnsiJGlkIjoiMjM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MjMzIiwiQWRkcmVzcyI6IiIsIlN1YkFkZHJlc3MiOiIifSwiSW1wb3J0SWQiOm51bGx9LHsiJGlkIjoiMjM0IiwiSWQiOiIyNjYxNWYzYS00MTZkLTRhMGEtODM1MS0xYWQxN2U1MTMwMTEiLCJJbmRleCI6MywiR3JvdXBJZCI6Ijc0ZDNmYmQyLWY0NjQtNDFlMS04MjliLWM1NzI0Yjg0YmQ0MSIsIlRpdGxlIjoiV2Vic2l0ZSBEZXNpZ24gJiBEZXYiLCJEYXRlVGltZSI6IjIwMTktMDEtMTNUMjM6NTk6MDBaIiwiUGVyY2VudGFnZUNvbXBsZXRlIjpudWxsLCJOb3RlIjpudWxsLCJTdHlsZSI6eyIkaWQiOiIyMzUiLCJUaXRsZVN0eWxlIjp7IiRpZCI6IjIzNiIsIkZvbnRTZXR0aW5ncyI6eyIkaWQiOiIyMzciLCJGb250U2l6ZSI6MTEsIkZvbnROYW1lIjoiQ2FsaWJyaSIsIklzQm9sZCI6dHJ1ZSwiSXNJdGFsaWMiOmZhbHNlLCJJc1VuZGVybGluZWQiOmZhbHNlLCJQYXJlbnRTdHlsZSI6bnVsbH0sIkF1dG9TaXplIjoyLCJGb3JlZ3JvdW5kIjp7IiRpZCI6IjIzOCIsIkNvbG9yIjp7IiRpZCI6IjIzOSIsIkEiOjI1NSwiUiI6MCwiRyI6MCwiQiI6MH19LCJNYXhXaWR0aCI6MTAwLjc3MzMzMzMzMzMzMzM0LCJNYXhIZWlnaHQiOiJJbmZpbml0eSIsIlNtYXJ0Rm9yZWdyb3VuZElzQWN0aXZlIjpmYWxzZSwiSG9yaXpvbnRhbEFsaWdubWVudCI6MCwiVmVydGljYWxBbGlnbm1lbnQiOjAsIlNtYXJ0Rm9yZWdyb3VuZCI6bnVsbCwiQmFja2dyb3VuZEZpbGxUeXBlIjowLCJNYXJnaW4iOnsiJHJlZiI6IjIyMCJ9LCJQYWRkaW5nIjp7IiRyZWYiOiIyMjEifSwiQmFja2dyb3VuZCI6eyIkcmVmIjoiNzMifSwiSXNWaXNpYmxlIjp0cnVlLCJXaWR0aCI6MC4wLCJIZWlnaHQiOjAuMCwiQm9yZGVyU3R5bGUiOm51bGwsIlBhcmVudFN0eWxlIjpudWxsfSwiRGF0ZVN0eWxlIjp7IiRpZCI6IjI0MCIsIkZvbnRTZXR0aW5ncyI6eyIkaWQiOiIyNDE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E0LCJTaGFwZVNpemUiOjEsIlNoYXBlU3R5bGUiOnsiJGlkIjoiMjQyIiwiTWFyZ2luIjp7IiRyZWYiOiIyMjcifSwiUGFkZGluZyI6eyIkcmVmIjoiMjI4In0sIkJhY2tncm91bmQiOnsiJGlkIjoiMjQzIiwiQ29sb3IiOnsiJGlkIjoiMjQ0IiwiQSI6MjU1LCJSIjoyNTUsIkciOjE5MiwiQiI6MH19LCJJc1Zpc2libGUiOnRydWUsIldpZHRoIjoxMy4wLCJIZWlnaHQiOjEzLjAsIkJvcmRlclN0eWxlIjp7IiRpZCI6IjI0NSIsIkxpbmVDb2xvciI6bnVsbCwiTGluZVdlaWdodCI6MC4wLCJMaW5lVHlwZSI6MCwiUGFyZW50U3R5bGUiOm51bGx9LCJQYXJlbnRTdHlsZSI6bnVsbH0sIkRhdGVGb3JtYXQiOnsiJGlkIjoiMjQ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MjQ3IiwiQWRkcmVzcyI6IiIsIlN1YkFkZHJlc3MiOiIifSwiSW1wb3J0SWQiOm51bGx9LHsiJGlkIjoiMjQ4IiwiSWQiOiI1NjFkM2YzNC03ZDFiLTQ1NDQtOTFhYy00ZGU5Nzk3YTNmNGQiLCJJbmRleCI6NCwiR3JvdXBJZCI6Ijc0ZDNmYmQyLWY0NjQtNDFlMS04MjliLWM1NzI0Yjg0YmQ0MSIsIlRpdGxlIjoiRUNvbW1lcmNlIERldiIsIkRhdGVUaW1lIjoiMjAxOS0wNy0xM1QyMzo1OTowMFoiLCJQZXJjZW50YWdlQ29tcGxldGUiOm51bGwsIk5vdGUiOm51bGwsIlN0eWxlIjp7IiRpZCI6IjI0OSIsIlRpdGxlU3R5bGUiOnsiJGlkIjoiMjUwIiwiRm9udFNldHRpbmdzIjp7IiRpZCI6IjI1MSIsIkZvbnRTaXplIjoxMSwiRm9udE5hbWUiOiJDYWxpYnJpIiwiSXNCb2xkIjp0cnVlLCJJc0l0YWxpYyI6ZmFsc2UsIklzVW5kZXJsaW5lZCI6ZmFsc2UsIlBhcmVudFN0eWxlIjpudWxsfSwiQXV0b1NpemUiOjAsIkZvcmVncm91bmQiOnsiJGlkIjoiMjUyIiwiQ29sb3IiOnsiJGlkIjoiMjUz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yNTQiLCJGb250U2V0dGluZ3MiOnsiJGlkIjoiMjU1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xNCwiU2hhcGVTaXplIjoxLCJTaGFwZVN0eWxlIjp7IiRpZCI6IjI1NiIsIk1hcmdpbiI6eyIkcmVmIjoiMjI3In0sIlBhZGRpbmciOnsiJHJlZiI6IjIyOCJ9LCJCYWNrZ3JvdW5kIjp7IiRpZCI6IjI1NyIsIkNvbG9yIjp7IiRpZCI6IjI1OCIsIkEiOjI1NSwiUiI6MjU1LCJHIjoxOTIsIkIiOjB9fSwiSXNWaXNpYmxlIjp0cnVlLCJXaWR0aCI6MTMuMCwiSGVpZ2h0IjoxMy4wLCJCb3JkZXJTdHlsZSI6eyIkaWQiOiIyNTkiLCJMaW5lQ29sb3IiOm51bGwsIkxpbmVXZWlnaHQiOjAuMCwiTGluZVR5cGUiOjAsIlBhcmVudFN0eWxlIjpudWxsfSwiUGFyZW50U3R5bGUiOm51bGx9LCJEYXRlRm9ybWF0Ijp7IiRpZCI6IjI2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I2MSIsIkFkZHJlc3MiOiIiLCJTdWJBZGRyZXNzIjoiIn0sIkltcG9ydElkIjpudWxsfSx7IiRpZCI6IjI2MiIsIklkIjoiYzgxYjQ2ZDMtMjg0Yy00YjhiLThmMjEtMGZhYTI5MTBmNDliIiwiSW5kZXgiOjUsIkdyb3VwSWQiOiI3NGQzZmJkMi1mNDY0LTQxZTEtODI5Yi1jNTcyNGI4NGJkNDEiLCJUaXRsZSI6IkVDb21tZXJjZSBVcGRhdGUiLCJEYXRlVGltZSI6IjIwMTktMTAtMTNUMjM6NTk6MDBaIiwiUGVyY2VudGFnZUNvbXBsZXRlIjpudWxsLCJOb3RlIjpudWxsLCJTdHlsZSI6eyIkaWQiOiIyNjMiLCJUaXRsZVN0eWxlIjp7IiRpZCI6IjI2NCIsIkZvbnRTZXR0aW5ncyI6eyIkaWQiOiIyNjUiLCJGb250U2l6ZSI6MTEsIkZvbnROYW1lIjoiQ2FsaWJyaSIsIklzQm9sZCI6dHJ1ZSwiSXNJdGFsaWMiOmZhbHNlLCJJc1VuZGVybGluZWQiOmZhbHNlLCJQYXJlbnRTdHlsZSI6bnVsbH0sIkF1dG9TaXplIjoyLCJGb3JlZ3JvdW5kIjp7IiRpZCI6IjI2NiIsIkNvbG9yIjp7IiRpZCI6IjI2NyIsIkEiOjI1NSwiUiI6MCwiRyI6MCwiQiI6MH19LCJNYXhXaWR0aCI6OTAuMjg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MjY4IiwiRm9udFNldHRpbmdzIjp7IiRpZCI6IjI2OS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I0In0sIlBhZGRpbmciOnsiJHJlZiI6IjIyNSJ9LCJCYWNrZ3JvdW5kIjp7IiRyZWYiOiI4MCJ9LCJJc1Zpc2libGUiOmZhbHNlLCJXaWR0aCI6MC4wLCJIZWlnaHQiOjAuMCwiQm9yZGVyU3R5bGUiOm51bGwsIlBhcmVudFN0eWxlIjpudWxsfSwiVGl0bGVQb3NpdGlvbiI6IlJpZ2h0IiwiRGF0ZVBvc2l0aW9uIjoiTGVmdCIsIlNoYXBlVHlwZSI6MTQsIlNoYXBlU2l6ZSI6MSwiU2hhcGVTdHlsZSI6eyIkaWQiOiIyNzAiLCJNYXJnaW4iOnsiJHJlZiI6IjIyNyJ9LCJQYWRkaW5nIjp7IiRyZWYiOiIyMjgifSwiQmFja2dyb3VuZCI6eyIkaWQiOiIyNzEiLCJDb2xvciI6eyIkaWQiOiIyNzIiLCJBIjoyNTUsIlIiOjI1NSwiRyI6MTkyLCJCIjowfX0sIklzVmlzaWJsZSI6dHJ1ZSwiV2lkdGgiOjEzLjAsIkhlaWdodCI6MTMuMCwiQm9yZGVyU3R5bGUiOnsiJGlkIjoiMjczIiwiTGluZUNvbG9yIjpudWxsLCJMaW5lV2VpZ2h0IjowLjAsIkxpbmVUeXBlIjowLCJQYXJlbnRTdHlsZSI6bnVsbH0sIlBhcmVudFN0eWxlIjpudWxsfSwiRGF0ZUZvcm1hdCI6eyIkaWQiOiIyNzQ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eyIkaWQiOiIyNzUiLCJBZGRyZXNzIjoiIiwiU3ViQWRkcmVzcyI6IiJ9LCJJbXBvcnRJZCI6bnVsbH0seyIkaWQiOiIyNzYiLCJJZCI6IjU5MjBiMDMxLTk5NDctNDM4OC1iZDc3LTM2Y2RjM2YxNjYzZSIsIkluZGV4Ijo2LCJHcm91cElkIjoiOWE0YWI4NTktNTg0Zi00ODk4LTljN2EtNDY0YmE5YTVjMTUxIiwiVGl0bGUiOiJGdW5uZWwgT3B0aW1pemF0aW9uIiwiRGF0ZVRpbWUiOiIyMDE5LTEwLTEzVDIzOjU5OjAwWiIsIlBlcmNlbnRhZ2VDb21wbGV0ZSI6bnVsbCwiTm90ZSI6bnVsbCwiU3R5bGUiOnsiJGlkIjoiMjc3IiwiVGl0bGVTdHlsZSI6eyIkaWQiOiIyNzgiLCJGb250U2V0dGluZ3MiOnsiJGlkIjoiMjc5IiwiRm9udFNpemUiOjExLCJGb250TmFtZSI6IkNhbGlicmkiLCJJc0JvbGQiOnRydWUsIklzSXRhbGljIjpmYWxzZSwiSXNVbmRlcmxpbmVkIjpmYWxzZSwiUGFyZW50U3R5bGUiOm51bGx9LCJBdXRvU2l6ZSI6MCwiRm9yZWdyb3VuZCI6eyIkaWQiOiIyODAiLCJDb2xvciI6eyIkaWQiOiIyODE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IyMCJ9LCJQYWRkaW5nIjp7IiRyZWYiOiIyMjEifSwiQmFja2dyb3VuZCI6eyIkcmVmIjoiNzMifSwiSXNWaXNpYmxlIjp0cnVlLCJXaWR0aCI6MC4wLCJIZWlnaHQiOjAuMCwiQm9yZGVyU3R5bGUiOm51bGwsIlBhcmVudFN0eWxlIjpudWxsfSwiRGF0ZVN0eWxlIjp7IiRpZCI6IjI4MiIsIkZvbnRTZXR0aW5ncyI6eyIkaWQiOiIyODM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E0LCJTaGFwZVNpemUiOjEsIlNoYXBlU3R5bGUiOnsiJGlkIjoiMjg0IiwiTWFyZ2luIjp7IiRyZWYiOiIyMjcifSwiUGFkZGluZyI6eyIkcmVmIjoiMjI4In0sIkJhY2tncm91bmQiOnsiJGlkIjoiMjg1IiwiQ29sb3IiOnsiJGlkIjoiMjg2IiwiQSI6MjU1LCJSIjoyNTUsIkciOjE5MiwiQiI6MH19LCJJc1Zpc2libGUiOnRydWUsIldpZHRoIjoxMy4wLCJIZWlnaHQiOjEzLjAsIkJvcmRlclN0eWxlIjp7IiRpZCI6IjI4NyIsIkxpbmVDb2xvciI6bnVsbCwiTGluZVdlaWdodCI6MC4wLCJMaW5lVHlwZSI6MCwiUGFyZW50U3R5bGUiOm51bGx9LCJQYXJlbnRTdHlsZSI6bnVsbH0sIkRhdGVGb3JtYXQiOnsiJGlkIjoiMjg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Mjg5IiwiQWRkcmVzcyI6IiIsIlN1YkFkZHJlc3MiOiIifSwiSW1wb3J0SWQiOm51bGx9LHsiJGlkIjoiMjkwIiwiSWQiOiI3MDQ1ZjcwOC1jNTU1LTQzMzgtOTZjNC1mNjcyYmZhMDU4YWUiLCJJbmRleCI6NywiR3JvdXBJZCI6IjlhNGFiODU5LTU4NGYtNDg5OC05YzdhLTQ2NGJhOWE1YzE1MSIsIlRpdGxlIjoiUmVicmFuZCBVcGRhdGUiLCJEYXRlVGltZSI6IjIwMTktMDctMTNUMjM6NTk6MDBaIiwiUGVyY2VudGFnZUNvbXBsZXRlIjpudWxsLCJOb3RlIjpudWxsLCJTdHlsZSI6eyIkaWQiOiIyOTEiLCJUaXRsZVN0eWxlIjp7IiRpZCI6IjI5MiIsIkZvbnRTZXR0aW5ncyI6eyIkaWQiOiIyOTMiLCJGb250U2l6ZSI6MTEsIkZvbnROYW1lIjoiQ2FsaWJyaSIsIklzQm9sZCI6dHJ1ZSwiSXNJdGFsaWMiOmZhbHNlLCJJc1VuZGVybGluZWQiOmZhbHNlLCJQYXJlbnRTdHlsZSI6bnVsbH0sIkF1dG9TaXplIjoyLCJGb3JlZ3JvdW5kIjp7IiRpZCI6IjI5NCIsIkNvbG9yIjp7IiRpZCI6IjI5NSIsIkEiOjI1NSwiUiI6MCwiRyI6MCwiQiI6MH19LCJNYXhXaWR0aCI6NzQuMzk2NjY2NjY2NjY2Njc1LCJNYXhIZWlnaHQiOiJJbmZpbml0eSIsIlNtYXJ0Rm9yZWdyb3VuZElzQWN0aXZlIjpmYWxzZSwiSG9yaXpvbnRhbEFsaWdubWVudCI6MCwiVmVydGljYWxBbGlnbm1lbnQiOjAsIlNtYXJ0Rm9yZWdyb3VuZCI6bnVsbCwiQmFja2dyb3VuZEZpbGxUeXBlIjowLCJNYXJnaW4iOnsiJHJlZiI6IjIyMCJ9LCJQYWRkaW5nIjp7IiRyZWYiOiIyMjEifSwiQmFja2dyb3VuZCI6eyIkcmVmIjoiNzMifSwiSXNWaXNpYmxlIjp0cnVlLCJXaWR0aCI6MC4wLCJIZWlnaHQiOjAuMCwiQm9yZGVyU3R5bGUiOm51bGwsIlBhcmVudFN0eWxlIjpudWxsfSwiRGF0ZVN0eWxlIjp7IiRpZCI6IjI5NiIsIkZvbnRTZXR0aW5ncyI6eyIkaWQiOiIyOTc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E0LCJTaGFwZVNpemUiOjEsIlNoYXBlU3R5bGUiOnsiJGlkIjoiMjk4IiwiTWFyZ2luIjp7IiRyZWYiOiIyMjcifSwiUGFkZGluZyI6eyIkcmVmIjoiMjI4In0sIkJhY2tncm91bmQiOnsiJGlkIjoiMjk5IiwiQ29sb3IiOnsiJGlkIjoiMzAwIiwiQSI6MjU1LCJSIjoyNTUsIkciOjE5MiwiQiI6MH19LCJJc1Zpc2libGUiOnRydWUsIldpZHRoIjoxMy4wLCJIZWlnaHQiOjEzLjAsIkJvcmRlclN0eWxlIjp7IiRpZCI6IjMwMSIsIkxpbmVDb2xvciI6bnVsbCwiTGluZVdlaWdodCI6MC4wLCJMaW5lVHlwZSI6MCwiUGFyZW50U3R5bGUiOm51bGx9LCJQYXJlbnRTdHlsZSI6bnVsbH0sIkRhdGVGb3JtYXQiOnsiJGlkIjoiMzA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MzAzIiwiQWRkcmVzcyI6IiIsIlN1YkFkZHJlc3MiOiIifSwiSW1wb3J0SWQiOm51bGx9LHsiJGlkIjoiMzA0IiwiSWQiOiJkNGI0M2FiZC00NThkLTQ2YzktOTY3OS1iNDBhOTFmZGMyMTUiLCJJbmRleCI6OCwiR3JvdXBJZCI6IjlhNGFiODU5LTU4NGYtNDg5OC05YzdhLTQ2NGJhOWE1YzE1MSIsIlRpdGxlIjoiUHVyY2hhc2UgRmxvdyIsIkRhdGVUaW1lIjoiMjAxOS0wNC0xM1QyMzo1OTowMFoiLCJQZXJjZW50YWdlQ29tcGxldGUiOm51bGwsIk5vdGUiOm51bGwsIlN0eWxlIjp7IiRpZCI6IjMwNSIsIlRpdGxlU3R5bGUiOnsiJGlkIjoiMzA2IiwiRm9udFNldHRpbmdzIjp7IiRpZCI6IjMwNyIsIkZvbnRTaXplIjoxMSwiRm9udE5hbWUiOiJDYWxpYnJpIiwiSXNCb2xkIjp0cnVlLCJJc0l0YWxpYyI6ZmFsc2UsIklzVW5kZXJsaW5lZCI6ZmFsc2UsIlBhcmVudFN0eWxlIjpudWxsfSwiQXV0b1NpemUiOjAsIkZvcmVncm91bmQiOnsiJGlkIjoiMzA4IiwiQ29sb3IiOnsiJGlkIjoiMzA5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zMTAiLCJGb250U2V0dGluZ3MiOnsiJGlkIjoiMzEx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xNCwiU2hhcGVTaXplIjoxLCJTaGFwZVN0eWxlIjp7IiRpZCI6IjMxMiIsIk1hcmdpbiI6eyIkcmVmIjoiMjI3In0sIlBhZGRpbmciOnsiJHJlZiI6IjIyOCJ9LCJCYWNrZ3JvdW5kIjp7IiRpZCI6IjMxMyIsIkNvbG9yIjp7IiRpZCI6IjMxNCIsIkEiOjI1NSwiUiI6MjU1LCJHIjoxOTIsIkIiOjB9fSwiSXNWaXNpYmxlIjp0cnVlLCJXaWR0aCI6MTMuMCwiSGVpZ2h0IjoxMy4wLCJCb3JkZXJTdHlsZSI6eyIkaWQiOiIzMTUiLCJMaW5lQ29sb3IiOm51bGwsIkxpbmVXZWlnaHQiOjAuMCwiTGluZVR5cGUiOjAsIlBhcmVudFN0eWxlIjpudWxsfSwiUGFyZW50U3R5bGUiOm51bGx9LCJEYXRlRm9ybWF0Ijp7IiRpZCI6IjMx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MxNyIsIkFkZHJlc3MiOiIiLCJTdWJBZGRyZXNzIjoiIn0sIkltcG9ydElkIjpudWxsfSx7IiRpZCI6IjMxOCIsIklkIjoiYzgzYzYzZGQtNWQzMC00MDkxLTgyMWItMGVjZjNmOGJlMmI5IiwiSW5kZXgiOjksIkdyb3VwSWQiOm51bGwsIlRpdGxlIjoiQmxvZyBEZXNpZ24gVXBkYXRlIiwiRGF0ZVRpbWUiOiIyMDE5LTA3LTEzVDIzOjU5OjAwWiIsIlBlcmNlbnRhZ2VDb21wbGV0ZSI6bnVsbCwiTm90ZSI6bnVsbCwiU3R5bGUiOnsiJGlkIjoiMzE5IiwiVGl0bGVTdHlsZSI6eyIkaWQiOiIzMjAiLCJGb250U2V0dGluZ3MiOnsiJGlkIjoiMzIxIiwiRm9udFNpemUiOjExLCJGb250TmFtZSI6IkNhbGlicmkiLCJJc0JvbGQiOnRydWUsIklzSXRhbGljIjpmYWxzZSwiSXNVbmRlcmxpbmVkIjpmYWxzZSwiUGFyZW50U3R5bGUiOm51bGx9LCJBdXRvU2l6ZSI6MiwiRm9yZWdyb3VuZCI6eyIkaWQiOiIzMjIiLCJDb2xvciI6eyIkaWQiOiIzMjMiLCJBIjoyNTUsIlIiOjAsIkciOjAsIkIiOjB9fSwiTWF4V2lkdGgiOjg5LjE3NjY2NjY2NjY2NjY3Ny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zMjQiLCJGb250U2V0dGluZ3MiOnsiJGlkIjoiMzI1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xNCwiU2hhcGVTaXplIjoxLCJTaGFwZVN0eWxlIjp7IiRpZCI6IjMyNiIsIk1hcmdpbiI6eyIkcmVmIjoiMjI3In0sIlBhZGRpbmciOnsiJHJlZiI6IjIyOCJ9LCJCYWNrZ3JvdW5kIjp7IiRpZCI6IjMyNyIsIkNvbG9yIjp7IiRpZCI6IjMyOCIsIkEiOjI1NSwiUiI6MjU1LCJHIjoxOTIsIkIiOjB9fSwiSXNWaXNpYmxlIjp0cnVlLCJXaWR0aCI6MTMuMCwiSGVpZ2h0IjoxMy4wLCJCb3JkZXJTdHlsZSI6eyIkaWQiOiIzMjkiLCJMaW5lQ29sb3IiOm51bGwsIkxpbmVXZWlnaHQiOjAuMCwiTGluZVR5cGUiOjAsIlBhcmVudFN0eWxlIjpudWxsfSwiUGFyZW50U3R5bGUiOm51bGx9LCJEYXRlRm9ybWF0Ijp7IiRpZCI6IjMz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MzMSIsIkFkZHJlc3MiOiIiLCJTdWJBZGRyZXNzIjoiIn0sIkltcG9ydElkIjpudWxsfV19LHsiJGlkIjoiMzMyIiwiSWQiOiJlNWYyYjU0Yy1jMDliLTQ4NDYtOTdhNi0wMTQ3ZmI3NjNkOTAiLCJJbmRleCI6MSwiSGVhZGVyVGV4dCI6IlNFTy9TRU0iLCJTdHlsZSI6eyIkaWQiOiIzMzMiLCJIZWFkZXJTdHlsZSI6eyIkaWQiOiIzMzQiLCJUZXh0U3R5bGUiOnsiJGlkIjoiMzM1IiwiRm9udFNldHRpbmdzIjp7IiRpZCI6IjMzNiIsIkZvbnRTaXplIjoxMiwiRm9udE5hbWUiOiJDYWxpYnJpIiwiSXNCb2xkIjp0cnVlLCJJc0l0YWxpYyI6ZmFsc2UsIklzVW5kZXJsaW5lZCI6ZmFsc2UsIlBhcmVudFN0eWxlIjpudWxsfSwiQXV0b1NpemUiOjAsIkZvcmVncm91bmQiOnsiJGlkIjoiMzM3IiwiQ29sb3IiOnsiJGlkIjoiMzM4IiwiQSI6MjU1LCJSIjoyNywiRyI6MTYsIkIiOjE5fX0sIk1heFdpZHRoIjowLjAsIk1heEhlaWdodCI6MC4wLCJTbWFydEZvcmVncm91bmRJc0FjdGl2ZSI6ZmFsc2UsIkhvcml6b250YWxBbGlnbm1lbnQiOjAsIlZlcnRpY2FsQWxpZ25tZW50IjowLCJTbWFydEZvcmVncm91bmQiOm51bGwsIkJhY2tncm91bmRGaWxsVHlwZSI6MCwiTWFyZ2luIjp7IiRyZWYiOiIxNzAifSwiUGFkZGluZyI6eyIkcmVmIjoiMTcxIn0sIkJhY2tncm91bmQiOm51bGwsIklzVmlzaWJsZSI6ZmFsc2UsIldpZHRoIjowLjAsIkhlaWdodCI6MC4wLCJCb3JkZXJTdHlsZSI6bnVsbCwiUGFyZW50U3R5bGUiOm51bGx9LCJSZWN0YW5nbGVTdHlsZSI6eyIkaWQiOiIzMzkiLCJNYXJnaW4iOnsiJHJlZiI6IjE3MyJ9LCJQYWRkaW5nIjp7IiRyZWYiOiIxNzQifSwiQmFja2dyb3VuZCI6eyIkaWQiOiIzNDAiLCJDb2xvciI6eyIkaWQiOiIzNDEiLCJBIjoyNTUsIlIiOjExMiwiRyI6MTczLCJCIjo3MX19LCJJc1Zpc2libGUiOmZhbHNlLCJXaWR0aCI6MC4wLCJIZWlnaHQiOjAuMCwiQm9yZGVyU3R5bGUiOnsiJGlkIjoiMzQyIiwiTGluZUNvbG9yIjp7IiRpZCI6IjM0MyIsIiR0eXBlIjoiTkxSRS5Db21tb24uRG9tLlNvbGlkQ29sb3JCcnVzaCwgTkxSRS5Db21tb24iLCJDb2xvciI6eyIkaWQiOiIzNDQiLCJBIjoyNTUsIlIiOjI3LCJHIjoxNiwiQiI6MTl9fSwiTGluZVdlaWdodCI6MC4wLCJMaW5lVHlwZSI6MCwiUGFyZW50U3R5bGUiOm51bGx9LCJQYXJlbnRTdHlsZSI6bnVsbH0sIk1hcmdpbiI6eyIkcmVmIjoiMTgwIn0sIlBhZGRpbmciOnsiJHJlZiI6IjE4MSJ9LCJCYWNrZ3JvdW5kIjpudWxsLCJJc1Zpc2libGUiOnRydWUsIldpZHRoIjowLjAsIkhlaWdodCI6MC4wLCJCb3JkZXJTdHlsZSI6bnVsbCwiUGFyZW50U3R5bGUiOm51bGx9LCJCYWNrZ3JvdW5kU3R5bGUiOnsiJGlkIjoiMzQ1IiwiTWFyZ2luIjp7IiRyZWYiOiIxODMifSwiUGFkZGluZyI6eyIkcmVmIjoiMTg0In0sIkJhY2tncm91bmQiOnsiJGlkIjoiMzQ2IiwiQ29sb3IiOnsiJGlkIjoiMzQ3IiwiQSI6MzgsIlIiOjExMiwiRyI6MTczLCJCIjo3MX19LCJJc1Zpc2libGUiOnRydWUsIldpZHRoIjowLjAsIkhlaWdodCI6MC4wLCJCb3JkZXJTdHlsZSI6eyIkaWQiOiIzNDgiLCJMaW5lQ29sb3IiOnsiJGlkIjoiMzQ5IiwiJHR5cGUiOiJOTFJFLkNvbW1vbi5Eb20uU29saWRDb2xvckJydXNoLCBOTFJFLkNvbW1vbiIsIkNvbG9yIjp7IiRpZCI6IjM1MCIsIkEiOjI1NSwiUiI6MjA4LCJHIjoyMDYsIkIiOjIwNn19LCJMaW5lV2VpZ2h0IjowLjAsIkxpbmVUeXBlIjowLCJQYXJlbnRTdHlsZSI6bnVsbH0sIlBhcmVudFN0eWxlIjpudWxsfSwiSXNBYm92ZVRpbWViYW5kIjpmYWxzZSwiTWFyZ2luIjp7IiRyZWYiOiIxOTAifSwiUGFkZGluZyI6eyIkcmVmIjoiMTkxIn0sIklzVmlzaWJsZSI6dHJ1ZSwiV2lkdGgiOjAuMCwiSGVpZ2h0IjowLjAsIkJvcmRlclN0eWxlIjpudWxsLCJQYXJlbnRTdHlsZSI6bnVsbH0sIlRhc2tzIjpbXSwiTWlsZXN0b25lcyI6W3siJGlkIjoiMzUxIiwiSWQiOiJhZWM5OGJhNC1kZjE4LTRjODgtODFhMC0xMWE4NmI0NmEzZDciLCJJbmRleCI6MCwiR3JvdXBJZCI6IjU2ZjVlMDA3LWE3ZmItNDBiNC1iYzU2LTNjNGM4ODI4NTJkZCIsIlRpdGxlIjoiU0VPIEF1ZGl0IiwiRGF0ZVRpbWUiOiIyMDE5LTAxLTEzVDIzOjU5OjAwWiIsIlBlcmNlbnRhZ2VDb21wbGV0ZSI6bnVsbCwiTm90ZSI6bnVsbCwiU3R5bGUiOnsiJGlkIjoiMzUyIiwiVGl0bGVTdHlsZSI6eyIkaWQiOiIzNTMiLCJGb250U2V0dGluZ3MiOnsiJGlkIjoiMzU0IiwiRm9udFNpemUiOjExLCJGb250TmFtZSI6IkNhbGlicmkiLCJJc0JvbGQiOnRydWUsIklzSXRhbGljIjpmYWxzZSwiSXNVbmRlcmxpbmVkIjpmYWxzZSwiUGFyZW50U3R5bGUiOm51bGx9LCJBdXRvU2l6ZSI6MCwiRm9yZWdyb3VuZCI6eyIkaWQiOiIzNTUiLCJDb2xvciI6eyIkaWQiOiIzNTY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U3IiwiVG9wIjowLCJMZWZ0IjowLCJSaWdodCI6MCwiQm90dG9tIjowfSwiUGFkZGluZyI6eyIkaWQiOiIzNTgiLCJUb3AiOjAsIkxlZnQiOjAsIlJpZ2h0IjowLCJCb3R0b20iOjB9LCJCYWNrZ3JvdW5kIjp7IiRpZCI6IjM1OSIsIkNvbG9yIjp7IiRpZCI6IjM2MCIsIkEiOjAsIlIiOjAsIkciOjAsIkIiOjB9fSwiSXNWaXNpYmxlIjp0cnVlLCJXaWR0aCI6MC4wLCJIZWlnaHQiOjAuMCwiQm9yZGVyU3R5bGUiOm51bGwsIlBhcmVudFN0eWxlIjpudWxsfSwiRGF0ZVN0eWxlIjp7IiRpZCI6IjM2MSIsIkZvbnRTZXR0aW5ncyI6eyIkaWQiOiIzNjI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GlkIjoiMzYzIiwiVG9wIjowLCJMZWZ0IjowLCJSaWdodCI6MCwiQm90dG9tIjowfSwiUGFkZGluZyI6eyIkaWQiOiIzNjQiLCJUb3AiOjAsIkxlZnQiOjAsIlJpZ2h0IjowLCJCb3R0b20iOjB9LCJCYWNrZ3JvdW5kIjp7IiRpZCI6IjM2NSIsIkNvbG9yIjp7IiRyZWYiOiIzNjAifX0sIklzVmlzaWJsZSI6ZmFsc2UsIldpZHRoIjowLjAsIkhlaWdodCI6MC4wLCJCb3JkZXJTdHlsZSI6bnVsbCwiUGFyZW50U3R5bGUiOm51bGx9LCJUaXRsZVBvc2l0aW9uIjoiUmlnaHQiLCJEYXRlUG9zaXRpb24iOiJMZWZ0IiwiU2hhcGVUeXBlIjoxLCJTaGFwZVNpemUiOjEsIlNoYXBlU3R5bGUiOnsiJGlkIjoiMzY2IiwiTWFyZ2luIjp7IiRpZCI6IjM2NyIsIlRvcCI6MCwiTGVmdCI6MCwiUmlnaHQiOjAsIkJvdHRvbSI6MH0sIlBhZGRpbmciOnsiJGlkIjoiMzY4IiwiVG9wIjowLCJMZWZ0IjowLCJSaWdodCI6MCwiQm90dG9tIjowfSwiQmFja2dyb3VuZCI6eyIkaWQiOiIzNjkiLCJDb2xvciI6eyIkaWQiOiIzNzAiLCJBIjoyNTUsIlIiOjExMiwiRyI6MTczLCJCIjo3MX19LCJJc1Zpc2libGUiOnRydWUsIldpZHRoIjoxMy4wLCJIZWlnaHQiOjEzLjAsIkJvcmRlclN0eWxlIjp7IiRpZCI6IjM3MSIsIkxpbmVDb2xvciI6bnVsbCwiTGluZVdlaWdodCI6MC4wLCJMaW5lVHlwZSI6MCwiUGFyZW50U3R5bGUiOm51bGx9LCJQYXJlbnRTdHlsZSI6bnVsbH0sIkRhdGVGb3JtYXQiOnsiJGlkIjoiMzc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MzczIiwiQWRkcmVzcyI6IiIsIlN1YkFkZHJlc3MiOiIifSwiSW1wb3J0SWQiOm51bGx9LHsiJGlkIjoiMzc0IiwiSWQiOiI3NTgyYzU0Yy02MGE0LTQ3ZDgtYjhlNy0xZWRmYjk4YWFmNDAiLCJJbmRleCI6MSwiR3JvdXBJZCI6IjU2ZjVlMDA3LWE3ZmItNDBiNC1iYzU2LTNjNGM4ODI4NTJkZCIsIlRpdGxlIjoiU0VPIE9wdGltaXphdGlvbiIsIkRhdGVUaW1lIjoiMjAxOS0wNC0xM1QyMzo1OTowMFoiLCJQZXJjZW50YWdlQ29tcGxldGUiOm51bGwsIk5vdGUiOm51bGwsIlN0eWxlIjp7IiRpZCI6IjM3NSIsIlRpdGxlU3R5bGUiOnsiJGlkIjoiMzc2IiwiRm9udFNldHRpbmdzIjp7IiRpZCI6IjM3NyIsIkZvbnRTaXplIjoxMSwiRm9udE5hbWUiOiJDYWxpYnJpIiwiSXNCb2xkIjp0cnVlLCJJc0l0YWxpYyI6ZmFsc2UsIklzVW5kZXJsaW5lZCI6ZmFsc2UsIlBhcmVudFN0eWxlIjpudWxsfSwiQXV0b1NpemUiOjAsIkZvcmVncm91bmQiOnsiJGlkIjoiMzc4IiwiQ29sb3IiOnsiJGlkIjoiMzc5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4MCIsIlRvcCI6MCwiTGVmdCI6MCwiUmlnaHQiOjAsIkJvdHRvbSI6MH0sIlBhZGRpbmciOnsiJGlkIjoiMzgxIiwiVG9wIjowLCJMZWZ0IjowLCJSaWdodCI6MCwiQm90dG9tIjowfSwiQmFja2dyb3VuZCI6eyIkcmVmIjoiMzU5In0sIklzVmlzaWJsZSI6dHJ1ZSwiV2lkdGgiOjAuMCwiSGVpZ2h0IjowLjAsIkJvcmRlclN0eWxlIjpudWxsLCJQYXJlbnRTdHlsZSI6bnVsbH0sIkRhdGVTdHlsZSI6eyIkaWQiOiIzODIiLCJGb250U2V0dGluZ3MiOnsiJGlkIjoiMzgz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pZCI6IjM4NCIsIlRvcCI6MCwiTGVmdCI6MCwiUmlnaHQiOjAsIkJvdHRvbSI6MH0sIlBhZGRpbmciOnsiJGlkIjoiMzg1IiwiVG9wIjowLCJMZWZ0IjowLCJSaWdodCI6MCwiQm90dG9tIjowfSwiQmFja2dyb3VuZCI6eyIkcmVmIjoiMzY1In0sIklzVmlzaWJsZSI6ZmFsc2UsIldpZHRoIjowLjAsIkhlaWdodCI6MC4wLCJCb3JkZXJTdHlsZSI6bnVsbCwiUGFyZW50U3R5bGUiOm51bGx9LCJUaXRsZVBvc2l0aW9uIjoiUmlnaHQiLCJEYXRlUG9zaXRpb24iOiJMZWZ0IiwiU2hhcGVUeXBlIjoxLCJTaGFwZVNpemUiOjEsIlNoYXBlU3R5bGUiOnsiJGlkIjoiMzg2IiwiTWFyZ2luIjp7IiRpZCI6IjM4NyIsIlRvcCI6MCwiTGVmdCI6MCwiUmlnaHQiOjAsIkJvdHRvbSI6MH0sIlBhZGRpbmciOnsiJGlkIjoiMzg4IiwiVG9wIjowLCJMZWZ0IjowLCJSaWdodCI6MCwiQm90dG9tIjowfSwiQmFja2dyb3VuZCI6eyIkaWQiOiIzODkiLCJDb2xvciI6eyIkaWQiOiIzOTAiLCJBIjoyNTUsIlIiOjExMiwiRyI6MTczLCJCIjo3MX19LCJJc1Zpc2libGUiOnRydWUsIldpZHRoIjoxMy4wLCJIZWlnaHQiOjEzLjAsIkJvcmRlclN0eWxlIjp7IiRpZCI6IjM5MSIsIkxpbmVDb2xvciI6bnVsbCwiTGluZVdlaWdodCI6MC4wLCJMaW5lVHlwZSI6MCwiUGFyZW50U3R5bGUiOm51bGx9LCJQYXJlbnRTdHlsZSI6bnVsbH0sIkRhdGVGb3JtYXQiOnsiJGlkIjoiMzk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MzkzIiwiQWRkcmVzcyI6IiIsIlN1YkFkZHJlc3MiOiIifSwiSW1wb3J0SWQiOm51bGx9LHsiJGlkIjoiMzk0IiwiSWQiOiJjMDgzZGNiMi1jMTljLTRjMGEtOTY0Ni1iNTY2ZTE0MDA4MDkiLCJJbmRleCI6MiwiR3JvdXBJZCI6IjU2ZjVlMDA3LWE3ZmItNDBiNC1iYzU2LTNjNGM4ODI4NTJkZCIsIlRpdGxlIjoiU29jaWFsIE1lZGlhIENhbXBhaWduIiwiRGF0ZVRpbWUiOiIyMDE5LTA3LTEzVDIzOjU5OjAwWiIsIlBlcmNlbnRhZ2VDb21wbGV0ZSI6bnVsbCwiTm90ZSI6bnVsbCwiU3R5bGUiOnsiJGlkIjoiMzk1IiwiVGl0bGVTdHlsZSI6eyIkaWQiOiIzOTYiLCJGb250U2V0dGluZ3MiOnsiJGlkIjoiMzk3IiwiRm9udFNpemUiOjExLCJGb250TmFtZSI6IkNhbGlicmkiLCJJc0JvbGQiOnRydWUsIklzSXRhbGljIjpmYWxzZSwiSXNVbmRlcmxpbmVkIjpmYWxzZSwiUGFyZW50U3R5bGUiOm51bGx9LCJBdXRvU2l6ZSI6MCwiRm9yZWdyb3VuZCI6eyIkaWQiOiIzOTgiLCJDb2xvciI6eyIkaWQiOiIzOTk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IyMCJ9LCJQYWRkaW5nIjp7IiRyZWYiOiIyMjEifSwiQmFja2dyb3VuZCI6eyIkcmVmIjoiNzMifSwiSXNWaXNpYmxlIjp0cnVlLCJXaWR0aCI6MC4wLCJIZWlnaHQiOjAuMCwiQm9yZGVyU3R5bGUiOm51bGwsIlBhcmVudFN0eWxlIjpudWxsfSwiRGF0ZVN0eWxlIjp7IiRpZCI6IjQwMCIsIkZvbnRTZXR0aW5ncyI6eyIkaWQiOiI0MDE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EsIlNoYXBlU2l6ZSI6MSwiU2hhcGVTdHlsZSI6eyIkaWQiOiI0MDIiLCJNYXJnaW4iOnsiJHJlZiI6IjIyNyJ9LCJQYWRkaW5nIjp7IiRyZWYiOiIyMjgifSwiQmFja2dyb3VuZCI6eyIkaWQiOiI0MDMiLCJDb2xvciI6eyIkaWQiOiI0MDQiLCJBIjoyNTUsIlIiOjExMiwiRyI6MTczLCJCIjo3MX19LCJJc1Zpc2libGUiOnRydWUsIldpZHRoIjoxMy4wLCJIZWlnaHQiOjEzLjAsIkJvcmRlclN0eWxlIjp7IiRpZCI6IjQwNSIsIkxpbmVDb2xvciI6bnVsbCwiTGluZVdlaWdodCI6MC4wLCJMaW5lVHlwZSI6MCwiUGFyZW50U3R5bGUiOm51bGx9LCJQYXJlbnRTdHlsZSI6bnVsbH0sIkRhdGVGb3JtYXQiOnsiJGlkIjoiNDA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DA3IiwiQWRkcmVzcyI6IiIsIlN1YkFkZHJlc3MiOiIifSwiSW1wb3J0SWQiOm51bGx9LHsiJGlkIjoiNDA4IiwiSWQiOiI3MzE5MTM3Zi1kZjc5LTQ0MjctOWQ3OS1kMDM1MmNiZjJjOTMiLCJJbmRleCI6MywiR3JvdXBJZCI6IjU2ZjVlMDA3LWE3ZmItNDBiNC1iYzU2LTNjNGM4ODI4NTJkZCIsIlRpdGxlIjoiU0VPIFJldmlldyIsIkRhdGVUaW1lIjoiMjAxOS0xMC0xM1QyMzo1OTowMFoiLCJQZXJjZW50YWdlQ29tcGxldGUiOm51bGwsIk5vdGUiOm51bGwsIlN0eWxlIjp7IiRpZCI6IjQwOSIsIlRpdGxlU3R5bGUiOnsiJGlkIjoiNDEwIiwiRm9udFNldHRpbmdzIjp7IiRpZCI6IjQxMSIsIkZvbnRTaXplIjoxMSwiRm9udE5hbWUiOiJDYWxpYnJpIiwiSXNCb2xkIjp0cnVlLCJJc0l0YWxpYyI6ZmFsc2UsIklzVW5kZXJsaW5lZCI6ZmFsc2UsIlBhcmVudFN0eWxlIjpudWxsfSwiQXV0b1NpemUiOjAsIkZvcmVncm91bmQiOnsiJGlkIjoiNDEyIiwiQ29sb3IiOnsiJGlkIjoiNDEz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NDE0IiwiRm9udFNldHRpbmdzIjp7IiRpZCI6IjQxNSIsIkZvbnRTaXplIjoxMCwiRm9udE5hbWUiOiJDYWxpYnJpIiwiSXNCb2xkIjpmYWxzZSwiSXNJdGFsaWMiOmZhbHNlLCJJc1VuZGVybGluZWQiOmZhbHNlLCJQYXJlbnRTdHlsZSI6bnVsbH0sIkF1dG9TaXplIjowLCJGb3JlZ3JvdW5kIjp7IiRpZCI6IjQxNiIsIkNvbG9yIjp7IiRpZCI6IjQxNyIsIkEiOjI1NSwiUiI6MTgsIkciOjE5LCJCIjoyM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cmVmIjoiODAifSwiSXNWaXNpYmxlIjpmYWxzZSwiV2lkdGgiOjAuMCwiSGVpZ2h0IjowLjAsIkJvcmRlclN0eWxlIjpudWxsLCJQYXJlbnRTdHlsZSI6bnVsbH0sIlRpdGxlUG9zaXRpb24iOiJSaWdodCIsIkRhdGVQb3NpdGlvbiI6IkxlZnQiLCJTaGFwZVR5cGUiOjEsIlNoYXBlU2l6ZSI6MSwiU2hhcGVTdHlsZSI6eyIkaWQiOiI0MTgiLCJNYXJnaW4iOnsiJHJlZiI6IjYwIn0sIlBhZGRpbmciOnsiJHJlZiI6IjYxIn0sIkJhY2tncm91bmQiOnsiJGlkIjoiNDE5IiwiQ29sb3IiOnsiJGlkIjoiNDIwIiwiQSI6MjU1LCJSIjoxMTIsIkciOjE3MywiQiI6NzF9fSwiSXNWaXNpYmxlIjp0cnVlLCJXaWR0aCI6MTguMCwiSGVpZ2h0IjoyMC4wLCJCb3JkZXJTdHlsZSI6eyIkaWQiOiI0MjEiLCJMaW5lQ29sb3IiOm51bGwsIkxpbmVXZWlnaHQiOjAuMCwiTGluZVR5cGUiOjAsIlBhcmVudFN0eWxlIjpudWxsfSwiUGFyZW50U3R5bGUiOm51bGx9LCJEYXRlRm9ybWF0Ijp7IiRyZWYiOiI4MSJ9LCJJc1Zpc2libGUiOnRydWV9LCJIeXBlcmxpbmsiOnsiJGlkIjoiNDIyIiwiQWRkcmVzcyI6IiIsIlN1YkFkZHJlc3MiOiIifSwiSW1wb3J0SWQiOm51bGx9LHsiJGlkIjoiNDIzIiwiSWQiOiJlNTIzYjU2My0yNTRkLTQ5NWUtYjAwMi01MjEwZWU1NjY5MmUiLCJJbmRleCI6NCwiR3JvdXBJZCI6ImVjMDBlNGVkLTc4MzktNDNlOC04ZTkxLWFjY2UxYWU1MGEyMSIsIlRpdGxlIjoiU0VNIENhbXBhaWduIiwiRGF0ZVRpbWUiOiIyMDE5LTA0LTEzVDIzOjU5OjAwWiIsIlBlcmNlbnRhZ2VDb21wbGV0ZSI6bnVsbCwiTm90ZSI6bnVsbCwiU3R5bGUiOnsiJGlkIjoiNDI0IiwiVGl0bGVTdHlsZSI6eyIkaWQiOiI0MjUiLCJGb250U2V0dGluZ3MiOnsiJGlkIjoiNDI2IiwiRm9udFNpemUiOjExLCJGb250TmFtZSI6IkNhbGlicmkiLCJJc0JvbGQiOnRydWUsIklzSXRhbGljIjpmYWxzZSwiSXNVbmRlcmxpbmVkIjpmYWxzZSwiUGFyZW50U3R5bGUiOm51bGx9LCJBdXRvU2l6ZSI6MCwiRm9yZWdyb3VuZCI6eyIkaWQiOiI0MjciLCJDb2xvciI6eyIkaWQiOiI0Mjg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IyMCJ9LCJQYWRkaW5nIjp7IiRyZWYiOiIyMjEifSwiQmFja2dyb3VuZCI6eyIkcmVmIjoiNzMifSwiSXNWaXNpYmxlIjp0cnVlLCJXaWR0aCI6MC4wLCJIZWlnaHQiOjAuMCwiQm9yZGVyU3R5bGUiOm51bGwsIlBhcmVudFN0eWxlIjpudWxsfSwiRGF0ZVN0eWxlIjp7IiRpZCI6IjQyOSIsIkZvbnRTZXR0aW5ncyI6eyIkaWQiOiI0MzA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EsIlNoYXBlU2l6ZSI6MSwiU2hhcGVTdHlsZSI6eyIkaWQiOiI0MzEiLCJNYXJnaW4iOnsiJHJlZiI6IjIyNyJ9LCJQYWRkaW5nIjp7IiRyZWYiOiIyMjgifSwiQmFja2dyb3VuZCI6eyIkaWQiOiI0MzIiLCJDb2xvciI6eyIkaWQiOiI0MzMiLCJBIjoyNTUsIlIiOjExMiwiRyI6MTczLCJCIjo3MX19LCJJc1Zpc2libGUiOnRydWUsIldpZHRoIjoxMy4wLCJIZWlnaHQiOjEzLjAsIkJvcmRlclN0eWxlIjp7IiRpZCI6IjQzNCIsIkxpbmVDb2xvciI6bnVsbCwiTGluZVdlaWdodCI6MC4wLCJMaW5lVHlwZSI6MCwiUGFyZW50U3R5bGUiOm51bGx9LCJQYXJlbnRTdHlsZSI6bnVsbH0sIkRhdGVGb3JtYXQiOnsiJGlkIjoiNDM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DM2IiwiQWRkcmVzcyI6IiIsIlN1YkFkZHJlc3MiOiIifSwiSW1wb3J0SWQiOm51bGx9LHsiJGlkIjoiNDM3IiwiSWQiOiIwNDViZWI5NS1kMDQwLTQ4N2UtYWY3Ny1iMzMxMWU1ZDIwZjAiLCJJbmRleCI6NSwiR3JvdXBJZCI6ImVjMDBlNGVkLTc4MzktNDNlOC04ZTkxLWFjY2UxYWU1MGEyMSIsIlRpdGxlIjoiQmxvZyBDYW1wYWlnbiIsIkRhdGVUaW1lIjoiMjAxOS0wNy0xM1QyMzo1OTowMFoiLCJQZXJjZW50YWdlQ29tcGxldGUiOm51bGwsIk5vdGUiOm51bGwsIlN0eWxlIjp7IiRpZCI6IjQzOCIsIlRpdGxlU3R5bGUiOnsiJGlkIjoiNDM5IiwiRm9udFNldHRpbmdzIjp7IiRpZCI6IjQ0MCIsIkZvbnRTaXplIjoxMSwiRm9udE5hbWUiOiJDYWxpYnJpIiwiSXNCb2xkIjp0cnVlLCJJc0l0YWxpYyI6ZmFsc2UsIklzVW5kZXJsaW5lZCI6ZmFsc2UsIlBhcmVudFN0eWxlIjpudWxsfSwiQXV0b1NpemUiOjAsIkZvcmVncm91bmQiOnsiJGlkIjoiNDQxIiwiQ29sb3IiOnsiJGlkIjoiNDQy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0NDMiLCJGb250U2V0dGluZ3MiOnsiJGlkIjoiNDQ0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xLCJTaGFwZVNpemUiOjEsIlNoYXBlU3R5bGUiOnsiJGlkIjoiNDQ1IiwiTWFyZ2luIjp7IiRyZWYiOiIyMjcifSwiUGFkZGluZyI6eyIkcmVmIjoiMjI4In0sIkJhY2tncm91bmQiOnsiJGlkIjoiNDQ2IiwiQ29sb3IiOnsiJGlkIjoiNDQ3IiwiQSI6MjU1LCJSIjoxMTIsIkciOjE3MywiQiI6NzF9fSwiSXNWaXNpYmxlIjp0cnVlLCJXaWR0aCI6MTMuMCwiSGVpZ2h0IjoxMy4wLCJCb3JkZXJTdHlsZSI6eyIkaWQiOiI0NDgiLCJMaW5lQ29sb3IiOm51bGwsIkxpbmVXZWlnaHQiOjAuMCwiTGluZVR5cGUiOjAsIlBhcmVudFN0eWxlIjpudWxsfSwiUGFyZW50U3R5bGUiOm51bGx9LCJEYXRlRm9ybWF0Ijp7IiRpZCI6IjQ0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Q1MCIsIkFkZHJlc3MiOiIiLCJTdWJBZGRyZXNzIjoiIn0sIkltcG9ydElkIjpudWxsfSx7IiRpZCI6IjQ1MSIsIklkIjoiY2IzMTk1MTUtMzMwYS00Njg2LWFkYWMtZTc1MDY2OTQ1NWExIiwiSW5kZXgiOjYsIkdyb3VwSWQiOiJlYzAwZTRlZC03ODM5LTQzZTgtOGU5MS1hY2NlMWFlNTBhMjEiLCJUaXRsZSI6IlNFTSBBdWRpdCIsIkRhdGVUaW1lIjoiMjAxOS0wMS0xM1QyMzo1OTowMFoiLCJQZXJjZW50YWdlQ29tcGxldGUiOm51bGwsIk5vdGUiOm51bGwsIlN0eWxlIjp7IiRpZCI6IjQ1MiIsIlRpdGxlU3R5bGUiOnsiJGlkIjoiNDUzIiwiRm9udFNldHRpbmdzIjp7IiRpZCI6IjQ1NCIsIkZvbnRTaXplIjoxMSwiRm9udE5hbWUiOiJDYWxpYnJpIiwiSXNCb2xkIjp0cnVlLCJJc0l0YWxpYyI6ZmFsc2UsIklzVW5kZXJsaW5lZCI6ZmFsc2UsIlBhcmVudFN0eWxlIjpudWxsfSwiQXV0b1NpemUiOjAsIkZvcmVncm91bmQiOnsiJGlkIjoiNDU1IiwiQ29sb3IiOnsiJGlkIjoiNDU2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Q1NyIsIlRvcCI6MCwiTGVmdCI6MCwiUmlnaHQiOjAsIkJvdHRvbSI6MH0sIlBhZGRpbmciOnsiJGlkIjoiNDU4IiwiVG9wIjowLCJMZWZ0IjowLCJSaWdodCI6MCwiQm90dG9tIjowfSwiQmFja2dyb3VuZCI6eyIkcmVmIjoiMzU5In0sIklzVmlzaWJsZSI6dHJ1ZSwiV2lkdGgiOjAuMCwiSGVpZ2h0IjowLjAsIkJvcmRlclN0eWxlIjpudWxsLCJQYXJlbnRTdHlsZSI6bnVsbH0sIkRhdGVTdHlsZSI6eyIkaWQiOiI0NTkiLCJGb250U2V0dGluZ3MiOnsiJGlkIjoiNDYw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pZCI6IjQ2MSIsIlRvcCI6MCwiTGVmdCI6MCwiUmlnaHQiOjAsIkJvdHRvbSI6MH0sIlBhZGRpbmciOnsiJGlkIjoiNDYyIiwiVG9wIjowLCJMZWZ0IjowLCJSaWdodCI6MCwiQm90dG9tIjowfSwiQmFja2dyb3VuZCI6eyIkcmVmIjoiMzY1In0sIklzVmlzaWJsZSI6ZmFsc2UsIldpZHRoIjowLjAsIkhlaWdodCI6MC4wLCJCb3JkZXJTdHlsZSI6bnVsbCwiUGFyZW50U3R5bGUiOm51bGx9LCJUaXRsZVBvc2l0aW9uIjoiUmlnaHQiLCJEYXRlUG9zaXRpb24iOiJMZWZ0IiwiU2hhcGVUeXBlIjoxLCJTaGFwZVNpemUiOjEsIlNoYXBlU3R5bGUiOnsiJGlkIjoiNDYzIiwiTWFyZ2luIjp7IiRpZCI6IjQ2NCIsIlRvcCI6MCwiTGVmdCI6MCwiUmlnaHQiOjAsIkJvdHRvbSI6MH0sIlBhZGRpbmciOnsiJGlkIjoiNDY1IiwiVG9wIjowLCJMZWZ0IjowLCJSaWdodCI6MCwiQm90dG9tIjowfSwiQmFja2dyb3VuZCI6eyIkaWQiOiI0NjYiLCJDb2xvciI6eyIkaWQiOiI0NjciLCJBIjoyNTUsIlIiOjExMiwiRyI6MTczLCJCIjo3MX19LCJJc1Zpc2libGUiOnRydWUsIldpZHRoIjoxMy4wLCJIZWlnaHQiOjEzLjAsIkJvcmRlclN0eWxlIjp7IiRpZCI6IjQ2OCIsIkxpbmVDb2xvciI6bnVsbCwiTGluZVdlaWdodCI6MC4wLCJMaW5lVHlwZSI6MCwiUGFyZW50U3R5bGUiOm51bGx9LCJQYXJlbnRTdHlsZSI6bnVsbH0sIkRhdGVGb3JtYXQiOnsiJGlkIjoiNDY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DcwIiwiQWRkcmVzcyI6IiIsIlN1YkFkZHJlc3MiOiIifSwiSW1wb3J0SWQiOm51bGx9LHsiJGlkIjoiNDcxIiwiSWQiOiIzNGIwYTg5NC04YTg0LTRlYzAtOTcxYS1kOGVlZTcyNDY4YzEiLCJJbmRleCI6NywiR3JvdXBJZCI6ImVjMDBlNGVkLTc4MzktNDNlOC04ZTkxLWFjY2UxYWU1MGEyMSIsIlRpdGxlIjoiU0VNIFJldmlldyIsIkRhdGVUaW1lIjoiMjAxOS0xMC0xM1QyMzo1OTowMFoiLCJQZXJjZW50YWdlQ29tcGxldGUiOm51bGwsIk5vdGUiOm51bGwsIlN0eWxlIjp7IiRpZCI6IjQ3MiIsIlRpdGxlU3R5bGUiOnsiJGlkIjoiNDczIiwiRm9udFNldHRpbmdzIjp7IiRpZCI6IjQ3NCIsIkZvbnRTaXplIjoxMSwiRm9udE5hbWUiOiJDYWxpYnJpIiwiSXNCb2xkIjp0cnVlLCJJc0l0YWxpYyI6ZmFsc2UsIklzVW5kZXJsaW5lZCI6ZmFsc2UsIlBhcmVudFN0eWxlIjpudWxsfSwiQXV0b1NpemUiOjAsIkZvcmVncm91bmQiOnsiJGlkIjoiNDc1IiwiQ29sb3IiOnsiJGlkIjoiNDc2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NDc3IiwiRm9udFNldHRpbmdzIjp7IiRpZCI6IjQ3OCIsIkZvbnRTaXplIjoxMCwiRm9udE5hbWUiOiJDYWxpYnJpIiwiSXNCb2xkIjpmYWxzZSwiSXNJdGFsaWMiOmZhbHNlLCJJc1VuZGVybGluZWQiOmZhbHNlLCJQYXJlbnRTdHlsZSI6bnVsbH0sIkF1dG9TaXplIjowLCJGb3JlZ3JvdW5kIjp7IiRpZCI6IjQ3OSIsIkNvbG9yIjp7IiRpZCI6IjQ4MCIsIkEiOjI1NSwiUiI6MTgsIkciOjE5LCJCIjoyM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cmVmIjoiODAifSwiSXNWaXNpYmxlIjpmYWxzZSwiV2lkdGgiOjAuMCwiSGVpZ2h0IjowLjAsIkJvcmRlclN0eWxlIjpudWxsLCJQYXJlbnRTdHlsZSI6bnVsbH0sIlRpdGxlUG9zaXRpb24iOiJSaWdodCIsIkRhdGVQb3NpdGlvbiI6IkxlZnQiLCJTaGFwZVR5cGUiOjEsIlNoYXBlU2l6ZSI6MSwiU2hhcGVTdHlsZSI6eyIkaWQiOiI0ODEiLCJNYXJnaW4iOnsiJHJlZiI6IjYwIn0sIlBhZGRpbmciOnsiJHJlZiI6IjYxIn0sIkJhY2tncm91bmQiOnsiJGlkIjoiNDgyIiwiQ29sb3IiOnsiJGlkIjoiNDgzIiwiQSI6MjU1LCJSIjoxMTIsIkciOjE3MywiQiI6NzF9fSwiSXNWaXNpYmxlIjp0cnVlLCJXaWR0aCI6MTguMCwiSGVpZ2h0IjoyMC4wLCJCb3JkZXJTdHlsZSI6eyIkaWQiOiI0ODQiLCJMaW5lQ29sb3IiOm51bGwsIkxpbmVXZWlnaHQiOjAuMCwiTGluZVR5cGUiOjAsIlBhcmVudFN0eWxlIjpudWxsfSwiUGFyZW50U3R5bGUiOm51bGx9LCJEYXRlRm9ybWF0Ijp7IiRyZWYiOiI4MSJ9LCJJc1Zpc2libGUiOnRydWV9LCJIeXBlcmxpbmsiOnsiJGlkIjoiNDg1IiwiQWRkcmVzcyI6IiIsIlN1YkFkZHJlc3MiOiIifSwiSW1wb3J0SWQiOm51bGx9LHsiJGlkIjoiNDg2IiwiSWQiOiI1NTBhNWJmNS1lYmEwLTQyOTQtOTJhNC0yY2VjYmI1NWVhMDMiLCJJbmRleCI6OCwiR3JvdXBJZCI6IiIsIlRpdGxlIjoiQnJhbmQgQ2hhbmdlIiwiRGF0ZVRpbWUiOiIyMDE5LTA3LTEzVDIzOjU5OjAwWiIsIlBlcmNlbnRhZ2VDb21wbGV0ZSI6bnVsbCwiTm90ZSI6bnVsbCwiU3R5bGUiOnsiJGlkIjoiNDg3IiwiVGl0bGVTdHlsZSI6eyIkaWQiOiI0ODgiLCJGb250U2V0dGluZ3MiOnsiJGlkIjoiNDg5IiwiRm9udFNpemUiOjExLCJGb250TmFtZSI6IkNhbGlicmkiLCJJc0JvbGQiOnRydWUsIklzSXRhbGljIjpmYWxzZSwiSXNVbmRlcmxpbmVkIjpmYWxzZSwiUGFyZW50U3R5bGUiOm51bGx9LCJBdXRvU2l6ZSI6MiwiRm9yZWdyb3VuZCI6eyIkaWQiOiI0OTAiLCJDb2xvciI6eyIkaWQiOiI0OTEiLCJBIjoyNTUsIlIiOjAsIkciOjAsIkIiOjB9fSwiTWF4V2lkdGgiOjYzLjI1MzMzMzMzMzMzMzMzNy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0OTIiLCJGb250U2V0dGluZ3MiOnsiJGlkIjoiNDkz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xLCJTaGFwZVNpemUiOjEsIlNoYXBlU3R5bGUiOnsiJGlkIjoiNDk0IiwiTWFyZ2luIjp7IiRyZWYiOiIyMjcifSwiUGFkZGluZyI6eyIkcmVmIjoiMjI4In0sIkJhY2tncm91bmQiOnsiJGlkIjoiNDk1IiwiQ29sb3IiOnsiJGlkIjoiNDk2IiwiQSI6MjU1LCJSIjoxMTIsIkciOjE3MywiQiI6NzF9fSwiSXNWaXNpYmxlIjp0cnVlLCJXaWR0aCI6MTMuMCwiSGVpZ2h0IjoxMy4wLCJCb3JkZXJTdHlsZSI6eyIkaWQiOiI0OTciLCJMaW5lQ29sb3IiOm51bGwsIkxpbmVXZWlnaHQiOjAuMCwiTGluZVR5cGUiOjAsIlBhcmVudFN0eWxlIjpudWxsfSwiUGFyZW50U3R5bGUiOm51bGx9LCJEYXRlRm9ybWF0Ijp7IiRpZCI6IjQ5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Q5OSIsIkFkZHJlc3MiOiIiLCJTdWJBZGRyZXNzIjoiIn0sIkltcG9ydElkIjpudWxsfV19LHsiJGlkIjoiNTAwIiwiSWQiOiIxOTg2N2VmMS1jZTJiLTQ2YzgtODg4YS1jNTA5NGJkNDY0MjAiLCJJbmRleCI6MiwiSGVhZGVyVGV4dCI6IkFkcyIsIlN0eWxlIjp7IiRpZCI6IjUwMSIsIkhlYWRlclN0eWxlIjp7IiRpZCI6IjUwMiIsIlRleHRTdHlsZSI6eyIkaWQiOiI1MDMiLCJGb250U2V0dGluZ3MiOnsiJGlkIjoiNTA0IiwiRm9udFNpemUiOjEyLCJGb250TmFtZSI6IkNhbGlicmkiLCJJc0JvbGQiOnRydWUsIklzSXRhbGljIjpmYWxzZSwiSXNVbmRlcmxpbmVkIjpmYWxzZSwiUGFyZW50U3R5bGUiOm51bGx9LCJBdXRvU2l6ZSI6MCwiRm9yZWdyb3VuZCI6eyIkaWQiOiI1MDUiLCJDb2xvciI6eyIkaWQiOiI1MDYiLCJBIjoyNTUsIlIiOjAsIkciOjAsIkIiOjB9fSwiTWF4V2lkdGgiOjAuMCwiTWF4SGVpZ2h0IjowLjAsIlNtYXJ0Rm9yZWdyb3VuZElzQWN0aXZlIjpmYWxzZSwiSG9yaXpvbnRhbEFsaWdubWVudCI6MCwiVmVydGljYWxBbGlnbm1lbnQiOjAsIlNtYXJ0Rm9yZWdyb3VuZCI6bnVsbCwiQmFja2dyb3VuZEZpbGxUeXBlIjowLCJNYXJnaW4iOnsiJHJlZiI6IjE3MCJ9LCJQYWRkaW5nIjp7IiRyZWYiOiIxNzEifSwiQmFja2dyb3VuZCI6bnVsbCwiSXNWaXNpYmxlIjpmYWxzZSwiV2lkdGgiOjAuMCwiSGVpZ2h0IjowLjAsIkJvcmRlclN0eWxlIjpudWxsLCJQYXJlbnRTdHlsZSI6bnVsbH0sIlJlY3RhbmdsZVN0eWxlIjp7IiRpZCI6IjUwNyIsIk1hcmdpbiI6eyIkcmVmIjoiMTczIn0sIlBhZGRpbmciOnsiJHJlZiI6IjE3NCJ9LCJCYWNrZ3JvdW5kIjp7IiRpZCI6IjUwOCIsIkNvbG9yIjp7IiRpZCI6IjUwOSIsIkEiOjI1NSwiUiI6OTEsIkciOjE1NSwiQiI6MjEzfX0sIklzVmlzaWJsZSI6ZmFsc2UsIldpZHRoIjowLjAsIkhlaWdodCI6MC4wLCJCb3JkZXJTdHlsZSI6eyIkaWQiOiI1MTAiLCJMaW5lQ29sb3IiOnsiJGlkIjoiNTExIiwiJHR5cGUiOiJOTFJFLkNvbW1vbi5Eb20uU29saWRDb2xvckJydXNoLCBOTFJFLkNvbW1vbiIsIkNvbG9yIjp7IiRpZCI6IjUxMiIsIkEiOjI1NSwiUiI6NiwiRyI6NCwiQiI6NX19LCJMaW5lV2VpZ2h0IjowLjAsIkxpbmVUeXBlIjowLCJQYXJlbnRTdHlsZSI6bnVsbH0sIlBhcmVudFN0eWxlIjpudWxsfSwiTWFyZ2luIjp7IiRyZWYiOiIxODAifSwiUGFkZGluZyI6eyIkcmVmIjoiMTgxIn0sIkJhY2tncm91bmQiOm51bGwsIklzVmlzaWJsZSI6dHJ1ZSwiV2lkdGgiOjAuMCwiSGVpZ2h0IjowLjAsIkJvcmRlclN0eWxlIjpudWxsLCJQYXJlbnRTdHlsZSI6bnVsbH0sIkJhY2tncm91bmRTdHlsZSI6eyIkaWQiOiI1MTMiLCJNYXJnaW4iOnsiJHJlZiI6IjE4MyJ9LCJQYWRkaW5nIjp7IiRyZWYiOiIxODQifSwiQmFja2dyb3VuZCI6eyIkaWQiOiI1MTQiLCJDb2xvciI6eyIkaWQiOiI1MTUiLCJBIjozOCwiUiI6OTEsIkciOjE1NSwiQiI6MjEzfX0sIklzVmlzaWJsZSI6dHJ1ZSwiV2lkdGgiOjAuMCwiSGVpZ2h0IjowLjAsIkJvcmRlclN0eWxlIjp7IiRpZCI6IjUxNiIsIkxpbmVDb2xvciI6eyIkaWQiOiI1MTciLCIkdHlwZSI6Ik5MUkUuQ29tbW9uLkRvbS5Tb2xpZENvbG9yQnJ1c2gsIE5MUkUuQ29tbW9uIiwiQ29sb3IiOnsiJGlkIjoiNTE4IiwiQSI6MjU1LCJSIjoyMDgsIkciOjIwNiwiQiI6MjA2fX0sIkxpbmVXZWlnaHQiOjAuMCwiTGluZVR5cGUiOjAsIlBhcmVudFN0eWxlIjpudWxsfSwiUGFyZW50U3R5bGUiOm51bGx9LCJJc0Fib3ZlVGltZWJhbmQiOmZhbHNlLCJNYXJnaW4iOnsiJHJlZiI6IjE5MCJ9LCJQYWRkaW5nIjp7IiRyZWYiOiIxOTEifSwiSXNWaXNpYmxlIjp0cnVlLCJXaWR0aCI6MC4wLCJIZWlnaHQiOjAuMCwiQm9yZGVyU3R5bGUiOm51bGwsIlBhcmVudFN0eWxlIjpudWxsfSwiVGFza3MiOltdLCJNaWxlc3RvbmVzIjpbeyIkaWQiOiI1MTkiLCJJZCI6IjJmYzNhZjhjLWJlMjAtNDdkOS1iMTMxLTk0MDA4MWU1Zjk2ZSIsIkluZGV4IjoyMSwiR3JvdXBJZCI6IjYxMTVlYjk0LTVmYWItNGEzNy1hMzUxLTdlMTM0ZmYxNzczZCIsIlRpdGxlIjoiM3JkIFBhcnR5IExlYWQgR2VuIiwiRGF0ZVRpbWUiOiIyMDE5LTA3LTEzVDIzOjU5OjAwWiIsIlBlcmNlbnRhZ2VDb21wbGV0ZSI6bnVsbCwiTm90ZSI6bnVsbCwiU3R5bGUiOnsiJGlkIjoiNTIwIiwiVGl0bGVTdHlsZSI6eyIkaWQiOiI1MjEiLCJGb250U2V0dGluZ3MiOnsiJGlkIjoiNTIyIiwiRm9udFNpemUiOjExLCJGb250TmFtZSI6IkNhbGlicmkiLCJJc0JvbGQiOnRydWUsIklzSXRhbGljIjpmYWxzZSwiSXNVbmRlcmxpbmVkIjpmYWxzZSwiUGFyZW50U3R5bGUiOm51bGx9LCJBdXRvU2l6ZSI6MiwiRm9yZWdyb3VuZCI6eyIkaWQiOiI1MjMiLCJDb2xvciI6eyIkaWQiOiI1MjQiLCJBIjoyNTUsIlIiOjAsIkciOjAsIkIiOjB9fSwiTWF4V2lkdGgiOjg2LjY5MDAwMDAwMDAwMDAxMi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1MjUiLCJGb250U2V0dGluZ3MiOnsiJGlkIjoiNTI2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0LCJTaGFwZVNpemUiOjMsIlNoYXBlU3R5bGUiOnsiJGlkIjoiNTI3IiwiTWFyZ2luIjp7IiRyZWYiOiIyMjcifSwiUGFkZGluZyI6eyIkcmVmIjoiMjI4In0sIkJhY2tncm91bmQiOnsiJGlkIjoiNTI4IiwiQ29sb3IiOnsiJGlkIjoiNTI5IiwiQSI6MjU1LCJSIjo5MSwiRyI6MTU1LCJCIjoyMTN9fSwiSXNWaXNpYmxlIjp0cnVlLCJXaWR0aCI6MTMuOTk5NzYzNDg4NzY5NTMxLCJIZWlnaHQiOjE2LjMzMzA3MDc1NTAwNDg4MywiQm9yZGVyU3R5bGUiOnsiJGlkIjoiNTMwIiwiTGluZUNvbG9yIjpudWxsLCJMaW5lV2VpZ2h0IjowLjAsIkxpbmVUeXBlIjowLCJQYXJlbnRTdHlsZSI6bnVsbH0sIlBhcmVudFN0eWxlIjpudWxsfSwiRGF0ZUZvcm1hdCI6eyIkaWQiOiI1M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eyIkaWQiOiI1MzIiLCJBZGRyZXNzIjoiIiwiU3ViQWRkcmVzcyI6IiJ9LCJJbXBvcnRJZCI6bnVsbH0seyIkaWQiOiI1MzMiLCJJZCI6ImJlNTRhYzExLTIyM2EtNDUzOC1iMGE5LTVkNGM3MTNhYjllMyIsIkluZGV4IjoyMiwiR3JvdXBJZCI6IjYxMTVlYjk0LTVmYWItNGEzNy1hMzUxLTdlMTM0ZmYxNzczZCIsIlRpdGxlIjoiQmluZyBBZHMiLCJEYXRlVGltZSI6IjIwMTktMDQtMTNUMjM6NTk6MDBaIiwiUGVyY2VudGFnZUNvbXBsZXRlIjpudWxsLCJOb3RlIjpudWxsLCJTdHlsZSI6eyIkaWQiOiI1MzQiLCJUaXRsZVN0eWxlIjp7IiRpZCI6IjUzNSIsIkZvbnRTZXR0aW5ncyI6eyIkaWQiOiI1MzYiLCJGb250U2l6ZSI6MTEsIkZvbnROYW1lIjoiQ2FsaWJyaSIsIklzQm9sZCI6dHJ1ZSwiSXNJdGFsaWMiOmZhbHNlLCJJc1VuZGVybGluZWQiOmZhbHNlLCJQYXJlbnRTdHlsZSI6bnVsbH0sIkF1dG9TaXplIjoyLCJGb3JlZ3JvdW5kIjp7IiRpZCI6IjUzNyIsIkNvbG9yIjp7IiRpZCI6IjUzOCIsIkEiOjI1NSwiUiI6MCwiRyI6MCwiQiI6MH19LCJNYXhXaWR0aCI6MzkuNDMsIk1heEhlaWdodCI6IkluZmluaXR5IiwiU21hcnRGb3JlZ3JvdW5kSXNBY3RpdmUiOmZhbHNlLCJIb3Jpem9udGFsQWxpZ25tZW50IjowLCJWZXJ0aWNhbEFsaWdubWVudCI6MCwiU21hcnRGb3JlZ3JvdW5kIjpudWxsLCJCYWNrZ3JvdW5kRmlsbFR5cGUiOjAsIk1hcmdpbiI6eyIkaWQiOiI1MzkiLCJUb3AiOjAsIkxlZnQiOjAsIlJpZ2h0IjowLCJCb3R0b20iOjB9LCJQYWRkaW5nIjp7IiRpZCI6IjU0MCIsIlRvcCI6MCwiTGVmdCI6MCwiUmlnaHQiOjAsIkJvdHRvbSI6MH0sIkJhY2tncm91bmQiOnsiJHJlZiI6IjM1OSJ9LCJJc1Zpc2libGUiOnRydWUsIldpZHRoIjowLjAsIkhlaWdodCI6MC4wLCJCb3JkZXJTdHlsZSI6bnVsbCwiUGFyZW50U3R5bGUiOm51bGx9LCJEYXRlU3R5bGUiOnsiJGlkIjoiNTQxIiwiRm9udFNldHRpbmdzIjp7IiRpZCI6IjU0Mi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aWQiOiI1NDMiLCJUb3AiOjAsIkxlZnQiOjAsIlJpZ2h0IjowLCJCb3R0b20iOjB9LCJQYWRkaW5nIjp7IiRpZCI6IjU0NCIsIlRvcCI6MCwiTGVmdCI6MCwiUmlnaHQiOjAsIkJvdHRvbSI6MH0sIkJhY2tncm91bmQiOnsiJHJlZiI6IjM2NSJ9LCJJc1Zpc2libGUiOmZhbHNlLCJXaWR0aCI6MC4wLCJIZWlnaHQiOjAuMCwiQm9yZGVyU3R5bGUiOm51bGwsIlBhcmVudFN0eWxlIjpudWxsfSwiVGl0bGVQb3NpdGlvbiI6IlJpZ2h0IiwiRGF0ZVBvc2l0aW9uIjoiTGVmdCIsIlNoYXBlVHlwZSI6NCwiU2hhcGVTaXplIjozLCJTaGFwZVN0eWxlIjp7IiRpZCI6IjU0NSIsIk1hcmdpbiI6eyIkaWQiOiI1NDYiLCJUb3AiOjAsIkxlZnQiOjAsIlJpZ2h0IjowLCJCb3R0b20iOjB9LCJQYWRkaW5nIjp7IiRpZCI6IjU0NyIsIlRvcCI6MCwiTGVmdCI6MCwiUmlnaHQiOjAsIkJvdHRvbSI6MH0sIkJhY2tncm91bmQiOnsiJGlkIjoiNTQ4IiwiQ29sb3IiOnsiJGlkIjoiNTQ5IiwiQSI6MjU1LCJSIjo5MSwiRyI6MTU1LCJCIjoyMTN9fSwiSXNWaXNpYmxlIjp0cnVlLCJXaWR0aCI6MTMuOTk5NzYzNDg4NzY5NTMxLCJIZWlnaHQiOjE2LjMzMzA3MDc1NTAwNDg4MywiQm9yZGVyU3R5bGUiOnsiJGlkIjoiNTUwIiwiTGluZUNvbG9yIjpudWxsLCJMaW5lV2VpZ2h0IjowLjAsIkxpbmVUeXBlIjowLCJQYXJlbnRTdHlsZSI6bnVsbH0sIlBhcmVudFN0eWxlIjpudWxsfSwiRGF0ZUZvcm1hdCI6eyIkaWQiOiI1NT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eyIkaWQiOiI1NTIiLCJBZGRyZXNzIjoiIiwiU3ViQWRkcmVzcyI6IiJ9LCJJbXBvcnRJZCI6bnVsbH0seyIkaWQiOiI1NTMiLCJJZCI6IjU2MDgzN2RjLTFhYmQtNGEwYy1hMGQyLTdhZjY4NDE4MmEwNiIsIkluZGV4IjoyMywiR3JvdXBJZCI6IjYxMTVlYjk0LTVmYWItNGEzNy1hMzUxLTdlMTM0ZmYxNzczZCIsIlRpdGxlIjoiRmFjZWJvb2sgQWRzIiwiRGF0ZVRpbWUiOiIyMDE5LTAxLTEzVDIzOjU5OjAwWiIsIlBlcmNlbnRhZ2VDb21wbGV0ZSI6bnVsbCwiTm90ZSI6bnVsbCwiU3R5bGUiOnsiJGlkIjoiNTU0IiwiVGl0bGVTdHlsZSI6eyIkaWQiOiI1NTUiLCJGb250U2V0dGluZ3MiOnsiJGlkIjoiNTU2IiwiRm9udFNpemUiOjExLCJGb250TmFtZSI6IkNhbGlicmkiLCJJc0JvbGQiOnRydWUsIklzSXRhbGljIjpmYWxzZSwiSXNVbmRlcmxpbmVkIjpmYWxzZSwiUGFyZW50U3R5bGUiOm51bGx9LCJBdXRvU2l6ZSI6MiwiRm9yZWdyb3VuZCI6eyIkaWQiOiI1NTciLCJDb2xvciI6eyIkaWQiOiI1NTgiLCJBIjoyNTUsIlIiOjAsIkciOjAsIkIiOjB9fSwiTWF4V2lkdGgiOjYyLjc3LCJNYXhIZWlnaHQiOiJJbmZpbml0eSIsIlNtYXJ0Rm9yZWdyb3VuZElzQWN0aXZlIjpmYWxzZSwiSG9yaXpvbnRhbEFsaWdubWVudCI6MCwiVmVydGljYWxBbGlnbm1lbnQiOjAsIlNtYXJ0Rm9yZWdyb3VuZCI6bnVsbCwiQmFja2dyb3VuZEZpbGxUeXBlIjowLCJNYXJnaW4iOnsiJGlkIjoiNTU5IiwiVG9wIjowLCJMZWZ0IjowLCJSaWdodCI6MCwiQm90dG9tIjowfSwiUGFkZGluZyI6eyIkaWQiOiI1NjAiLCJUb3AiOjAsIkxlZnQiOjAsIlJpZ2h0IjowLCJCb3R0b20iOjB9LCJCYWNrZ3JvdW5kIjp7IiRyZWYiOiIzNTkifSwiSXNWaXNpYmxlIjp0cnVlLCJXaWR0aCI6MC4wLCJIZWlnaHQiOjAuMCwiQm9yZGVyU3R5bGUiOm51bGwsIlBhcmVudFN0eWxlIjpudWxsfSwiRGF0ZVN0eWxlIjp7IiRpZCI6IjU2MSIsIkZvbnRTZXR0aW5ncyI6eyIkaWQiOiI1NjI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GlkIjoiNTYzIiwiVG9wIjowLCJMZWZ0IjowLCJSaWdodCI6MCwiQm90dG9tIjowfSwiUGFkZGluZyI6eyIkaWQiOiI1NjQiLCJUb3AiOjAsIkxlZnQiOjAsIlJpZ2h0IjowLCJCb3R0b20iOjB9LCJCYWNrZ3JvdW5kIjp7IiRyZWYiOiIzNjUifSwiSXNWaXNpYmxlIjpmYWxzZSwiV2lkdGgiOjAuMCwiSGVpZ2h0IjowLjAsIkJvcmRlclN0eWxlIjpudWxsLCJQYXJlbnRTdHlsZSI6bnVsbH0sIlRpdGxlUG9zaXRpb24iOiJSaWdodCIsIkRhdGVQb3NpdGlvbiI6IkxlZnQiLCJTaGFwZVR5cGUiOjQsIlNoYXBlU2l6ZSI6MywiU2hhcGVTdHlsZSI6eyIkaWQiOiI1NjUiLCJNYXJnaW4iOnsiJGlkIjoiNTY2IiwiVG9wIjowLCJMZWZ0IjowLCJSaWdodCI6MCwiQm90dG9tIjowfSwiUGFkZGluZyI6eyIkaWQiOiI1NjciLCJUb3AiOjAsIkxlZnQiOjAsIlJpZ2h0IjowLCJCb3R0b20iOjB9LCJCYWNrZ3JvdW5kIjp7IiRpZCI6IjU2OCIsIkNvbG9yIjp7IiRpZCI6IjU2OSIsIkEiOjI1NSwiUiI6OTEsIkciOjE1NSwiQiI6MjEzfX0sIklzVmlzaWJsZSI6dHJ1ZSwiV2lkdGgiOjEzLjk5OTc2MzQ4ODc2OTUzMSwiSGVpZ2h0IjoxNi4zMzMwNzA3NTUwMDQ4ODMsIkJvcmRlclN0eWxlIjp7IiRpZCI6IjU3MCIsIkxpbmVDb2xvciI6bnVsbCwiTGluZVdlaWdodCI6MC4wLCJMaW5lVHlwZSI6MCwiUGFyZW50U3R5bGUiOm51bGx9LCJQYXJlbnRTdHlsZSI6bnVsbH0sIkRhdGVGb3JtYXQiOnsiJGlkIjoiNTc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TcyIiwiQWRkcmVzcyI6IiIsIlN1YkFkZHJlc3MiOiIifSwiSW1wb3J0SWQiOm51bGx9LHsiJGlkIjoiNTczIiwiSWQiOiI2MGMwNmEwNi1mZGNlLTQzYTAtOTE5My1kZjcwYWI3NDVlMTUiLCJJbmRleCI6MjQsIkdyb3VwSWQiOiI2MTE1ZWI5NC01ZmFiLTRhMzctYTM1MS03ZTEzNGZmMTc3M2QiLCJUaXRsZSI6IllvdXR1YmUgQWRzIiwiRGF0ZVRpbWUiOiIyMDE5LTEwLTEzVDIzOjU5OjAwWiIsIlBlcmNlbnRhZ2VDb21wbGV0ZSI6bnVsbCwiTm90ZSI6bnVsbCwiU3R5bGUiOnsiJGlkIjoiNTc0IiwiVGl0bGVTdHlsZSI6eyIkaWQiOiI1NzUiLCJGb250U2V0dGluZ3MiOnsiJGlkIjoiNTc2IiwiRm9udFNpemUiOjExLCJGb250TmFtZSI6IkNhbGlicmkiLCJJc0JvbGQiOnRydWUsIklzSXRhbGljIjpmYWxzZSwiSXNVbmRlcmxpbmVkIjpmYWxzZSwiUGFyZW50U3R5bGUiOm51bGx9LCJBdXRvU2l6ZSI6MiwiRm9yZWdyb3VuZCI6eyIkaWQiOiI1NzciLCJDb2xvciI6eyIkaWQiOiI1NzgiLCJBIjoyNTUsIlIiOjAsIkciOjAsIkIiOjB9fSwiTWF4V2lkdGgiOjU3LjI0NjY2NjY2NjY2NjY3LCJNYXhIZWlnaHQiOiJJbmZpbml0eSIsIlNtYXJ0Rm9yZWdyb3VuZElzQWN0aXZlIjpmYWxzZSwiSG9yaXpvbnRhbEFsaWdubWVudCI6MCwiVmVydGljYWxBbGlnbm1lbnQiOjAsIlNtYXJ0Rm9yZWdyb3VuZCI6bnVsbCwiQmFja2dyb3VuZEZpbGxUeXBlIjowLCJNYXJnaW4iOnsiJHJlZiI6IjIyMCJ9LCJQYWRkaW5nIjp7IiRyZWYiOiIyMjEifSwiQmFja2dyb3VuZCI6eyIkcmVmIjoiNzMifSwiSXNWaXNpYmxlIjp0cnVlLCJXaWR0aCI6MC4wLCJIZWlnaHQiOjAuMCwiQm9yZGVyU3R5bGUiOm51bGwsIlBhcmVudFN0eWxlIjpudWxsfSwiRGF0ZVN0eWxlIjp7IiRpZCI6IjU3OSIsIkZvbnRTZXR0aW5ncyI6eyIkaWQiOiI1ODA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QsIlNoYXBlU2l6ZSI6MywiU2hhcGVTdHlsZSI6eyIkaWQiOiI1ODEiLCJNYXJnaW4iOnsiJHJlZiI6IjIyNyJ9LCJQYWRkaW5nIjp7IiRyZWYiOiIyMjgifSwiQmFja2dyb3VuZCI6eyIkaWQiOiI1ODIiLCJDb2xvciI6eyIkaWQiOiI1ODMiLCJBIjoyNTUsIlIiOjkxLCJHIjoxNTUsIkIiOjIxM319LCJJc1Zpc2libGUiOnRydWUsIldpZHRoIjoxMy45OTk3NjM0ODg3Njk1MzEsIkhlaWdodCI6MTYuMzMzMDcwNzU1MDA0ODgzLCJCb3JkZXJTdHlsZSI6eyIkaWQiOiI1ODQiLCJMaW5lQ29sb3IiOm51bGwsIkxpbmVXZWlnaHQiOjAuMCwiTGluZVR5cGUiOjAsIlBhcmVudFN0eWxlIjpudWxsfSwiUGFyZW50U3R5bGUiOm51bGx9LCJEYXRlRm9ybWF0Ijp7IiRpZCI6IjU4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U4NiIsIkFkZHJlc3MiOiIiLCJTdWJBZGRyZXNzIjoiIn0sIkltcG9ydElkIjpudWxsfSx7IiRpZCI6IjU4NyIsIklkIjoiMmUyNzYyNmUtM2QwOS00ZGQwLWEyMTAtYjFlMDVkNmJmZGQ4IiwiSW5kZXgiOjI1LCJHcm91cElkIjoiOWU0NWZiMzYtZmFhZC00ZTU0LWEwYTYtNmZjN2Q0MThiNWQyIiwiVGl0bGUiOiJHb29nbGUgQWRzIiwiRGF0ZVRpbWUiOiIyMDE5LTAxLTEzVDIzOjU5OjAwWiIsIlBlcmNlbnRhZ2VDb21wbGV0ZSI6bnVsbCwiTm90ZSI6bnVsbCwiU3R5bGUiOnsiJGlkIjoiNTg4IiwiVGl0bGVTdHlsZSI6eyIkaWQiOiI1ODkiLCJGb250U2V0dGluZ3MiOnsiJGlkIjoiNTkwIiwiRm9udFNpemUiOjExLCJGb250TmFtZSI6IkNhbGlicmkiLCJJc0JvbGQiOnRydWUsIklzSXRhbGljIjpmYWxzZSwiSXNVbmRlcmxpbmVkIjpmYWxzZSwiUGFyZW50U3R5bGUiOm51bGx9LCJBdXRvU2l6ZSI6MiwiRm9yZWdyb3VuZCI6eyIkaWQiOiI1OTEiLCJDb2xvciI6eyIkaWQiOiI1OTIiLCJBIjoyNTUsIlIiOjAsIkciOjAsIkIiOjB9fSwiTWF4V2lkdGgiOjUxLjczMzMzMzMzMzMzMzMzNCwiTWF4SGVpZ2h0IjoiSW5maW5pdHkiLCJTbWFydEZvcmVncm91bmRJc0FjdGl2ZSI6ZmFsc2UsIkhvcml6b250YWxBbGlnbm1lbnQiOjAsIlZlcnRpY2FsQWxpZ25tZW50IjowLCJTbWFydEZvcmVncm91bmQiOm51bGwsIkJhY2tncm91bmRGaWxsVHlwZSI6MCwiTWFyZ2luIjp7IiRpZCI6IjU5MyIsIlRvcCI6MCwiTGVmdCI6MCwiUmlnaHQiOjAsIkJvdHRvbSI6MH0sIlBhZGRpbmciOnsiJGlkIjoiNTk0IiwiVG9wIjowLCJMZWZ0IjowLCJSaWdodCI6MCwiQm90dG9tIjowfSwiQmFja2dyb3VuZCI6eyIkcmVmIjoiMzU5In0sIklzVmlzaWJsZSI6dHJ1ZSwiV2lkdGgiOjAuMCwiSGVpZ2h0IjowLjAsIkJvcmRlclN0eWxlIjpudWxsLCJQYXJlbnRTdHlsZSI6bnVsbH0sIkRhdGVTdHlsZSI6eyIkaWQiOiI1OTUiLCJGb250U2V0dGluZ3MiOnsiJGlkIjoiNTk2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pZCI6IjU5NyIsIlRvcCI6MCwiTGVmdCI6MCwiUmlnaHQiOjAsIkJvdHRvbSI6MH0sIlBhZGRpbmciOnsiJGlkIjoiNTk4IiwiVG9wIjowLCJMZWZ0IjowLCJSaWdodCI6MCwiQm90dG9tIjowfSwiQmFja2dyb3VuZCI6eyIkcmVmIjoiMzY1In0sIklzVmlzaWJsZSI6ZmFsc2UsIldpZHRoIjowLjAsIkhlaWdodCI6MC4wLCJCb3JkZXJTdHlsZSI6bnVsbCwiUGFyZW50U3R5bGUiOm51bGx9LCJUaXRsZVBvc2l0aW9uIjoiUmlnaHQiLCJEYXRlUG9zaXRpb24iOiJMZWZ0IiwiU2hhcGVUeXBlIjo0LCJTaGFwZVNpemUiOjMsIlNoYXBlU3R5bGUiOnsiJGlkIjoiNTk5IiwiTWFyZ2luIjp7IiRpZCI6IjYwMCIsIlRvcCI6MCwiTGVmdCI6MCwiUmlnaHQiOjAsIkJvdHRvbSI6MH0sIlBhZGRpbmciOnsiJGlkIjoiNjAxIiwiVG9wIjowLCJMZWZ0IjowLCJSaWdodCI6MCwiQm90dG9tIjowfSwiQmFja2dyb3VuZCI6eyIkaWQiOiI2MDIiLCJDb2xvciI6eyIkaWQiOiI2MDMiLCJBIjoyNTUsIlIiOjkxLCJHIjoxNTUsIkIiOjIxM319LCJJc1Zpc2libGUiOnRydWUsIldpZHRoIjoxMy45OTk3NjM0ODg3Njk1MzEsIkhlaWdodCI6MTYuMzMzMDcwNzU1MDA0ODgzLCJCb3JkZXJTdHlsZSI6eyIkaWQiOiI2MDQiLCJMaW5lQ29sb3IiOm51bGwsIkxpbmVXZWlnaHQiOjAuMCwiTGluZVR5cGUiOjAsIlBhcmVudFN0eWxlIjpudWxsfSwiUGFyZW50U3R5bGUiOm51bGx9LCJEYXRlRm9ybWF0Ijp7IiRpZCI6IjYw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YwNiIsIkFkZHJlc3MiOiIiLCJTdWJBZGRyZXNzIjoiIn0sIkltcG9ydElkIjpudWxsfSx7IiRpZCI6IjYwNyIsIklkIjoiZGY2ZTIzY2ItOTNlMy00MzM2LWFkZmQtYzM5YjRkNTA1M2RlIiwiSW5kZXgiOjI2LCJHcm91cElkIjoiOWU0NWZiMzYtZmFhZC00ZTU0LWEwYTYtNmZjN2Q0MThiNWQyIiwiVGl0bGUiOiJEaXNwbGF5IEFkcyBDcmVhdGl2ZSIsIkRhdGVUaW1lIjoiMjAxOS0wNC0xM1QyMzo1OTowMFoiLCJQZXJjZW50YWdlQ29tcGxldGUiOm51bGwsIk5vdGUiOm51bGwsIlN0eWxlIjp7IiRpZCI6IjYwOCIsIlRpdGxlU3R5bGUiOnsiJGlkIjoiNjA5IiwiRm9udFNldHRpbmdzIjp7IiRpZCI6IjYxMCIsIkZvbnRTaXplIjoxMSwiRm9udE5hbWUiOiJDYWxpYnJpIiwiSXNCb2xkIjp0cnVlLCJJc0l0YWxpYyI6ZmFsc2UsIklzVW5kZXJsaW5lZCI6ZmFsc2UsIlBhcmVudFN0eWxlIjpudWxsfSwiQXV0b1NpemUiOjIsIkZvcmVncm91bmQiOnsiJGlkIjoiNjExIiwiQ29sb3IiOnsiJGlkIjoiNjEyIiwiQSI6MjU1LCJSIjowLCJHIjowLCJCIjowfX0sIk1heFdpZHRoIjo5Mi41NDY2NjY2NjY2NjY2Njc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NjEzIiwiRm9udFNldHRpbmdzIjp7IiRpZCI6IjYxNC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I0In0sIlBhZGRpbmciOnsiJHJlZiI6IjIyNSJ9LCJCYWNrZ3JvdW5kIjp7IiRyZWYiOiI4MCJ9LCJJc1Zpc2libGUiOmZhbHNlLCJXaWR0aCI6MC4wLCJIZWlnaHQiOjAuMCwiQm9yZGVyU3R5bGUiOm51bGwsIlBhcmVudFN0eWxlIjpudWxsfSwiVGl0bGVQb3NpdGlvbiI6IlJpZ2h0IiwiRGF0ZVBvc2l0aW9uIjoiTGVmdCIsIlNoYXBlVHlwZSI6NCwiU2hhcGVTaXplIjozLCJTaGFwZVN0eWxlIjp7IiRpZCI6IjYxNSIsIk1hcmdpbiI6eyIkcmVmIjoiMjI3In0sIlBhZGRpbmciOnsiJHJlZiI6IjIyOCJ9LCJCYWNrZ3JvdW5kIjp7IiRpZCI6IjYxNiIsIkNvbG9yIjp7IiRpZCI6IjYxNyIsIkEiOjI1NSwiUiI6OTEsIkciOjE1NSwiQiI6MjEzfX0sIklzVmlzaWJsZSI6dHJ1ZSwiV2lkdGgiOjEzLjk5OTc2MzQ4ODc2OTUzMSwiSGVpZ2h0IjoxNi4zMzMwNzA3NTUwMDQ4ODMsIkJvcmRlclN0eWxlIjp7IiRpZCI6IjYxOCIsIkxpbmVDb2xvciI6bnVsbCwiTGluZVdlaWdodCI6MC4wLCJMaW5lVHlwZSI6MCwiUGFyZW50U3R5bGUiOm51bGx9LCJQYXJlbnRTdHlsZSI6bnVsbH0sIkRhdGVGb3JtYXQiOnsiJGlkIjoiNjE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jIwIiwiQWRkcmVzcyI6IiIsIlN1YkFkZHJlc3MiOiIifSwiSW1wb3J0SWQiOm51bGx9LHsiJGlkIjoiNjIxIiwiSWQiOiJhYTAwZGRlNy00MWMyLTRhMjEtYTJjNy1iNmU3NTZiZjVlMTciLCJJbmRleCI6MjcsIkdyb3VwSWQiOiI5ZTQ1ZmIzNi1mYWFkLTRlNTQtYTBhNi02ZmM3ZDQxOGI1ZDIiLCJUaXRsZSI6Ik1vYmlsZSBBZHMiLCJEYXRlVGltZSI6IjIwMTktMTAtMTNUMjM6NTk6MDBaIiwiUGVyY2VudGFnZUNvbXBsZXRlIjpudWxsLCJOb3RlIjpudWxsLCJTdHlsZSI6eyIkaWQiOiI2MjIiLCJUaXRsZVN0eWxlIjp7IiRpZCI6IjYyMyIsIkZvbnRTZXR0aW5ncyI6eyIkaWQiOiI2MjQiLCJGb250U2l6ZSI6MTEsIkZvbnROYW1lIjoiQ2FsaWJyaSIsIklzQm9sZCI6dHJ1ZSwiSXNJdGFsaWMiOmZhbHNlLCJJc1VuZGVybGluZWQiOmZhbHNlLCJQYXJlbnRTdHlsZSI6bnVsbH0sIkF1dG9TaXplIjoyLCJGb3JlZ3JvdW5kIjp7IiRpZCI6IjYyNSIsIkNvbG9yIjp7IiRpZCI6IjYyNiIsIkEiOjI1NSwiUiI6MCwiRyI6MCwiQiI6MH19LCJNYXhXaWR0aCI6NTEuODE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NjI3IiwiRm9udFNldHRpbmdzIjp7IiRpZCI6IjYyOC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I0In0sIlBhZGRpbmciOnsiJHJlZiI6IjIyNSJ9LCJCYWNrZ3JvdW5kIjp7IiRyZWYiOiI4MCJ9LCJJc1Zpc2libGUiOmZhbHNlLCJXaWR0aCI6MC4wLCJIZWlnaHQiOjAuMCwiQm9yZGVyU3R5bGUiOm51bGwsIlBhcmVudFN0eWxlIjpudWxsfSwiVGl0bGVQb3NpdGlvbiI6IlJpZ2h0IiwiRGF0ZVBvc2l0aW9uIjoiTGVmdCIsIlNoYXBlVHlwZSI6NCwiU2hhcGVTaXplIjozLCJTaGFwZVN0eWxlIjp7IiRpZCI6IjYyOSIsIk1hcmdpbiI6eyIkcmVmIjoiMjI3In0sIlBhZGRpbmciOnsiJHJlZiI6IjIyOCJ9LCJCYWNrZ3JvdW5kIjp7IiRpZCI6IjYzMCIsIkNvbG9yIjp7IiRpZCI6IjYzMSIsIkEiOjI1NSwiUiI6OTEsIkciOjE1NSwiQiI6MjEzfX0sIklzVmlzaWJsZSI6dHJ1ZSwiV2lkdGgiOjEzLjk5OTc2MzQ4ODc2OTUzMSwiSGVpZ2h0IjoxNi4zMzMwNzA3NTUwMDQ4ODMsIkJvcmRlclN0eWxlIjp7IiRpZCI6IjYzMiIsIkxpbmVDb2xvciI6bnVsbCwiTGluZVdlaWdodCI6MC4wLCJMaW5lVHlwZSI6MCwiUGFyZW50U3R5bGUiOm51bGx9LCJQYXJlbnRTdHlsZSI6bnVsbH0sIkRhdGVGb3JtYXQiOnsiJGlkIjoiNjM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jM0IiwiQWRkcmVzcyI6IiIsIlN1YkFkZHJlc3MiOiIifSwiSW1wb3J0SWQiOm51bGx9LHsiJGlkIjoiNjM1IiwiSWQiOiIwMTUwMmNlNC0yYmM4LTQyOTQtYWU4Yy04ZTJhMjYzNzRjM2IiLCJJbmRleCI6MjgsIkdyb3VwSWQiOiIiLCJUaXRsZSI6IkVtYWlsIEFkcyIsIkRhdGVUaW1lIjoiMjAxOS0xMC0xM1QyMzo1OTowMFoiLCJQZXJjZW50YWdlQ29tcGxldGUiOm51bGwsIk5vdGUiOm51bGwsIlN0eWxlIjp7IiRpZCI6IjYzNiIsIlRpdGxlU3R5bGUiOnsiJGlkIjoiNjM3IiwiRm9udFNldHRpbmdzIjp7IiRpZCI6IjYzOCIsIkZvbnRTaXplIjoxMSwiRm9udE5hbWUiOiJDYWxpYnJpIiwiSXNCb2xkIjp0cnVlLCJJc0l0YWxpYyI6ZmFsc2UsIklzVW5kZXJsaW5lZCI6ZmFsc2UsIlBhcmVudFN0eWxlIjpudWxsfSwiQXV0b1NpemUiOjIsIkZvcmVncm91bmQiOnsiJGlkIjoiNjM5IiwiQ29sb3IiOnsiJGlkIjoiNjQwIiwiQSI6MjU1LCJSIjowLCJHIjowLCJCIjowfX0sIk1heFdpZHRoIjo0NC41ODY2NjY2NjY2NjY2NjY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NjQxIiwiRm9udFNldHRpbmdzIjp7IiRpZCI6IjY0Mi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I0In0sIlBhZGRpbmciOnsiJHJlZiI6IjIyNSJ9LCJCYWNrZ3JvdW5kIjp7IiRyZWYiOiI4MCJ9LCJJc1Zpc2libGUiOmZhbHNlLCJXaWR0aCI6MC4wLCJIZWlnaHQiOjAuMCwiQm9yZGVyU3R5bGUiOm51bGwsIlBhcmVudFN0eWxlIjpudWxsfSwiVGl0bGVQb3NpdGlvbiI6IlJpZ2h0IiwiRGF0ZVBvc2l0aW9uIjoiTGVmdCIsIlNoYXBlVHlwZSI6NCwiU2hhcGVTaXplIjozLCJTaGFwZVN0eWxlIjp7IiRpZCI6IjY0MyIsIk1hcmdpbiI6eyIkcmVmIjoiMjI3In0sIlBhZGRpbmciOnsiJHJlZiI6IjIyOCJ9LCJCYWNrZ3JvdW5kIjp7IiRpZCI6IjY0NCIsIkNvbG9yIjp7IiRpZCI6IjY0NSIsIkEiOjI1NSwiUiI6OTEsIkciOjE1NSwiQiI6MjEzfX0sIklzVmlzaWJsZSI6dHJ1ZSwiV2lkdGgiOjEzLjk5OTc2MzQ4ODc2OTUzMSwiSGVpZ2h0IjoxNi4zMzMwNzA3NTUwMDQ4ODMsIkJvcmRlclN0eWxlIjp7IiRpZCI6IjY0NiIsIkxpbmVDb2xvciI6bnVsbCwiTGluZVdlaWdodCI6MC4wLCJMaW5lVHlwZSI6MCwiUGFyZW50U3R5bGUiOm51bGx9LCJQYXJlbnRTdHlsZSI6bnVsbH0sIkRhdGVGb3JtYXQiOnsiJGlkIjoiNjQ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jQ4IiwiQWRkcmVzcyI6IiIsIlN1YkFkZHJlc3MiOiIifSwiSW1wb3J0SWQiOm51bGx9XX0seyIkaWQiOiI2NDkiLCJJZCI6IjM3NTRlNGVmLThjMzctNDNhOC04M2ZmLTg5YmYxMmJkOTMxYSIsIkluZGV4IjozLCJIZWFkZXJUZXh0IjoiRGV2T3BzIiwiU3R5bGUiOnsiJGlkIjoiNjUwIiwiSGVhZGVyU3R5bGUiOnsiJGlkIjoiNjUxIiwiVGV4dFN0eWxlIjp7IiRpZCI6IjY1MiIsIkZvbnRTZXR0aW5ncyI6eyIkaWQiOiI2NTMiLCJGb250U2l6ZSI6MTIsIkZvbnROYW1lIjoiQ2FsaWJyaSIsIklzQm9sZCI6dHJ1ZSwiSXNJdGFsaWMiOmZhbHNlLCJJc1VuZGVybGluZWQiOmZhbHNlLCJQYXJlbnRTdHlsZSI6bnVsbH0sIkF1dG9TaXplIjowLCJGb3JlZ3JvdW5kIjp7IiRpZCI6IjY1NCIsIkNvbG9yIjp7IiRpZCI6IjY1NSIsIkEiOjI1NSwiUiI6MjMsIkciOjMwLCJCIjozNn19LCJNYXhXaWR0aCI6MC4wLCJNYXhIZWlnaHQiOjAuMCwiU21hcnRGb3JlZ3JvdW5kSXNBY3RpdmUiOmZhbHNlLCJIb3Jpem9udGFsQWxpZ25tZW50IjowLCJWZXJ0aWNhbEFsaWdubWVudCI6MCwiU21hcnRGb3JlZ3JvdW5kIjpudWxsLCJCYWNrZ3JvdW5kRmlsbFR5cGUiOjAsIk1hcmdpbiI6eyIkcmVmIjoiMTcwIn0sIlBhZGRpbmciOnsiJHJlZiI6IjE3MSJ9LCJCYWNrZ3JvdW5kIjpudWxsLCJJc1Zpc2libGUiOmZhbHNlLCJXaWR0aCI6MC4wLCJIZWlnaHQiOjAuMCwiQm9yZGVyU3R5bGUiOm51bGwsIlBhcmVudFN0eWxlIjpudWxsfSwiUmVjdGFuZ2xlU3R5bGUiOnsiJGlkIjoiNjU2IiwiTWFyZ2luIjp7IiRyZWYiOiIxNzMifSwiUGFkZGluZyI6eyIkcmVmIjoiMTc0In0sIkJhY2tncm91bmQiOnsiJGlkIjoiNjU3IiwiQ29sb3IiOnsiJGlkIjoiNjU4IiwiQSI6MjU1LCJSIjoyMzcsIkciOjEyNSwiQiI6NDl9fSwiSXNWaXNpYmxlIjpmYWxzZSwiV2lkdGgiOjAuMCwiSGVpZ2h0IjowLjAsIkJvcmRlclN0eWxlIjp7IiRpZCI6IjY1OSIsIkxpbmVDb2xvciI6eyIkaWQiOiI2NjAiLCIkdHlwZSI6Ik5MUkUuQ29tbW9uLkRvbS5Tb2xpZENvbG9yQnJ1c2gsIE5MUkUuQ29tbW9uIiwiQ29sb3IiOnsiJGlkIjoiNjYxIiwiQSI6MjU1LCJSIjoyMywiRyI6MzAsIkIiOjM2fX0sIkxpbmVXZWlnaHQiOjAuMCwiTGluZVR5cGUiOjAsIlBhcmVudFN0eWxlIjpudWxsfSwiUGFyZW50U3R5bGUiOm51bGx9LCJNYXJnaW4iOnsiJHJlZiI6IjE4MCJ9LCJQYWRkaW5nIjp7IiRyZWYiOiIxODEifSwiQmFja2dyb3VuZCI6bnVsbCwiSXNWaXNpYmxlIjp0cnVlLCJXaWR0aCI6MC4wLCJIZWlnaHQiOjAuMCwiQm9yZGVyU3R5bGUiOm51bGwsIlBhcmVudFN0eWxlIjpudWxsfSwiQmFja2dyb3VuZFN0eWxlIjp7IiRpZCI6IjY2MiIsIk1hcmdpbiI6eyIkcmVmIjoiMTgzIn0sIlBhZGRpbmciOnsiJHJlZiI6IjE4NCJ9LCJCYWNrZ3JvdW5kIjp7IiRpZCI6IjY2MyIsIkNvbG9yIjp7IiRpZCI6IjY2NCIsIkEiOjM4LCJSIjoyMzcsIkciOjEyNSwiQiI6NDl9fSwiSXNWaXNpYmxlIjp0cnVlLCJXaWR0aCI6MC4wLCJIZWlnaHQiOjAuMCwiQm9yZGVyU3R5bGUiOnsiJGlkIjoiNjY1IiwiTGluZUNvbG9yIjp7IiRpZCI6IjY2NiIsIiR0eXBlIjoiTkxSRS5Db21tb24uRG9tLlNvbGlkQ29sb3JCcnVzaCwgTkxSRS5Db21tb24iLCJDb2xvciI6eyIkaWQiOiI2NjciLCJBIjoyNTUsIlIiOjIwOCwiRyI6MjA2LCJCIjoyMDZ9fSwiTGluZVdlaWdodCI6MC4wLCJMaW5lVHlwZSI6MCwiUGFyZW50U3R5bGUiOm51bGx9LCJQYXJlbnRTdHlsZSI6bnVsbH0sIklzQWJvdmVUaW1lYmFuZCI6ZmFsc2UsIk1hcmdpbiI6eyIkcmVmIjoiMTkwIn0sIlBhZGRpbmciOnsiJHJlZiI6IjE5MSJ9LCJJc1Zpc2libGUiOnRydWUsIldpZHRoIjowLjAsIkhlaWdodCI6MC4wLCJCb3JkZXJTdHlsZSI6bnVsbCwiUGFyZW50U3R5bGUiOm51bGx9LCJUYXNrcyI6W10sIk1pbGVzdG9uZXMiOlt7IiRpZCI6IjY2OCIsIklkIjoiZTIzOGQ1ZjAtMjg5My00ZDA5LTlhM2YtODAyMzBkZDMyYzE4IiwiSW5kZXgiOjMwLCJHcm91cElkIjoiZDQ3ODM2OGItOGNiZC00OGZiLWIxNmYtMDA0ZGQ5MzcyMTQ3IiwiVGl0bGUiOiJHZW8tcmVwbGljYXRpb24iLCJEYXRlVGltZSI6IjIwMTktMDQtMTNUMjM6NTk6MDBaIiwiUGVyY2VudGFnZUNvbXBsZXRlIjpudWxsLCJOb3RlIjpudWxsLCJTdHlsZSI6eyIkaWQiOiI2NjkiLCJUaXRsZVN0eWxlIjp7IiRpZCI6IjY3MCIsIkZvbnRTZXR0aW5ncyI6eyIkaWQiOiI2NzEiLCJGb250U2l6ZSI6MTEsIkZvbnROYW1lIjoiQ2FsaWJyaSIsIklzQm9sZCI6dHJ1ZSwiSXNJdGFsaWMiOmZhbHNlLCJJc1VuZGVybGluZWQiOmZhbHNlLCJQYXJlbnRTdHlsZSI6bnVsbH0sIkF1dG9TaXplIjowLCJGb3JlZ3JvdW5kIjp7IiRpZCI6IjY3MiIsIkNvbG9yIjp7IiRpZCI6IjY3My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Njc0IiwiRm9udFNldHRpbmdzIjp7IiRpZCI6IjY3NS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I0In0sIlBhZGRpbmciOnsiJHJlZiI6IjIyNSJ9LCJCYWNrZ3JvdW5kIjp7IiRyZWYiOiI4MCJ9LCJJc1Zpc2libGUiOmZhbHNlLCJXaWR0aCI6MC4wLCJIZWlnaHQiOjAuMCwiQm9yZGVyU3R5bGUiOm51bGwsIlBhcmVudFN0eWxlIjpudWxsfSwiVGl0bGVQb3NpdGlvbiI6IlJpZ2h0IiwiRGF0ZVBvc2l0aW9uIjoiTGVmdCIsIlNoYXBlVHlwZSI6MTcsIlNoYXBlU2l6ZSI6MywiU2hhcGVTdHlsZSI6eyIkaWQiOiI2NzYiLCJNYXJnaW4iOnsiJHJlZiI6IjIyNyJ9LCJQYWRkaW5nIjp7IiRyZWYiOiIyMjgifSwiQmFja2dyb3VuZCI6eyIkaWQiOiI2NzciLCJDb2xvciI6eyIkaWQiOiI2NzgiLCJBIjoyNTUsIlIiOjIzNywiRyI6MTI1LCJCIjo0OX19LCJJc1Zpc2libGUiOnRydWUsIldpZHRoIjoxNy4wLCJIZWlnaHQiOjE3LjAsIkJvcmRlclN0eWxlIjp7IiRpZCI6IjY3OSIsIkxpbmVDb2xvciI6bnVsbCwiTGluZVdlaWdodCI6MC4wLCJMaW5lVHlwZSI6MCwiUGFyZW50U3R5bGUiOm51bGx9LCJQYXJlbnRTdHlsZSI6bnVsbH0sIkRhdGVGb3JtYXQiOnsiJGlkIjoiNjg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jgxIiwiQWRkcmVzcyI6IiIsIlN1YkFkZHJlc3MiOiIifSwiSW1wb3J0SWQiOm51bGx9LHsiJGlkIjoiNjgyIiwiSWQiOiI4N2M5M2EzMS05YTY1LTQ0MWQtOGNjZS1jMDQzMzZhZjI3NzgiLCJJbmRleCI6MzEsIkdyb3VwSWQiOiJkNDc4MzY4Yi04Y2JkLTQ4ZmItYjE2Zi0wMDRkZDkzNzIxNDciLCJUaXRsZSI6IkFjY2VzcyBGaXJld2FsbCBJbnRlZ3JhdGlvbiIsIkRhdGVUaW1lIjoiMjAxOS0wNy0xM1QyMzo1OTowMFoiLCJQZXJjZW50YWdlQ29tcGxldGUiOm51bGwsIk5vdGUiOm51bGwsIlN0eWxlIjp7IiRpZCI6IjY4MyIsIlRpdGxlU3R5bGUiOnsiJGlkIjoiNjg0IiwiRm9udFNldHRpbmdzIjp7IiRpZCI6IjY4NSIsIkZvbnRTaXplIjoxMSwiRm9udE5hbWUiOiJDYWxpYnJpIiwiSXNCb2xkIjp0cnVlLCJJc0l0YWxpYyI6ZmFsc2UsIklzVW5kZXJsaW5lZCI6ZmFsc2UsIlBhcmVudFN0eWxlIjpudWxsfSwiQXV0b1NpemUiOjAsIkZvcmVncm91bmQiOnsiJGlkIjoiNjg2IiwiQ29sb3IiOnsiJGlkIjoiNjg3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2ODgiLCJGb250U2V0dGluZ3MiOnsiJGlkIjoiNjg5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xNywiU2hhcGVTaXplIjozLCJTaGFwZVN0eWxlIjp7IiRpZCI6IjY5MCIsIk1hcmdpbiI6eyIkcmVmIjoiMjI3In0sIlBhZGRpbmciOnsiJHJlZiI6IjIyOCJ9LCJCYWNrZ3JvdW5kIjp7IiRpZCI6IjY5MSIsIkNvbG9yIjp7IiRpZCI6IjY5MiIsIkEiOjI1NSwiUiI6MjM3LCJHIjoxMjUsIkIiOjQ5fX0sIklzVmlzaWJsZSI6dHJ1ZSwiV2lkdGgiOjE3LjAsIkhlaWdodCI6MTcuMCwiQm9yZGVyU3R5bGUiOnsiJGlkIjoiNjkzIiwiTGluZUNvbG9yIjpudWxsLCJMaW5lV2VpZ2h0IjowLjAsIkxpbmVUeXBlIjowLCJQYXJlbnRTdHlsZSI6bnVsbH0sIlBhcmVudFN0eWxlIjpudWxsfSwiRGF0ZUZvcm1hdCI6eyIkaWQiOiI2O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eyIkaWQiOiI2OTUiLCJBZGRyZXNzIjoiIiwiU3ViQWRkcmVzcyI6IiJ9LCJJbXBvcnRJZCI6bnVsbH0seyIkaWQiOiI2OTYiLCJJZCI6ImFhYjc0MmQ5LTRjZmMtNDJjNy05NjE0LTQ2MTQyNWNmOTc1ZSIsIkluZGV4IjozMiwiR3JvdXBJZCI6ImQ0NzgzNjhiLThjYmQtNDhmYi1iMTZmLTAwNGRkOTM3MjE0NyIsIlRpdGxlIjoiRGlzYXN0ZXIgUmVjb3ZlcnkgVGVzdGluZyIsIkRhdGVUaW1lIjoiMjAxOS0xMC0xM1QyMzo1OTowMFoiLCJQZXJjZW50YWdlQ29tcGxldGUiOm51bGwsIk5vdGUiOm51bGwsIlN0eWxlIjp7IiRpZCI6IjY5NyIsIlRpdGxlU3R5bGUiOnsiJGlkIjoiNjk4IiwiRm9udFNldHRpbmdzIjp7IiRpZCI6IjY5OSIsIkZvbnRTaXplIjoxMSwiRm9udE5hbWUiOiJDYWxpYnJpIiwiSXNCb2xkIjp0cnVlLCJJc0l0YWxpYyI6ZmFsc2UsIklzVW5kZXJsaW5lZCI6ZmFsc2UsIlBhcmVudFN0eWxlIjpudWxsfSwiQXV0b1NpemUiOjIsIkZvcmVncm91bmQiOnsiJGlkIjoiNzAwIiwiQ29sb3IiOnsiJGlkIjoiNzAxIiwiQSI6MjU1LCJSIjowLCJHIjowLCJCIjowfX0sIk1heFdpZHRoIjoxMTUuNDg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NzAyIiwiRm9udFNldHRpbmdzIjp7IiRpZCI6IjcwMyIsIkZvbnRTaXplIjoxMCwiRm9udE5hbWUiOiJDYWxpYnJpIiwiSXNCb2xkIjpmYWxzZSwiSXNJdGFsaWMiOmZhbHNlLCJJc1VuZGVybGluZWQiOmZhbHNlLCJQYXJlbnRTdHlsZSI6bnVsbH0sIkF1dG9TaXplIjowLCJGb3JlZ3JvdW5kIjp7IiRpZCI6IjcwNCIsIkNvbG9yIjp7IiRpZCI6IjcwN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E3LCJTaGFwZVNpemUiOjMsIlNoYXBlU3R5bGUiOnsiJGlkIjoiNzA2IiwiTWFyZ2luIjp7IiRyZWYiOiIyMjcifSwiUGFkZGluZyI6eyIkcmVmIjoiMjI4In0sIkJhY2tncm91bmQiOnsiJGlkIjoiNzA3IiwiQ29sb3IiOnsiJGlkIjoiNzA4IiwiQSI6MjU1LCJSIjoyMzcsIkciOjEyNSwiQiI6NDl9fSwiSXNWaXNpYmxlIjp0cnVlLCJXaWR0aCI6MTcuMCwiSGVpZ2h0IjoxNy4wLCJCb3JkZXJTdHlsZSI6eyIkaWQiOiI3MDkiLCJMaW5lQ29sb3IiOm51bGwsIkxpbmVXZWlnaHQiOjAuMCwiTGluZVR5cGUiOjAsIlBhcmVudFN0eWxlIjpudWxsfSwiUGFyZW50U3R5bGUiOm51bGx9LCJEYXRlRm9ybWF0Ijp7IiRpZCI6Ijcx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cxMSIsIkFkZHJlc3MiOiIiLCJTdWJBZGRyZXNzIjoiIn0sIkltcG9ydElkIjpudWxsfSx7IiRpZCI6IjcxMiIsIklkIjoiOGZlMWIwOGMtMGNhMi00YTA5LWI2YTYtOGZmZmYwMmUwZTFkIiwiSW5kZXgiOjMzLCJHcm91cElkIjoiIiwiVGl0bGUiOiJTZWN1cml0eSBBdWRpdCIsIkRhdGVUaW1lIjoiMjAxOS0wNC0xM1QyMzo1OTowMFoiLCJQZXJjZW50YWdlQ29tcGxldGUiOm51bGwsIk5vdGUiOm51bGwsIlN0eWxlIjp7IiRpZCI6IjcxMyIsIlRpdGxlU3R5bGUiOnsiJGlkIjoiNzE0IiwiRm9udFNldHRpbmdzIjp7IiRpZCI6IjcxNSIsIkZvbnRTaXplIjoxMSwiRm9udE5hbWUiOiJDYWxpYnJpIiwiSXNCb2xkIjp0cnVlLCJJc0l0YWxpYyI6ZmFsc2UsIklzVW5kZXJsaW5lZCI6ZmFsc2UsIlBhcmVudFN0eWxlIjpudWxsfSwiQXV0b1NpemUiOjAsIkZvcmVncm91bmQiOnsiJGlkIjoiNzE2IiwiQ29sb3IiOnsiJGlkIjoiNzE3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3MTgiLCJGb250U2V0dGluZ3MiOnsiJGlkIjoiNzE5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xNywiU2hhcGVTaXplIjozLCJTaGFwZVN0eWxlIjp7IiRpZCI6IjcyMCIsIk1hcmdpbiI6eyIkcmVmIjoiMjI3In0sIlBhZGRpbmciOnsiJHJlZiI6IjIyOCJ9LCJCYWNrZ3JvdW5kIjp7IiRpZCI6IjcyMSIsIkNvbG9yIjp7IiRpZCI6IjcyMiIsIkEiOjI1NSwiUiI6MjM3LCJHIjoxMjUsIkIiOjQ5fX0sIklzVmlzaWJsZSI6dHJ1ZSwiV2lkdGgiOjE3LjAsIkhlaWdodCI6MTcuMCwiQm9yZGVyU3R5bGUiOnsiJGlkIjoiNzIzIiwiTGluZUNvbG9yIjpudWxsLCJMaW5lV2VpZ2h0IjowLjAsIkxpbmVUeXBlIjowLCJQYXJlbnRTdHlsZSI6bnVsbH0sIlBhcmVudFN0eWxlIjpudWxsfSwiRGF0ZUZvcm1hdCI6eyIkaWQiOiI3MjQ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eyIkaWQiOiI3MjUiLCJBZGRyZXNzIjoiIiwiU3ViQWRkcmVzcyI6IiJ9LCJJbXBvcnRJZCI6bnVsbH1dfSx7IiRpZCI6IjcyNiIsIklkIjoiZWM0MDcxMTctODk1OS00MGUwLWEzM2EtZmNkZGNhOWFjMjE3IiwiSW5kZXgiOjQsIkhlYWRlclRleHQiOiJUZXN0aW5nIiwiU3R5bGUiOnsiJGlkIjoiNzI3IiwiSGVhZGVyU3R5bGUiOnsiJGlkIjoiNzI4IiwiVGV4dFN0eWxlIjp7IiRpZCI6IjcyOSIsIkZvbnRTZXR0aW5ncyI6eyIkaWQiOiI3MzAiLCJGb250U2l6ZSI6MTIsIkZvbnROYW1lIjoiQ2FsaWJyaSIsIklzQm9sZCI6dHJ1ZSwiSXNJdGFsaWMiOmZhbHNlLCJJc1VuZGVybGluZWQiOmZhbHNlLCJQYXJlbnRTdHlsZSI6bnVsbH0sIkF1dG9TaXplIjowLCJGb3JlZ3JvdW5kIjp7IiRpZCI6IjczMSIsIkNvbG9yIjp7IiRpZCI6IjczMiIsIkEiOjI1NSwiUiI6NTEsIkciOjMwLCJCIjoyOH19LCJNYXhXaWR0aCI6MC4wLCJNYXhIZWlnaHQiOjAuMCwiU21hcnRGb3JlZ3JvdW5kSXNBY3RpdmUiOmZhbHNlLCJIb3Jpem9udGFsQWxpZ25tZW50IjowLCJWZXJ0aWNhbEFsaWdubWVudCI6MCwiU21hcnRGb3JlZ3JvdW5kIjpudWxsLCJCYWNrZ3JvdW5kRmlsbFR5cGUiOjAsIk1hcmdpbiI6eyIkcmVmIjoiMTcwIn0sIlBhZGRpbmciOnsiJHJlZiI6IjE3MSJ9LCJCYWNrZ3JvdW5kIjpudWxsLCJJc1Zpc2libGUiOmZhbHNlLCJXaWR0aCI6MC4wLCJIZWlnaHQiOjAuMCwiQm9yZGVyU3R5bGUiOm51bGwsIlBhcmVudFN0eWxlIjpudWxsfSwiUmVjdGFuZ2xlU3R5bGUiOnsiJGlkIjoiNzMzIiwiTWFyZ2luIjp7IiRyZWYiOiIxNzMifSwiUGFkZGluZyI6eyIkcmVmIjoiMTc0In0sIkJhY2tncm91bmQiOnsiJGlkIjoiNzM0IiwiQ29sb3IiOnsiJGlkIjoiNzM1IiwiQSI6MjU1LCJSIjoxNjUsIkciOjE2NSwiQiI6MTY1fX0sIklzVmlzaWJsZSI6ZmFsc2UsIldpZHRoIjowLjAsIkhlaWdodCI6MC4wLCJCb3JkZXJTdHlsZSI6eyIkaWQiOiI3MzYiLCJMaW5lQ29sb3IiOnsiJGlkIjoiNzM3IiwiJHR5cGUiOiJOTFJFLkNvbW1vbi5Eb20uU29saWRDb2xvckJydXNoLCBOTFJFLkNvbW1vbiIsIkNvbG9yIjp7IiRpZCI6IjczOCIsIkEiOjI1NSwiUiI6NTEsIkciOjMwLCJCIjoyOH19LCJMaW5lV2VpZ2h0IjowLjAsIkxpbmVUeXBlIjowLCJQYXJlbnRTdHlsZSI6bnVsbH0sIlBhcmVudFN0eWxlIjpudWxsfSwiTWFyZ2luIjp7IiRyZWYiOiIxODAifSwiUGFkZGluZyI6eyIkcmVmIjoiMTgxIn0sIkJhY2tncm91bmQiOm51bGwsIklzVmlzaWJsZSI6dHJ1ZSwiV2lkdGgiOjAuMCwiSGVpZ2h0IjowLjAsIkJvcmRlclN0eWxlIjpudWxsLCJQYXJlbnRTdHlsZSI6bnVsbH0sIkJhY2tncm91bmRTdHlsZSI6eyIkaWQiOiI3MzkiLCJNYXJnaW4iOnsiJHJlZiI6IjE4MyJ9LCJQYWRkaW5nIjp7IiRyZWYiOiIxODQifSwiQmFja2dyb3VuZCI6eyIkaWQiOiI3NDAiLCJDb2xvciI6eyIkaWQiOiI3NDEiLCJBIjozOCwiUiI6MTY1LCJHIjoxNjUsIkIiOjE2NX19LCJJc1Zpc2libGUiOnRydWUsIldpZHRoIjowLjAsIkhlaWdodCI6MC4wLCJCb3JkZXJTdHlsZSI6eyIkaWQiOiI3NDIiLCJMaW5lQ29sb3IiOnsiJGlkIjoiNzQzIiwiJHR5cGUiOiJOTFJFLkNvbW1vbi5Eb20uU29saWRDb2xvckJydXNoLCBOTFJFLkNvbW1vbiIsIkNvbG9yIjp7IiRpZCI6Ijc0NCIsIkEiOjI1NSwiUiI6MjA4LCJHIjoyMDYsIkIiOjIwNn19LCJMaW5lV2VpZ2h0IjowLjAsIkxpbmVUeXBlIjowLCJQYXJlbnRTdHlsZSI6bnVsbH0sIlBhcmVudFN0eWxlIjpudWxsfSwiSXNBYm92ZVRpbWViYW5kIjpmYWxzZSwiTWFyZ2luIjp7IiRyZWYiOiIxOTAifSwiUGFkZGluZyI6eyIkcmVmIjoiMTkxIn0sIklzVmlzaWJsZSI6dHJ1ZSwiV2lkdGgiOjAuMCwiSGVpZ2h0IjowLjAsIkJvcmRlclN0eWxlIjpudWxsLCJQYXJlbnRTdHlsZSI6bnVsbH0sIlRhc2tzIjpbXSwiTWlsZXN0b25lcyI6W3siJGlkIjoiNzQ1IiwiSWQiOiIyNjZjYjdiOS01NGE2LTQxNGUtYjdiNy1lYTlmNzQwMzE5ZjYiLCJJbmRleCI6MzUsIkdyb3VwSWQiOiIxMjAxYzVmYi1kMjA3LTQyYTQtYWIzNy0yYjFiOTkzZjJlM2MiLCJUaXRsZSI6IkF1dG9tYXRlZCBUZXN0aW5nIiwiRGF0ZVRpbWUiOiIyMDE5LTA3LTEzVDIzOjU5OjAwWiIsIlBlcmNlbnRhZ2VDb21wbGV0ZSI6bnVsbCwiTm90ZSI6bnVsbCwiU3R5bGUiOnsiJGlkIjoiNzQ2IiwiVGl0bGVTdHlsZSI6eyIkaWQiOiI3NDciLCJGb250U2V0dGluZ3MiOnsiJGlkIjoiNzQ4IiwiRm9udFNpemUiOjExLCJGb250TmFtZSI6IkNhbGlicmkiLCJJc0JvbGQiOnRydWUsIklzSXRhbGljIjpmYWxzZSwiSXNVbmRlcmxpbmVkIjpmYWxzZSwiUGFyZW50U3R5bGUiOm51bGx9LCJBdXRvU2l6ZSI6MCwiRm9yZWdyb3VuZCI6eyIkaWQiOiI3NDkiLCJDb2xvciI6eyIkaWQiOiI3NTA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IyMCJ9LCJQYWRkaW5nIjp7IiRyZWYiOiIyMjEifSwiQmFja2dyb3VuZCI6eyIkcmVmIjoiNzMifSwiSXNWaXNpYmxlIjp0cnVlLCJXaWR0aCI6MC4wLCJIZWlnaHQiOjAuMCwiQm9yZGVyU3R5bGUiOm51bGwsIlBhcmVudFN0eWxlIjpudWxsfSwiRGF0ZVN0eWxlIjp7IiRpZCI6Ijc1MSIsIkZvbnRTZXR0aW5ncyI6eyIkaWQiOiI3NTI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UsIlNoYXBlU2l6ZSI6MSwiU2hhcGVTdHlsZSI6eyIkaWQiOiI3NTMiLCJNYXJnaW4iOnsiJHJlZiI6IjIyNyJ9LCJQYWRkaW5nIjp7IiRyZWYiOiIyMjgifSwiQmFja2dyb3VuZCI6eyIkaWQiOiI3NTQiLCJDb2xvciI6eyIkaWQiOiI3NTUiLCJBIjoyNTUsIlIiOjE2NSwiRyI6MTY1LCJCIjoxNjV9fSwiSXNWaXNpYmxlIjp0cnVlLCJXaWR0aCI6MTMuMCwiSGVpZ2h0IjoxMy4wLCJCb3JkZXJTdHlsZSI6eyIkaWQiOiI3NTYiLCJMaW5lQ29sb3IiOm51bGwsIkxpbmVXZWlnaHQiOjAuMCwiTGluZVR5cGUiOjAsIlBhcmVudFN0eWxlIjpudWxsfSwiUGFyZW50U3R5bGUiOm51bGx9LCJEYXRlRm9ybWF0Ijp7IiRpZCI6Ijc1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c1OCIsIkFkZHJlc3MiOiIiLCJTdWJBZGRyZXNzIjoiIn0sIkltcG9ydElkIjpudWxsfSx7IiRpZCI6Ijc1OSIsIklkIjoiNmUzN2I0ZTgtZTNjMS00OWQ1LTg1Y2MtNzE3MGJmZTExNDVjIiwiSW5kZXgiOjM2LCJHcm91cElkIjoiMTIwMWM1ZmItZDIwNy00MmE0LWFiMzctMmIxYjk5M2YyZTNjIiwiVGl0bGUiOiJBdXRvbWF0ZWQgVGVzdCBGcmFtZXdvcmsiLCJEYXRlVGltZSI6IjIwMTktMDQtMTNUMjM6NTk6MDBaIiwiUGVyY2VudGFnZUNvbXBsZXRlIjpudWxsLCJOb3RlIjpudWxsLCJTdHlsZSI6eyIkaWQiOiI3NjAiLCJUaXRsZVN0eWxlIjp7IiRpZCI6Ijc2MSIsIkZvbnRTZXR0aW5ncyI6eyIkaWQiOiI3NjIiLCJGb250U2l6ZSI6MTEsIkZvbnROYW1lIjoiQ2FsaWJyaSIsIklzQm9sZCI6dHJ1ZSwiSXNJdGFsaWMiOmZhbHNlLCJJc1VuZGVybGluZWQiOmZhbHNlLCJQYXJlbnRTdHlsZSI6bnVsbH0sIkF1dG9TaXplIjowLCJGb3JlZ3JvdW5kIjp7IiRpZCI6Ijc2MyIsIkNvbG9yIjp7IiRpZCI6Ijc2NC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NzY1IiwiRm9udFNldHRpbmdzIjp7IiRpZCI6Ijc2Ni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I0In0sIlBhZGRpbmciOnsiJHJlZiI6IjIyNSJ9LCJCYWNrZ3JvdW5kIjp7IiRyZWYiOiI4MCJ9LCJJc1Zpc2libGUiOmZhbHNlLCJXaWR0aCI6MC4wLCJIZWlnaHQiOjAuMCwiQm9yZGVyU3R5bGUiOm51bGwsIlBhcmVudFN0eWxlIjpudWxsfSwiVGl0bGVQb3NpdGlvbiI6IlJpZ2h0IiwiRGF0ZVBvc2l0aW9uIjoiTGVmdCIsIlNoYXBlVHlwZSI6NSwiU2hhcGVTaXplIjoxLCJTaGFwZVN0eWxlIjp7IiRpZCI6Ijc2NyIsIk1hcmdpbiI6eyIkcmVmIjoiMjI3In0sIlBhZGRpbmciOnsiJHJlZiI6IjIyOCJ9LCJCYWNrZ3JvdW5kIjp7IiRpZCI6Ijc2OCIsIkNvbG9yIjp7IiRpZCI6Ijc2OSIsIkEiOjI1NSwiUiI6MTY1LCJHIjoxNjUsIkIiOjE2NX19LCJJc1Zpc2libGUiOnRydWUsIldpZHRoIjoxMy4wLCJIZWlnaHQiOjEzLjAsIkJvcmRlclN0eWxlIjp7IiRpZCI6Ijc3MCIsIkxpbmVDb2xvciI6bnVsbCwiTGluZVdlaWdodCI6MC4wLCJMaW5lVHlwZSI6MCwiUGFyZW50U3R5bGUiOm51bGx9LCJQYXJlbnRTdHlsZSI6bnVsbH0sIkRhdGVGb3JtYXQiOnsiJGlkIjoiNzc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zcyIiwiQWRkcmVzcyI6IiIsIlN1YkFkZHJlc3MiOiIifSwiSW1wb3J0SWQiOm51bGx9LHsiJGlkIjoiNzczIiwiSWQiOiIxOGI0ODA1Ni03MGM1LTRiYWYtYmE1NC04ZjcwYzE5YTQ2MDQiLCJJbmRleCI6MzcsIkdyb3VwSWQiOiIxMjAxYzVmYi1kMjA3LTQyYTQtYWIzNy0yYjFiOTkzZjJlM2MiLCJUaXRsZSI6IkF1dG9tYXRlZCBUZXN0aW5nIiwiRGF0ZVRpbWUiOiIyMDE5LTEwLTEzVDIzOjU5OjAwIiwiUGVyY2VudGFnZUNvbXBsZXRlIjpudWxsLCJOb3RlIjpudWxsLCJTdHlsZSI6eyIkaWQiOiI3NzQiLCJUaXRsZVN0eWxlIjp7IiRpZCI6Ijc3NSIsIkZvbnRTZXR0aW5ncyI6eyIkaWQiOiI3NzYiLCJGb250U2l6ZSI6MTEsIkZvbnROYW1lIjoiQ2FsaWJyaSIsIklzQm9sZCI6dHJ1ZSwiSXNJdGFsaWMiOmZhbHNlLCJJc1VuZGVybGluZWQiOmZhbHNlLCJQYXJlbnRTdHlsZSI6bnVsbH0sIkF1dG9TaXplIjowLCJGb3JlZ3JvdW5kIjp7IiRpZCI6Ijc3NyIsIkNvbG9yIjp7IiRpZCI6Ijc3OC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Nzc5IiwiRm9udFNldHRpbmdzIjp7IiRpZCI6Ijc4MCIsIkZvbnRTaXplIjoxMCwiRm9udE5hbWUiOiJDYWxpYnJpIiwiSXNCb2xkIjpmYWxzZSwiSXNJdGFsaWMiOmZhbHNlLCJJc1VuZGVybGluZWQiOmZhbHNlLCJQYXJlbnRTdHlsZSI6bnVsbH0sIkF1dG9TaXplIjowLCJGb3JlZ3JvdW5kIjp7IiRpZCI6Ijc4MSIsIkNvbG9yIjp7IiRpZCI6Ijc4M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UsIlNoYXBlU2l6ZSI6MSwiU2hhcGVTdHlsZSI6eyIkaWQiOiI3ODMiLCJNYXJnaW4iOnsiJHJlZiI6IjIyNyJ9LCJQYWRkaW5nIjp7IiRyZWYiOiIyMjgifSwiQmFja2dyb3VuZCI6eyIkaWQiOiI3ODQiLCJDb2xvciI6eyIkaWQiOiI3ODUiLCJBIjoyNTUsIlIiOjE2NSwiRyI6MTY1LCJCIjoxNjV9fSwiSXNWaXNpYmxlIjp0cnVlLCJXaWR0aCI6MTMuMCwiSGVpZ2h0IjoxMy4wLCJCb3JkZXJTdHlsZSI6eyIkaWQiOiI3ODYiLCJMaW5lQ29sb3IiOm51bGwsIkxpbmVXZWlnaHQiOjAuMCwiTGluZVR5cGUiOjAsIlBhcmVudFN0eWxlIjpudWxsfSwiUGFyZW50U3R5bGUiOm51bGx9LCJEYXRlRm9ybWF0Ijp7IiRpZCI6Ijc4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c4OCIsIkFkZHJlc3MiOiIiLCJTdWJBZGRyZXNzIjoiIn0sIkltcG9ydElkIjpudWxsfV19XSwiTXNQcm9qZWN0SXRlbXNUcmVlIjp7IiRpZCI6Ijc4OSIsIlJvb3QiOnsiSW1wb3J0SWQiOm51bGwsIklzSW1wb3J0ZWQiOmZhbHNlLCJDaGlsZHJlbiI6W119fSwiTWV0YWRhdGEiOnsiJGlkIjoiNzkwIiwiUmVjZW50Q29sb3JzQ29sbGVjdGlvbiI6IltdIn0sIlNldHRpbmdzIjp7IiRpZCI6Ijc5MSIsIkltcGFPcHRpb25zIjp7IiRpZCI6Ijc5Mi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c5MyIsIlVzZVRpbWUiOmZhbHNlLCJXb3JrRGF5U3RhcnQiOiIwMDowMDowMCIsIldvcmtEYXlFbmQiOiIyMzo1OTowMCJ9LCJMYXN0VXNlZFRlbXBsYXRlSWQiOiJjYzI2Zjg2My0yN2NlLTQ4MGUtYTU4OS1iM2YxMmYyZDZlYjA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2_Office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2019-10-18T13:11:18Z</dcterms:created>
  <dcterms:modified xsi:type="dcterms:W3CDTF">2020-06-06T14:36:32Z</dcterms:modified>
</cp:coreProperties>
</file>