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jpeg" ContentType="image/jpeg"/>
  <Override PartName="/ppt/media/image2.jpeg" ContentType="image/jpeg"/>
  <Override PartName="/ppt/media/image3.png" ContentType="image/png"/>
  <Override PartName="/ppt/media/image4.jpeg" ContentType="image/jpeg"/>
  <Override PartName="/ppt/media/image5.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A1010BE-798E-4815-B3EE-1F94735D0A8A}"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C9105D1-E27C-4042-838E-C5000B59A0D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B2ECD06-43DC-480C-9959-6B9768B4874E}"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3BC7C04-B0A2-4CD7-B292-670F119FA44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3BEEDB0-1FBC-41AD-8069-5271FAD394B5}"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DEE9E9E-576A-4AF1-A64E-02A98108890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6E8D88F-2E2F-4079-8D9B-6C0A5277326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3F4A5C5-E2EE-4496-A34D-C10286BF5B4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BCA3F58-8440-49E6-B358-12BA8F5AF280}"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0470790-66DA-4CB7-AE9A-A328ECABD2B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ADB5F4B-02DE-41F0-8799-42D6F302944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AE7AC13-3998-4512-A011-91835EA674C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41DA850-CE4C-42B8-969E-5FFEF83473E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8A8135A-73CB-4E66-848C-7990EE96A69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204EC65-A076-48DC-957D-9E066232A47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4C1EE9F-E3DC-430C-872E-AB426C95BC1A}"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F5C465E-03C4-439F-874B-2A510EA3CDAC}"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E7B67A6-FA4B-4024-BF9C-6DC1F82ABEBA}"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1D3BBC9-6F1B-440C-8306-8B24A85CEA5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0175A0E-C254-4622-9F6B-4D2C84A77E6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6C5BA34-F763-4930-8135-8A2E042430B6}"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7451F3E-BE3B-48BD-8EB5-83205963DB6E}"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C608C37-B3DD-471C-BCDE-F9E15597FAB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258E27D-A213-4290-95D8-DF520FA0DDB2}"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C5FD0E6-7381-4E28-A897-9A6854F1A991}"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5627C17-207A-4A7C-8314-F4075DD7650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67DB5A8-6EA1-4123-9E1E-03B07B49A9A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EF7785B-4659-4BA8-A4FE-A515D7DB795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39AFEAE7-1F1B-434D-A62F-41500E98D192}"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DA6B7A0-B803-49E2-BA33-87A4FC89652B}"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65098635-5A75-441E-9D97-9E5C064CBA74}"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3E4271A-6C76-4B97-8B60-34C68FD325D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EB99361-B348-4A2B-90BE-1DDBEA325ECA}"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34D5F16-70E0-4540-8CEC-74395061DB8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C8B73AB-9742-4B6C-85E3-E761420E1643}"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D256B46-354F-41C4-A139-4E85508D6B11}"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E6B6343-1965-466B-ADB8-7D564E0DC163}"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434C5F7-0068-4624-8E9C-E0101C27FB73}"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152B4A7-302C-4713-8AB5-3871C3CB3B45}"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C8449BC-F64A-4272-883A-0A9BE1D613F0}"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7952055-FF7F-4A96-8159-9A9B75EFD4AC}"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265158FD-7148-47D9-9A42-FE2B0CE05771}"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3255D5B-862B-45D0-B2A1-ADA795A18A78}"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C76483B-05C1-4F7D-B453-5ED36B27272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331213A-15CB-4608-8DE9-3B6F8EC5208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26092C2-FAEE-493B-9168-F0FC58A2216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A449F66-65FC-44E4-80C8-6AE3274897F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EC020EC-829A-4DB2-BFB0-E01B31DD838E}"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0" name="Rectangle 6"/>
          <p:cNvSpPr/>
          <p:nvPr/>
        </p:nvSpPr>
        <p:spPr>
          <a:xfrm>
            <a:off x="360" y="176040"/>
            <a:ext cx="9141120" cy="16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 name="PlaceHolder 1"/>
          <p:cNvSpPr>
            <a:spLocks noGrp="1"/>
          </p:cNvSpPr>
          <p:nvPr>
            <p:ph type="ftr" idx="1"/>
          </p:nvPr>
        </p:nvSpPr>
        <p:spPr>
          <a:xfrm>
            <a:off x="4191120" y="6422760"/>
            <a:ext cx="4060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2"/>
          <p:cNvSpPr>
            <a:spLocks noGrp="1"/>
          </p:cNvSpPr>
          <p:nvPr>
            <p:ph type="sldNum" idx="2"/>
          </p:nvPr>
        </p:nvSpPr>
        <p:spPr>
          <a:xfrm>
            <a:off x="8265240" y="6422760"/>
            <a:ext cx="708840" cy="364320"/>
          </a:xfrm>
          <a:prstGeom prst="rect">
            <a:avLst/>
          </a:prstGeom>
          <a:noFill/>
          <a:ln w="0">
            <a:noFill/>
          </a:ln>
        </p:spPr>
        <p:txBody>
          <a:bodyPr lIns="45720" rIns="90000" tIns="45000" bIns="45000" anchor="ctr">
            <a:noAutofit/>
          </a:bodyPr>
          <a:lstStyle>
            <a:lvl1pPr indent="0" algn="ctr">
              <a:lnSpc>
                <a:spcPct val="100000"/>
              </a:lnSpc>
              <a:buNone/>
              <a:tabLst>
                <a:tab algn="l" pos="0"/>
              </a:tabLst>
              <a:defRPr b="0" lang="en-US" sz="1200" spc="-1" strike="noStrike">
                <a:solidFill>
                  <a:srgbClr val="ffffff"/>
                </a:solidFill>
                <a:latin typeface="Corbel"/>
              </a:defRPr>
            </a:lvl1pPr>
          </a:lstStyle>
          <a:p>
            <a:pPr indent="0" algn="ctr">
              <a:lnSpc>
                <a:spcPct val="100000"/>
              </a:lnSpc>
              <a:buNone/>
              <a:tabLst>
                <a:tab algn="l" pos="0"/>
              </a:tabLst>
            </a:pPr>
            <a:fld id="{E8BBA42F-0CB0-47EF-8714-6B5DB71DB2A7}" type="slidenum">
              <a:rPr b="0" lang="en-US" sz="1200" spc="-1" strike="noStrike">
                <a:solidFill>
                  <a:srgbClr val="ffffff"/>
                </a:solidFill>
                <a:latin typeface="Corbel"/>
              </a:rPr>
              <a:t>&lt;number&gt;</a:t>
            </a:fld>
            <a:endParaRPr b="0" lang="en-US" sz="1200" spc="-1" strike="noStrike">
              <a:solidFill>
                <a:srgbClr val="000000"/>
              </a:solidFill>
              <a:latin typeface="Times New Roman"/>
            </a:endParaRPr>
          </a:p>
        </p:txBody>
      </p:sp>
      <p:sp>
        <p:nvSpPr>
          <p:cNvPr id="3" name="PlaceHolder 3"/>
          <p:cNvSpPr>
            <a:spLocks noGrp="1"/>
          </p:cNvSpPr>
          <p:nvPr>
            <p:ph type="dt" idx="3"/>
          </p:nvPr>
        </p:nvSpPr>
        <p:spPr>
          <a:xfrm>
            <a:off x="681480" y="6422760"/>
            <a:ext cx="2594160" cy="364320"/>
          </a:xfrm>
          <a:prstGeom prst="rect">
            <a:avLst/>
          </a:prstGeom>
          <a:noFill/>
          <a:ln w="0">
            <a:noFill/>
          </a:ln>
        </p:spPr>
        <p:txBody>
          <a:bodyPr lIns="90000" rIns="4572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42" name="Rectangle 6" hidden="1"/>
          <p:cNvSpPr/>
          <p:nvPr/>
        </p:nvSpPr>
        <p:spPr>
          <a:xfrm>
            <a:off x="360" y="176040"/>
            <a:ext cx="9141120" cy="16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3" name="Rectangle 6"/>
          <p:cNvSpPr/>
          <p:nvPr/>
        </p:nvSpPr>
        <p:spPr>
          <a:xfrm>
            <a:off x="-5040" y="2058840"/>
            <a:ext cx="9146160" cy="1828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44" name="PlaceHolder 1"/>
          <p:cNvSpPr>
            <a:spLocks noGrp="1"/>
          </p:cNvSpPr>
          <p:nvPr>
            <p:ph type="title"/>
          </p:nvPr>
        </p:nvSpPr>
        <p:spPr>
          <a:xfrm>
            <a:off x="685080" y="284040"/>
            <a:ext cx="7771680" cy="1508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5" name="PlaceHolder 2"/>
          <p:cNvSpPr>
            <a:spLocks noGrp="1"/>
          </p:cNvSpPr>
          <p:nvPr>
            <p:ph type="ftr" idx="4"/>
          </p:nvPr>
        </p:nvSpPr>
        <p:spPr>
          <a:xfrm>
            <a:off x="4191120" y="6422760"/>
            <a:ext cx="4060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3"/>
          <p:cNvSpPr>
            <a:spLocks noGrp="1"/>
          </p:cNvSpPr>
          <p:nvPr>
            <p:ph type="sldNum" idx="5"/>
          </p:nvPr>
        </p:nvSpPr>
        <p:spPr>
          <a:xfrm>
            <a:off x="8265240" y="6422760"/>
            <a:ext cx="708840" cy="364320"/>
          </a:xfrm>
          <a:prstGeom prst="rect">
            <a:avLst/>
          </a:prstGeom>
          <a:noFill/>
          <a:ln w="0">
            <a:noFill/>
          </a:ln>
        </p:spPr>
        <p:txBody>
          <a:bodyPr lIns="45720" rIns="90000" tIns="45000" bIns="45000" anchor="ctr">
            <a:noAutofit/>
          </a:bodyPr>
          <a:lstStyle>
            <a:lvl1pPr indent="0" algn="ctr">
              <a:lnSpc>
                <a:spcPct val="100000"/>
              </a:lnSpc>
              <a:buNone/>
              <a:tabLst>
                <a:tab algn="l" pos="0"/>
              </a:tabLst>
              <a:defRPr b="0" lang="en-US" sz="1200" spc="-1" strike="noStrike">
                <a:solidFill>
                  <a:srgbClr val="ffffff"/>
                </a:solidFill>
                <a:latin typeface="Corbel"/>
              </a:defRPr>
            </a:lvl1pPr>
          </a:lstStyle>
          <a:p>
            <a:pPr indent="0" algn="ctr">
              <a:lnSpc>
                <a:spcPct val="100000"/>
              </a:lnSpc>
              <a:buNone/>
              <a:tabLst>
                <a:tab algn="l" pos="0"/>
              </a:tabLst>
            </a:pPr>
            <a:fld id="{3D09D0B9-73A0-4AEE-87EA-21C6E8C53BF6}" type="slidenum">
              <a:rPr b="0" lang="en-US" sz="1200" spc="-1" strike="noStrike">
                <a:solidFill>
                  <a:srgbClr val="ffffff"/>
                </a:solidFill>
                <a:latin typeface="Corbel"/>
              </a:rPr>
              <a:t>&lt;number&gt;</a:t>
            </a:fld>
            <a:endParaRPr b="0" lang="en-US" sz="1200" spc="-1" strike="noStrike">
              <a:solidFill>
                <a:srgbClr val="000000"/>
              </a:solidFill>
              <a:latin typeface="Times New Roman"/>
            </a:endParaRPr>
          </a:p>
        </p:txBody>
      </p:sp>
      <p:sp>
        <p:nvSpPr>
          <p:cNvPr id="47" name="PlaceHolder 4"/>
          <p:cNvSpPr>
            <a:spLocks noGrp="1"/>
          </p:cNvSpPr>
          <p:nvPr>
            <p:ph type="dt" idx="6"/>
          </p:nvPr>
        </p:nvSpPr>
        <p:spPr>
          <a:xfrm>
            <a:off x="681480" y="6422760"/>
            <a:ext cx="2594160" cy="364320"/>
          </a:xfrm>
          <a:prstGeom prst="rect">
            <a:avLst/>
          </a:prstGeom>
          <a:noFill/>
          <a:ln w="0">
            <a:noFill/>
          </a:ln>
        </p:spPr>
        <p:txBody>
          <a:bodyPr lIns="90000" rIns="4572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85" name="Rectangle 6"/>
          <p:cNvSpPr/>
          <p:nvPr/>
        </p:nvSpPr>
        <p:spPr>
          <a:xfrm>
            <a:off x="360" y="176040"/>
            <a:ext cx="9141120" cy="16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86" name="PlaceHolder 1"/>
          <p:cNvSpPr>
            <a:spLocks noGrp="1"/>
          </p:cNvSpPr>
          <p:nvPr>
            <p:ph type="title"/>
          </p:nvPr>
        </p:nvSpPr>
        <p:spPr>
          <a:xfrm>
            <a:off x="685080" y="284040"/>
            <a:ext cx="7771680" cy="1508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7" name="PlaceHolder 2"/>
          <p:cNvSpPr>
            <a:spLocks noGrp="1"/>
          </p:cNvSpPr>
          <p:nvPr>
            <p:ph type="body"/>
          </p:nvPr>
        </p:nvSpPr>
        <p:spPr>
          <a:xfrm>
            <a:off x="685080" y="2011680"/>
            <a:ext cx="3792240" cy="4205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8" name="PlaceHolder 3"/>
          <p:cNvSpPr>
            <a:spLocks noGrp="1"/>
          </p:cNvSpPr>
          <p:nvPr>
            <p:ph type="body"/>
          </p:nvPr>
        </p:nvSpPr>
        <p:spPr>
          <a:xfrm>
            <a:off x="4667760" y="2011680"/>
            <a:ext cx="3792240" cy="4205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9" name="PlaceHolder 4"/>
          <p:cNvSpPr>
            <a:spLocks noGrp="1"/>
          </p:cNvSpPr>
          <p:nvPr>
            <p:ph type="ftr" idx="7"/>
          </p:nvPr>
        </p:nvSpPr>
        <p:spPr>
          <a:xfrm>
            <a:off x="4191120" y="6422760"/>
            <a:ext cx="4060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0" name="PlaceHolder 5"/>
          <p:cNvSpPr>
            <a:spLocks noGrp="1"/>
          </p:cNvSpPr>
          <p:nvPr>
            <p:ph type="sldNum" idx="8"/>
          </p:nvPr>
        </p:nvSpPr>
        <p:spPr>
          <a:xfrm>
            <a:off x="8265240" y="6422760"/>
            <a:ext cx="708840" cy="364320"/>
          </a:xfrm>
          <a:prstGeom prst="rect">
            <a:avLst/>
          </a:prstGeom>
          <a:noFill/>
          <a:ln w="0">
            <a:noFill/>
          </a:ln>
        </p:spPr>
        <p:txBody>
          <a:bodyPr lIns="45720" rIns="90000" tIns="45000" bIns="45000" anchor="ctr">
            <a:noAutofit/>
          </a:bodyPr>
          <a:lstStyle>
            <a:lvl1pPr indent="0" algn="ctr">
              <a:lnSpc>
                <a:spcPct val="100000"/>
              </a:lnSpc>
              <a:buNone/>
              <a:tabLst>
                <a:tab algn="l" pos="0"/>
              </a:tabLst>
              <a:defRPr b="0" lang="en-US" sz="1200" spc="-1" strike="noStrike">
                <a:solidFill>
                  <a:srgbClr val="ffffff"/>
                </a:solidFill>
                <a:latin typeface="Corbel"/>
              </a:defRPr>
            </a:lvl1pPr>
          </a:lstStyle>
          <a:p>
            <a:pPr indent="0" algn="ctr">
              <a:lnSpc>
                <a:spcPct val="100000"/>
              </a:lnSpc>
              <a:buNone/>
              <a:tabLst>
                <a:tab algn="l" pos="0"/>
              </a:tabLst>
            </a:pPr>
            <a:fld id="{550CE34C-B59E-4A7B-967F-BBABEA091F84}" type="slidenum">
              <a:rPr b="0" lang="en-US" sz="1200" spc="-1" strike="noStrike">
                <a:solidFill>
                  <a:srgbClr val="ffffff"/>
                </a:solidFill>
                <a:latin typeface="Corbel"/>
              </a:rPr>
              <a:t>&lt;number&gt;</a:t>
            </a:fld>
            <a:endParaRPr b="0" lang="en-US" sz="1200" spc="-1" strike="noStrike">
              <a:solidFill>
                <a:srgbClr val="000000"/>
              </a:solidFill>
              <a:latin typeface="Times New Roman"/>
            </a:endParaRPr>
          </a:p>
        </p:txBody>
      </p:sp>
      <p:sp>
        <p:nvSpPr>
          <p:cNvPr id="91" name="PlaceHolder 6"/>
          <p:cNvSpPr>
            <a:spLocks noGrp="1"/>
          </p:cNvSpPr>
          <p:nvPr>
            <p:ph type="dt" idx="9"/>
          </p:nvPr>
        </p:nvSpPr>
        <p:spPr>
          <a:xfrm>
            <a:off x="681480" y="6422760"/>
            <a:ext cx="2594160" cy="364320"/>
          </a:xfrm>
          <a:prstGeom prst="rect">
            <a:avLst/>
          </a:prstGeom>
          <a:noFill/>
          <a:ln w="0">
            <a:noFill/>
          </a:ln>
        </p:spPr>
        <p:txBody>
          <a:bodyPr lIns="90000" rIns="4572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128" name="Rectangle 6"/>
          <p:cNvSpPr/>
          <p:nvPr/>
        </p:nvSpPr>
        <p:spPr>
          <a:xfrm>
            <a:off x="360" y="176040"/>
            <a:ext cx="9141120" cy="16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29" name="PlaceHolder 1"/>
          <p:cNvSpPr>
            <a:spLocks noGrp="1"/>
          </p:cNvSpPr>
          <p:nvPr>
            <p:ph type="ftr" idx="10"/>
          </p:nvPr>
        </p:nvSpPr>
        <p:spPr>
          <a:xfrm>
            <a:off x="4191120" y="6422760"/>
            <a:ext cx="4060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0" name="PlaceHolder 2"/>
          <p:cNvSpPr>
            <a:spLocks noGrp="1"/>
          </p:cNvSpPr>
          <p:nvPr>
            <p:ph type="sldNum" idx="11"/>
          </p:nvPr>
        </p:nvSpPr>
        <p:spPr>
          <a:xfrm>
            <a:off x="8265240" y="6422760"/>
            <a:ext cx="708840" cy="364320"/>
          </a:xfrm>
          <a:prstGeom prst="rect">
            <a:avLst/>
          </a:prstGeom>
          <a:noFill/>
          <a:ln w="0">
            <a:noFill/>
          </a:ln>
        </p:spPr>
        <p:txBody>
          <a:bodyPr lIns="45720" rIns="90000" tIns="45000" bIns="45000" anchor="ctr">
            <a:noAutofit/>
          </a:bodyPr>
          <a:lstStyle>
            <a:lvl1pPr indent="0" algn="ctr">
              <a:lnSpc>
                <a:spcPct val="100000"/>
              </a:lnSpc>
              <a:buNone/>
              <a:tabLst>
                <a:tab algn="l" pos="0"/>
              </a:tabLst>
              <a:defRPr b="0" lang="en-US" sz="1200" spc="-1" strike="noStrike">
                <a:solidFill>
                  <a:srgbClr val="ffffff"/>
                </a:solidFill>
                <a:latin typeface="Corbel"/>
              </a:defRPr>
            </a:lvl1pPr>
          </a:lstStyle>
          <a:p>
            <a:pPr indent="0" algn="ctr">
              <a:lnSpc>
                <a:spcPct val="100000"/>
              </a:lnSpc>
              <a:buNone/>
              <a:tabLst>
                <a:tab algn="l" pos="0"/>
              </a:tabLst>
            </a:pPr>
            <a:fld id="{D827E54C-994A-4B13-A892-6E4DB93AD2D6}" type="slidenum">
              <a:rPr b="0" lang="en-US" sz="1200" spc="-1" strike="noStrike">
                <a:solidFill>
                  <a:srgbClr val="ffffff"/>
                </a:solidFill>
                <a:latin typeface="Corbel"/>
              </a:rPr>
              <a:t>&lt;number&gt;</a:t>
            </a:fld>
            <a:endParaRPr b="0" lang="en-US" sz="1200" spc="-1" strike="noStrike">
              <a:solidFill>
                <a:srgbClr val="000000"/>
              </a:solidFill>
              <a:latin typeface="Times New Roman"/>
            </a:endParaRPr>
          </a:p>
        </p:txBody>
      </p:sp>
      <p:sp>
        <p:nvSpPr>
          <p:cNvPr id="131" name="PlaceHolder 3"/>
          <p:cNvSpPr>
            <a:spLocks noGrp="1"/>
          </p:cNvSpPr>
          <p:nvPr>
            <p:ph type="dt" idx="12"/>
          </p:nvPr>
        </p:nvSpPr>
        <p:spPr>
          <a:xfrm>
            <a:off x="681480" y="6422760"/>
            <a:ext cx="2594160" cy="364320"/>
          </a:xfrm>
          <a:prstGeom prst="rect">
            <a:avLst/>
          </a:prstGeom>
          <a:noFill/>
          <a:ln w="0">
            <a:noFill/>
          </a:ln>
        </p:spPr>
        <p:txBody>
          <a:bodyPr lIns="90000" rIns="4572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32"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cf2"/>
            </a:gs>
            <a:gs pos="100000">
              <a:srgbClr val="ffe38c"/>
            </a:gs>
          </a:gsLst>
          <a:lin ang="5400000"/>
        </a:gradFill>
      </p:bgPr>
    </p:bg>
    <p:spTree>
      <p:nvGrpSpPr>
        <p:cNvPr id="1" name=""/>
        <p:cNvGrpSpPr/>
        <p:nvPr/>
      </p:nvGrpSpPr>
      <p:grpSpPr>
        <a:xfrm>
          <a:off x="0" y="0"/>
          <a:ext cx="0" cy="0"/>
          <a:chOff x="0" y="0"/>
          <a:chExt cx="0" cy="0"/>
        </a:xfrm>
      </p:grpSpPr>
      <p:sp>
        <p:nvSpPr>
          <p:cNvPr id="170" name="Google Shape;106;p1"/>
          <p:cNvSpPr/>
          <p:nvPr/>
        </p:nvSpPr>
        <p:spPr>
          <a:xfrm>
            <a:off x="1716120" y="1859400"/>
            <a:ext cx="5711040" cy="33814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1800" spc="-1" strike="noStrike">
                <a:solidFill>
                  <a:srgbClr val="2c2c2c"/>
                </a:solidFill>
                <a:latin typeface="Verdana"/>
                <a:ea typeface="Verdana"/>
              </a:rPr>
              <a:t>Presentation </a:t>
            </a:r>
            <a:endParaRPr b="0" lang="en-US" sz="1800" spc="-1" strike="noStrike">
              <a:solidFill>
                <a:srgbClr val="000000"/>
              </a:solidFill>
              <a:latin typeface="Arial"/>
            </a:endParaRPr>
          </a:p>
          <a:p>
            <a:pPr algn="ctr">
              <a:lnSpc>
                <a:spcPct val="100000"/>
              </a:lnSpc>
              <a:tabLst>
                <a:tab algn="l" pos="0"/>
              </a:tabLst>
            </a:pPr>
            <a:r>
              <a:rPr b="1" lang="en-US" sz="1800" spc="-1" strike="noStrike">
                <a:solidFill>
                  <a:srgbClr val="2c2c2c"/>
                </a:solidFill>
                <a:latin typeface="Verdana"/>
                <a:ea typeface="Verdana"/>
              </a:rPr>
              <a:t>For</a:t>
            </a:r>
            <a:endParaRPr b="0" lang="en-US" sz="1800" spc="-1" strike="noStrike">
              <a:solidFill>
                <a:srgbClr val="000000"/>
              </a:solidFill>
              <a:latin typeface="Arial"/>
            </a:endParaRPr>
          </a:p>
          <a:p>
            <a:pPr algn="ctr">
              <a:lnSpc>
                <a:spcPct val="100000"/>
              </a:lnSpc>
              <a:tabLst>
                <a:tab algn="l" pos="0"/>
              </a:tabLst>
            </a:pPr>
            <a:r>
              <a:rPr b="1" lang="en-US" sz="1800" spc="-1" strike="noStrike">
                <a:solidFill>
                  <a:srgbClr val="2c2c2c"/>
                </a:solidFill>
                <a:latin typeface="Verdana"/>
                <a:ea typeface="Verdana"/>
              </a:rPr>
              <a:t>Mid-Term : 2 </a:t>
            </a:r>
            <a:endParaRPr b="0" lang="en-US" sz="1800" spc="-1" strike="noStrike">
              <a:solidFill>
                <a:srgbClr val="000000"/>
              </a:solidFill>
              <a:latin typeface="Arial"/>
            </a:endParaRPr>
          </a:p>
          <a:p>
            <a:pPr algn="ctr">
              <a:lnSpc>
                <a:spcPct val="100000"/>
              </a:lnSpc>
              <a:tabLst>
                <a:tab algn="l" pos="0"/>
              </a:tabLst>
            </a:pPr>
            <a:r>
              <a:rPr b="1" lang="en-US" sz="1800" spc="-1" strike="noStrike">
                <a:solidFill>
                  <a:srgbClr val="2c2c2c"/>
                </a:solidFill>
                <a:latin typeface="Verdana"/>
                <a:ea typeface="Verdana"/>
              </a:rPr>
              <a:t>Machine Learning Lab Project (6CAI4-22)</a:t>
            </a:r>
            <a:endParaRPr b="0" lang="en-US" sz="1800" spc="-1" strike="noStrike">
              <a:solidFill>
                <a:srgbClr val="000000"/>
              </a:solidFill>
              <a:latin typeface="Arial"/>
            </a:endParaRPr>
          </a:p>
          <a:p>
            <a:pPr algn="ctr">
              <a:lnSpc>
                <a:spcPct val="100000"/>
              </a:lnSpc>
              <a:tabLst>
                <a:tab algn="l" pos="0"/>
              </a:tabLst>
            </a:pPr>
            <a:endParaRPr b="0" lang="en-US" sz="1800" spc="-1" strike="noStrike">
              <a:solidFill>
                <a:srgbClr val="000000"/>
              </a:solidFill>
              <a:latin typeface="Arial"/>
            </a:endParaRPr>
          </a:p>
          <a:p>
            <a:pPr algn="ctr">
              <a:lnSpc>
                <a:spcPct val="100000"/>
              </a:lnSpc>
              <a:tabLst>
                <a:tab algn="l" pos="0"/>
              </a:tabLst>
            </a:pPr>
            <a:r>
              <a:rPr b="1" lang="en-US" sz="1800" spc="-1" strike="noStrike" u="sng">
                <a:solidFill>
                  <a:srgbClr val="414141"/>
                </a:solidFill>
                <a:uFillTx/>
                <a:latin typeface="Verdana"/>
                <a:ea typeface="Verdana"/>
              </a:rPr>
              <a:t>Skin Cancer Classification</a:t>
            </a:r>
            <a:endParaRPr b="0" lang="en-US" sz="1800" spc="-1" strike="noStrike">
              <a:solidFill>
                <a:srgbClr val="000000"/>
              </a:solidFill>
              <a:latin typeface="Arial"/>
            </a:endParaRPr>
          </a:p>
          <a:p>
            <a:pPr algn="ctr">
              <a:lnSpc>
                <a:spcPct val="100000"/>
              </a:lnSpc>
              <a:tabLst>
                <a:tab algn="l" pos="0"/>
              </a:tabLst>
            </a:pPr>
            <a:endParaRPr b="0" lang="en-US" sz="1800" spc="-1" strike="noStrike">
              <a:solidFill>
                <a:srgbClr val="000000"/>
              </a:solidFill>
              <a:latin typeface="Arial"/>
            </a:endParaRPr>
          </a:p>
          <a:p>
            <a:pPr algn="ctr">
              <a:lnSpc>
                <a:spcPct val="100000"/>
              </a:lnSpc>
              <a:tabLst>
                <a:tab algn="l" pos="0"/>
              </a:tabLst>
            </a:pPr>
            <a:endParaRPr b="0" lang="en-US" sz="1800" spc="-1" strike="noStrike">
              <a:solidFill>
                <a:srgbClr val="000000"/>
              </a:solidFill>
              <a:latin typeface="Arial"/>
            </a:endParaRPr>
          </a:p>
          <a:p>
            <a:pPr algn="ctr">
              <a:lnSpc>
                <a:spcPct val="100000"/>
              </a:lnSpc>
              <a:tabLst>
                <a:tab algn="l" pos="0"/>
              </a:tabLst>
            </a:pPr>
            <a:endParaRPr b="0" lang="en-US" sz="1800" spc="-1" strike="noStrike">
              <a:solidFill>
                <a:srgbClr val="000000"/>
              </a:solidFill>
              <a:latin typeface="Arial"/>
            </a:endParaRPr>
          </a:p>
          <a:p>
            <a:pPr algn="ctr">
              <a:lnSpc>
                <a:spcPct val="100000"/>
              </a:lnSpc>
              <a:tabLst>
                <a:tab algn="l" pos="0"/>
              </a:tabLst>
            </a:pPr>
            <a:endParaRPr b="0" lang="en-US" sz="1800" spc="-1" strike="noStrike">
              <a:solidFill>
                <a:srgbClr val="000000"/>
              </a:solidFill>
              <a:latin typeface="Arial"/>
            </a:endParaRPr>
          </a:p>
          <a:p>
            <a:pPr algn="ctr">
              <a:lnSpc>
                <a:spcPct val="100000"/>
              </a:lnSpc>
              <a:tabLst>
                <a:tab algn="l" pos="0"/>
              </a:tabLst>
            </a:pPr>
            <a:endParaRPr b="0" lang="en-US" sz="1800" spc="-1" strike="noStrike">
              <a:solidFill>
                <a:srgbClr val="000000"/>
              </a:solidFill>
              <a:latin typeface="Arial"/>
            </a:endParaRPr>
          </a:p>
          <a:p>
            <a:pPr algn="ctr">
              <a:lnSpc>
                <a:spcPct val="100000"/>
              </a:lnSpc>
              <a:tabLst>
                <a:tab algn="l" pos="0"/>
              </a:tabLst>
            </a:pPr>
            <a:r>
              <a:rPr b="1" lang="en-US" sz="1800" spc="-1" strike="noStrike">
                <a:solidFill>
                  <a:schemeClr val="dk1"/>
                </a:solidFill>
                <a:latin typeface="Verdana"/>
                <a:ea typeface="Verdana"/>
              </a:rPr>
              <a:t>Session-2022-23(Even) </a:t>
            </a:r>
            <a:endParaRPr b="0" lang="en-US" sz="1800" spc="-1" strike="noStrike">
              <a:solidFill>
                <a:srgbClr val="000000"/>
              </a:solidFill>
              <a:latin typeface="Arial"/>
            </a:endParaRPr>
          </a:p>
        </p:txBody>
      </p:sp>
      <p:sp>
        <p:nvSpPr>
          <p:cNvPr id="171" name="Google Shape;108;p1"/>
          <p:cNvSpPr/>
          <p:nvPr/>
        </p:nvSpPr>
        <p:spPr>
          <a:xfrm>
            <a:off x="261360" y="5362200"/>
            <a:ext cx="4142520" cy="13374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US" sz="1600" spc="-1" strike="noStrike">
                <a:solidFill>
                  <a:srgbClr val="0000cc"/>
                </a:solidFill>
                <a:latin typeface="Verdana"/>
                <a:ea typeface="Verdana"/>
              </a:rPr>
              <a:t>Presented by </a:t>
            </a:r>
            <a:endParaRPr b="0" lang="en-US" sz="1600" spc="-1" strike="noStrike">
              <a:solidFill>
                <a:srgbClr val="000000"/>
              </a:solidFill>
              <a:latin typeface="Arial"/>
            </a:endParaRPr>
          </a:p>
          <a:p>
            <a:pPr>
              <a:lnSpc>
                <a:spcPct val="100000"/>
              </a:lnSpc>
              <a:tabLst>
                <a:tab algn="l" pos="0"/>
              </a:tabLst>
            </a:pPr>
            <a:r>
              <a:rPr b="0" lang="en-US" sz="1600" spc="-1" strike="noStrike">
                <a:solidFill>
                  <a:schemeClr val="dk1"/>
                </a:solidFill>
                <a:latin typeface="Verdana"/>
                <a:ea typeface="Verdana"/>
              </a:rPr>
              <a:t>Student Name: Harsh Nama(TL),</a:t>
            </a:r>
            <a:endParaRPr b="0" lang="en-US" sz="1600" spc="-1" strike="noStrike">
              <a:solidFill>
                <a:srgbClr val="000000"/>
              </a:solidFill>
              <a:latin typeface="Arial"/>
            </a:endParaRPr>
          </a:p>
          <a:p>
            <a:pPr>
              <a:lnSpc>
                <a:spcPct val="100000"/>
              </a:lnSpc>
              <a:tabLst>
                <a:tab algn="l" pos="0"/>
              </a:tabLst>
            </a:pPr>
            <a:r>
              <a:rPr b="0" lang="en-US" sz="1600" spc="-1" strike="noStrike">
                <a:solidFill>
                  <a:schemeClr val="dk1"/>
                </a:solidFill>
                <a:latin typeface="Verdana"/>
                <a:ea typeface="Verdana"/>
              </a:rPr>
              <a:t>Yash Nagla &amp; Lakshay Bhatiya</a:t>
            </a:r>
            <a:endParaRPr b="0" lang="en-US" sz="1600" spc="-1" strike="noStrike">
              <a:solidFill>
                <a:srgbClr val="000000"/>
              </a:solidFill>
              <a:latin typeface="Arial"/>
            </a:endParaRPr>
          </a:p>
          <a:p>
            <a:pPr>
              <a:lnSpc>
                <a:spcPct val="100000"/>
              </a:lnSpc>
              <a:tabLst>
                <a:tab algn="l" pos="0"/>
              </a:tabLst>
            </a:pPr>
            <a:r>
              <a:rPr b="0" lang="en-US" sz="1600" spc="-1" strike="noStrike">
                <a:solidFill>
                  <a:schemeClr val="dk1"/>
                </a:solidFill>
                <a:latin typeface="Verdana"/>
                <a:ea typeface="Verdana"/>
              </a:rPr>
              <a:t>Section: G</a:t>
            </a:r>
            <a:endParaRPr b="0" lang="en-US" sz="16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172" name="Google Shape;109;p1"/>
          <p:cNvSpPr/>
          <p:nvPr/>
        </p:nvSpPr>
        <p:spPr>
          <a:xfrm>
            <a:off x="5096520" y="5362200"/>
            <a:ext cx="4142520" cy="11250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0" lang="en-US" sz="1600" spc="-1" strike="noStrike">
                <a:solidFill>
                  <a:srgbClr val="2c2c2c"/>
                </a:solidFill>
                <a:latin typeface="Verdana"/>
                <a:ea typeface="Verdana"/>
              </a:rPr>
              <a:t>Presented to : </a:t>
            </a:r>
            <a:endParaRPr b="0" lang="en-US" sz="1600" spc="-1" strike="noStrike">
              <a:solidFill>
                <a:srgbClr val="000000"/>
              </a:solidFill>
              <a:latin typeface="Arial"/>
            </a:endParaRPr>
          </a:p>
          <a:p>
            <a:pPr>
              <a:lnSpc>
                <a:spcPct val="100000"/>
              </a:lnSpc>
              <a:tabLst>
                <a:tab algn="l" pos="0"/>
              </a:tabLst>
            </a:pPr>
            <a:r>
              <a:rPr b="0" lang="en-US" sz="1600" spc="-1" strike="noStrike">
                <a:solidFill>
                  <a:srgbClr val="414141"/>
                </a:solidFill>
                <a:latin typeface="Verdana"/>
                <a:ea typeface="Verdana"/>
              </a:rPr>
              <a:t>Faculty : Mohnish Sachdeva</a:t>
            </a:r>
            <a:endParaRPr b="0" lang="en-US" sz="16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173" name="Picture 7" descr="PGI Only Name.jpg"/>
          <p:cNvPicPr/>
          <p:nvPr/>
        </p:nvPicPr>
        <p:blipFill>
          <a:blip r:embed="rId1"/>
          <a:stretch/>
        </p:blipFill>
        <p:spPr>
          <a:xfrm>
            <a:off x="1009080" y="242640"/>
            <a:ext cx="7220520" cy="1253160"/>
          </a:xfrm>
          <a:prstGeom prst="rect">
            <a:avLst/>
          </a:prstGeom>
          <a:ln w="0">
            <a:noFill/>
          </a:ln>
        </p:spPr>
      </p:pic>
      <p:pic>
        <p:nvPicPr>
          <p:cNvPr id="174" name="Picture 8" descr="PGI Only Logo.jpg"/>
          <p:cNvPicPr/>
          <p:nvPr/>
        </p:nvPicPr>
        <p:blipFill>
          <a:blip r:embed="rId2"/>
          <a:stretch/>
        </p:blipFill>
        <p:spPr>
          <a:xfrm>
            <a:off x="4047480" y="3619800"/>
            <a:ext cx="1048320" cy="1100160"/>
          </a:xfrm>
          <a:prstGeom prst="rect">
            <a:avLst/>
          </a:prstGeom>
          <a:ln w="0">
            <a:noFill/>
          </a:ln>
        </p:spPr>
      </p:pic>
      <p:sp>
        <p:nvSpPr>
          <p:cNvPr id="175" name="Google Shape;105;p1"/>
          <p:cNvSpPr/>
          <p:nvPr/>
        </p:nvSpPr>
        <p:spPr>
          <a:xfrm>
            <a:off x="0" y="1495800"/>
            <a:ext cx="9143280" cy="394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IN" sz="2000" spc="-1" strike="noStrike">
                <a:solidFill>
                  <a:srgbClr val="000000"/>
                </a:solidFill>
                <a:latin typeface="Times New Roman"/>
                <a:ea typeface="Arial"/>
              </a:rPr>
              <a:t>DEPARTMENT OF ARTIFICIAL INTELLIGENCE AND DATA SCIENCE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685080" y="284040"/>
            <a:ext cx="7771680" cy="1508040"/>
          </a:xfrm>
          <a:prstGeom prst="rect">
            <a:avLst/>
          </a:prstGeom>
          <a:noFill/>
          <a:ln w="0">
            <a:noFill/>
          </a:ln>
        </p:spPr>
        <p:txBody>
          <a:bodyPr lIns="90000" rIns="90000" tIns="45000" bIns="45000" anchor="ctr">
            <a:normAutofit/>
          </a:bodyPr>
          <a:p>
            <a:pPr indent="0">
              <a:lnSpc>
                <a:spcPct val="85000"/>
              </a:lnSpc>
              <a:buNone/>
              <a:tabLst>
                <a:tab algn="l" pos="0"/>
              </a:tabLst>
            </a:pPr>
            <a:r>
              <a:rPr b="1" lang="en-US" sz="5400" spc="-1" strike="noStrike" cap="all">
                <a:solidFill>
                  <a:srgbClr val="2c2c2c"/>
                </a:solidFill>
                <a:latin typeface="Corbel"/>
              </a:rPr>
              <a:t>Screen shots</a:t>
            </a:r>
            <a:endParaRPr b="0" lang="en-US" sz="5400" spc="-1" strike="noStrike">
              <a:solidFill>
                <a:srgbClr val="000000"/>
              </a:solidFill>
              <a:latin typeface="Arial"/>
            </a:endParaRPr>
          </a:p>
        </p:txBody>
      </p:sp>
      <p:pic>
        <p:nvPicPr>
          <p:cNvPr id="198" name="" descr=""/>
          <p:cNvPicPr/>
          <p:nvPr/>
        </p:nvPicPr>
        <p:blipFill>
          <a:blip r:embed="rId1"/>
          <a:stretch/>
        </p:blipFill>
        <p:spPr>
          <a:xfrm>
            <a:off x="1143000" y="2286000"/>
            <a:ext cx="6849720" cy="41144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99" name="PlaceHolder 1"/>
          <p:cNvSpPr>
            <a:spLocks noGrp="1"/>
          </p:cNvSpPr>
          <p:nvPr>
            <p:ph/>
          </p:nvPr>
        </p:nvSpPr>
        <p:spPr>
          <a:xfrm>
            <a:off x="143280" y="2645640"/>
            <a:ext cx="8856720" cy="4994640"/>
          </a:xfrm>
          <a:prstGeom prst="rect">
            <a:avLst/>
          </a:prstGeom>
          <a:noFill/>
          <a:ln w="0">
            <a:noFill/>
          </a:ln>
        </p:spPr>
        <p:txBody>
          <a:bodyPr lIns="90000" rIns="90000" tIns="45000" bIns="45000" anchor="t">
            <a:noAutofit/>
          </a:bodyPr>
          <a:p>
            <a:pPr marL="320040" indent="0" algn="ctr">
              <a:lnSpc>
                <a:spcPct val="90000"/>
              </a:lnSpc>
              <a:buNone/>
              <a:tabLst>
                <a:tab algn="l" pos="0"/>
              </a:tabLst>
            </a:pPr>
            <a:r>
              <a:rPr b="0" lang="en-US" sz="8000" spc="-1" strike="noStrike">
                <a:solidFill>
                  <a:srgbClr val="ffffff"/>
                </a:solidFill>
                <a:latin typeface="Corbel"/>
              </a:rPr>
              <a:t>Thanks</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0" y="25920"/>
            <a:ext cx="9143280" cy="1672920"/>
          </a:xfrm>
          <a:prstGeom prst="rect">
            <a:avLst/>
          </a:prstGeom>
          <a:gradFill rotWithShape="0">
            <a:gsLst>
              <a:gs pos="0">
                <a:srgbClr val="fffcf2"/>
              </a:gs>
              <a:gs pos="100000">
                <a:srgbClr val="ffe38c"/>
              </a:gs>
            </a:gsLst>
            <a:lin ang="5400000"/>
          </a:gradFill>
          <a:ln w="0">
            <a:noFill/>
          </a:ln>
        </p:spPr>
        <p:txBody>
          <a:bodyPr lIns="0" rIns="0" tIns="0" bIns="0" anchor="ctr">
            <a:normAutofit/>
          </a:bodyPr>
          <a:p>
            <a:pPr indent="0" algn="ctr">
              <a:lnSpc>
                <a:spcPct val="80000"/>
              </a:lnSpc>
              <a:buNone/>
              <a:tabLst>
                <a:tab algn="l" pos="0"/>
              </a:tabLst>
            </a:pPr>
            <a:r>
              <a:rPr b="1" lang="en-US" sz="6000" spc="-1" strike="noStrike" cap="all">
                <a:solidFill>
                  <a:srgbClr val="2c2c2c"/>
                </a:solidFill>
                <a:latin typeface="Corbel"/>
              </a:rPr>
              <a:t>Skin cancer classification</a:t>
            </a:r>
            <a:endParaRPr b="0" lang="en-US" sz="6000" spc="-1" strike="noStrike">
              <a:solidFill>
                <a:srgbClr val="000000"/>
              </a:solidFill>
              <a:latin typeface="Arial"/>
            </a:endParaRPr>
          </a:p>
        </p:txBody>
      </p:sp>
      <p:sp>
        <p:nvSpPr>
          <p:cNvPr id="177" name="TextBox 3"/>
          <p:cNvSpPr/>
          <p:nvPr/>
        </p:nvSpPr>
        <p:spPr>
          <a:xfrm>
            <a:off x="276120" y="1699560"/>
            <a:ext cx="85824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pc="-1" strike="noStrike">
                <a:solidFill>
                  <a:srgbClr val="181818"/>
                </a:solidFill>
                <a:latin typeface="Corbel"/>
                <a:ea typeface="DejaVu Sans"/>
              </a:rPr>
              <a:t>Introduction :-</a:t>
            </a:r>
            <a:endParaRPr b="0" lang="en-US" sz="3600" spc="-1" strike="noStrike">
              <a:solidFill>
                <a:srgbClr val="000000"/>
              </a:solidFill>
              <a:latin typeface="Arial"/>
            </a:endParaRPr>
          </a:p>
        </p:txBody>
      </p:sp>
      <p:sp>
        <p:nvSpPr>
          <p:cNvPr id="178" name="TextBox 4"/>
          <p:cNvSpPr/>
          <p:nvPr/>
        </p:nvSpPr>
        <p:spPr>
          <a:xfrm>
            <a:off x="276120" y="2345760"/>
            <a:ext cx="8582400" cy="283392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292929"/>
              </a:buClr>
              <a:buFont typeface="Arial"/>
              <a:buChar char="•"/>
            </a:pPr>
            <a:r>
              <a:rPr b="1" lang="en-US" sz="2000" spc="-1" strike="noStrike">
                <a:solidFill>
                  <a:srgbClr val="292929"/>
                </a:solidFill>
                <a:latin typeface="source-serif-pro"/>
                <a:ea typeface="DejaVu Sans"/>
              </a:rPr>
              <a:t>Given the rising prevalence of skin cancer and the significance for early detection, it is crucial to develop an effective method to automatically classify skin cancer.</a:t>
            </a:r>
            <a:endParaRPr b="0" lang="en-US" sz="2000" spc="-1" strike="noStrike">
              <a:solidFill>
                <a:srgbClr val="000000"/>
              </a:solidFill>
              <a:latin typeface="Arial"/>
            </a:endParaRPr>
          </a:p>
          <a:p>
            <a:pPr marL="343080" indent="-343080">
              <a:lnSpc>
                <a:spcPct val="100000"/>
              </a:lnSpc>
              <a:buClr>
                <a:srgbClr val="292929"/>
              </a:buClr>
              <a:buFont typeface="Arial"/>
              <a:buChar char="•"/>
            </a:pPr>
            <a:r>
              <a:rPr b="1" lang="en-US" sz="2000" spc="-1" strike="noStrike">
                <a:solidFill>
                  <a:srgbClr val="292929"/>
                </a:solidFill>
                <a:latin typeface="source-serif-pro"/>
                <a:ea typeface="DejaVu Sans"/>
              </a:rPr>
              <a:t>Although traditional machine learning approaches are capable of performing well in particular skin cancer classification tasks, these algorithms are ineffective for complicated diagnostic demands in clinical practice. Traditional machine learning methods for skin cancer diagnosis typically involve extracting features from skin-disease images and then classifying the extracted features.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685080" y="284040"/>
            <a:ext cx="7771680" cy="1508040"/>
          </a:xfrm>
          <a:prstGeom prst="rect">
            <a:avLst/>
          </a:prstGeom>
          <a:noFill/>
          <a:ln w="0">
            <a:noFill/>
          </a:ln>
        </p:spPr>
        <p:txBody>
          <a:bodyPr lIns="90000" rIns="90000" tIns="45000" bIns="45000" anchor="ctr">
            <a:normAutofit/>
          </a:bodyPr>
          <a:p>
            <a:pPr indent="0" algn="just">
              <a:lnSpc>
                <a:spcPct val="115000"/>
              </a:lnSpc>
              <a:spcAft>
                <a:spcPts val="1001"/>
              </a:spcAft>
              <a:buNone/>
              <a:tabLst>
                <a:tab algn="l" pos="0"/>
              </a:tabLst>
            </a:pPr>
            <a:r>
              <a:rPr b="1" lang="en-IN" sz="5400" spc="-1" strike="noStrike" cap="all">
                <a:solidFill>
                  <a:srgbClr val="2c2c2c"/>
                </a:solidFill>
                <a:latin typeface="Calibri"/>
                <a:ea typeface="Calibri"/>
              </a:rPr>
              <a:t>Objective of Project</a:t>
            </a:r>
            <a:endParaRPr b="0" lang="en-US" sz="5400" spc="-1" strike="noStrike">
              <a:solidFill>
                <a:srgbClr val="000000"/>
              </a:solidFill>
              <a:latin typeface="Arial"/>
            </a:endParaRPr>
          </a:p>
        </p:txBody>
      </p:sp>
      <p:sp>
        <p:nvSpPr>
          <p:cNvPr id="180" name="PlaceHolder 2"/>
          <p:cNvSpPr>
            <a:spLocks noGrp="1"/>
          </p:cNvSpPr>
          <p:nvPr>
            <p:ph/>
          </p:nvPr>
        </p:nvSpPr>
        <p:spPr>
          <a:xfrm>
            <a:off x="685080" y="2011680"/>
            <a:ext cx="7771680" cy="4205520"/>
          </a:xfrm>
          <a:prstGeom prst="rect">
            <a:avLst/>
          </a:prstGeom>
          <a:noFill/>
          <a:ln w="0">
            <a:noFill/>
          </a:ln>
        </p:spPr>
        <p:txBody>
          <a:bodyPr lIns="90000" rIns="90000" tIns="45000" bIns="45000" anchor="t">
            <a:normAutofit/>
          </a:bodyPr>
          <a:p>
            <a:pPr marL="182880" indent="-182880">
              <a:lnSpc>
                <a:spcPct val="115000"/>
              </a:lnSpc>
              <a:spcBef>
                <a:spcPts val="1199"/>
              </a:spcBef>
              <a:spcAft>
                <a:spcPts val="1001"/>
              </a:spcAft>
              <a:buClr>
                <a:srgbClr val="2c2c2c"/>
              </a:buClr>
              <a:buFont typeface="Arial"/>
              <a:buChar char="•"/>
            </a:pPr>
            <a:r>
              <a:rPr b="1" lang="en-IN" sz="2000" spc="-1" strike="noStrike">
                <a:solidFill>
                  <a:srgbClr val="2c2c2c"/>
                </a:solidFill>
                <a:latin typeface="Calibri"/>
                <a:ea typeface="Calibri"/>
              </a:rPr>
              <a:t> </a:t>
            </a:r>
            <a:r>
              <a:rPr b="1" lang="en-IN" sz="2000" spc="-1" strike="noStrike">
                <a:solidFill>
                  <a:srgbClr val="2c2c2c"/>
                </a:solidFill>
                <a:latin typeface="Calibri"/>
                <a:ea typeface="Calibri"/>
              </a:rPr>
              <a:t>Understanding of the classification system</a:t>
            </a:r>
            <a:r>
              <a:rPr b="1" lang="en-IN" sz="2000" spc="-1" strike="noStrike">
                <a:solidFill>
                  <a:srgbClr val="2c2c2c"/>
                </a:solidFill>
                <a:latin typeface="Corbel"/>
                <a:ea typeface="Calibri"/>
              </a:rPr>
              <a:t>.</a:t>
            </a:r>
            <a:endParaRPr b="0" lang="en-US" sz="2000" spc="-1" strike="noStrike">
              <a:solidFill>
                <a:srgbClr val="000000"/>
              </a:solidFill>
              <a:latin typeface="Arial"/>
            </a:endParaRPr>
          </a:p>
          <a:p>
            <a:pPr marL="182880" indent="-182880">
              <a:lnSpc>
                <a:spcPct val="115000"/>
              </a:lnSpc>
              <a:spcBef>
                <a:spcPts val="1199"/>
              </a:spcBef>
              <a:spcAft>
                <a:spcPts val="1001"/>
              </a:spcAft>
              <a:buClr>
                <a:srgbClr val="2c2c2c"/>
              </a:buClr>
              <a:buFont typeface="Arial"/>
              <a:buChar char="•"/>
            </a:pPr>
            <a:r>
              <a:rPr b="1" lang="en-IN" sz="2000" spc="-1" strike="noStrike">
                <a:solidFill>
                  <a:srgbClr val="2c2c2c"/>
                </a:solidFill>
                <a:latin typeface="Calibri"/>
                <a:ea typeface="Calibri"/>
              </a:rPr>
              <a:t> </a:t>
            </a:r>
            <a:r>
              <a:rPr b="1" lang="en-IN" sz="2000" spc="-1" strike="noStrike">
                <a:solidFill>
                  <a:srgbClr val="2c2c2c"/>
                </a:solidFill>
                <a:latin typeface="Calibri"/>
                <a:ea typeface="Calibri"/>
              </a:rPr>
              <a:t>Improve the Quality of the Skin Cancer Classification.</a:t>
            </a:r>
            <a:endParaRPr b="0" lang="en-US" sz="2000" spc="-1" strike="noStrike">
              <a:solidFill>
                <a:srgbClr val="000000"/>
              </a:solidFill>
              <a:latin typeface="Arial"/>
            </a:endParaRPr>
          </a:p>
          <a:p>
            <a:pPr marL="182880" indent="-182880">
              <a:lnSpc>
                <a:spcPct val="115000"/>
              </a:lnSpc>
              <a:spcBef>
                <a:spcPts val="1199"/>
              </a:spcBef>
              <a:spcAft>
                <a:spcPts val="1001"/>
              </a:spcAft>
              <a:buClr>
                <a:srgbClr val="2c2c2c"/>
              </a:buClr>
              <a:buFont typeface="Arial"/>
              <a:buChar char="•"/>
            </a:pPr>
            <a:r>
              <a:rPr b="1" lang="en-IN" sz="2000" spc="-1" strike="noStrike">
                <a:solidFill>
                  <a:srgbClr val="2c2c2c"/>
                </a:solidFill>
                <a:latin typeface="Calibri"/>
                <a:ea typeface="Calibri"/>
              </a:rPr>
              <a:t>Improving Scalability.</a:t>
            </a:r>
            <a:endParaRPr b="0" lang="en-US" sz="2000" spc="-1" strike="noStrike">
              <a:solidFill>
                <a:srgbClr val="000000"/>
              </a:solidFill>
              <a:latin typeface="Arial"/>
            </a:endParaRPr>
          </a:p>
          <a:p>
            <a:pPr marL="182880" indent="-182880">
              <a:lnSpc>
                <a:spcPct val="115000"/>
              </a:lnSpc>
              <a:spcBef>
                <a:spcPts val="1199"/>
              </a:spcBef>
              <a:spcAft>
                <a:spcPts val="1001"/>
              </a:spcAft>
              <a:buClr>
                <a:srgbClr val="2c2c2c"/>
              </a:buClr>
              <a:buFont typeface="Arial"/>
              <a:buChar char="•"/>
            </a:pPr>
            <a:r>
              <a:rPr b="1" lang="en-IN" sz="2000" spc="-1" strike="noStrike">
                <a:solidFill>
                  <a:srgbClr val="2c2c2c"/>
                </a:solidFill>
                <a:latin typeface="Calibri"/>
                <a:ea typeface="Calibri"/>
              </a:rPr>
              <a:t> </a:t>
            </a:r>
            <a:r>
              <a:rPr b="1" lang="en-IN" sz="2000" spc="-1" strike="noStrike">
                <a:solidFill>
                  <a:srgbClr val="2c2c2c"/>
                </a:solidFill>
                <a:latin typeface="Calibri"/>
                <a:ea typeface="Calibri"/>
              </a:rPr>
              <a:t>Enhancing the user experience.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685080" y="568800"/>
            <a:ext cx="7771680" cy="1508040"/>
          </a:xfrm>
          <a:prstGeom prst="rect">
            <a:avLst/>
          </a:prstGeom>
          <a:noFill/>
          <a:ln w="0">
            <a:noFill/>
          </a:ln>
        </p:spPr>
        <p:txBody>
          <a:bodyPr lIns="90000" rIns="90000" tIns="45000" bIns="45000" anchor="ctr">
            <a:normAutofit fontScale="96000"/>
          </a:bodyPr>
          <a:p>
            <a:pPr indent="0">
              <a:lnSpc>
                <a:spcPct val="85000"/>
              </a:lnSpc>
              <a:buNone/>
              <a:tabLst>
                <a:tab algn="l" pos="0"/>
              </a:tabLst>
            </a:pPr>
            <a:r>
              <a:rPr b="1" lang="en-IN" sz="5400" spc="-1" strike="noStrike" cap="all">
                <a:solidFill>
                  <a:srgbClr val="2c2c2c"/>
                </a:solidFill>
                <a:latin typeface="Calibri"/>
                <a:ea typeface="Calibri"/>
              </a:rPr>
              <a:t>Scope of the Project</a:t>
            </a:r>
            <a:r>
              <a:rPr b="0" lang="en-IN" sz="5400" spc="-1" strike="noStrike" cap="all">
                <a:solidFill>
                  <a:srgbClr val="2c2c2c"/>
                </a:solidFill>
                <a:latin typeface="Corbel"/>
                <a:ea typeface="Calibri"/>
              </a:rPr>
              <a:t> </a:t>
            </a:r>
            <a:r>
              <a:rPr b="1" lang="en-IN" sz="5400" spc="-1" strike="noStrike" cap="all">
                <a:solidFill>
                  <a:srgbClr val="2c2c2c"/>
                </a:solidFill>
                <a:latin typeface="Calibri"/>
                <a:ea typeface="Calibri"/>
              </a:rPr>
              <a:t> </a:t>
            </a:r>
            <a:br>
              <a:rPr sz="5400"/>
            </a:br>
            <a:endParaRPr b="0" lang="en-US" sz="5400" spc="-1" strike="noStrike">
              <a:solidFill>
                <a:srgbClr val="000000"/>
              </a:solidFill>
              <a:latin typeface="Arial"/>
            </a:endParaRPr>
          </a:p>
        </p:txBody>
      </p:sp>
      <p:sp>
        <p:nvSpPr>
          <p:cNvPr id="182" name="PlaceHolder 2"/>
          <p:cNvSpPr>
            <a:spLocks noGrp="1"/>
          </p:cNvSpPr>
          <p:nvPr>
            <p:ph/>
          </p:nvPr>
        </p:nvSpPr>
        <p:spPr>
          <a:xfrm>
            <a:off x="685080" y="2047680"/>
            <a:ext cx="7771680" cy="4762440"/>
          </a:xfrm>
          <a:prstGeom prst="rect">
            <a:avLst/>
          </a:prstGeom>
          <a:noFill/>
          <a:ln w="0">
            <a:noFill/>
          </a:ln>
        </p:spPr>
        <p:txBody>
          <a:bodyPr lIns="90000" rIns="90000" tIns="45000" bIns="45000" anchor="t">
            <a:normAutofit/>
          </a:bodyPr>
          <a:p>
            <a:pPr marL="182880" indent="-182880" algn="just">
              <a:lnSpc>
                <a:spcPct val="90000"/>
              </a:lnSpc>
              <a:buClr>
                <a:srgbClr val="2c2c2c"/>
              </a:buClr>
              <a:buFont typeface="Arial"/>
              <a:buChar char="•"/>
            </a:pPr>
            <a:r>
              <a:rPr b="1" lang="en-US" sz="1500" spc="-1" strike="noStrike">
                <a:solidFill>
                  <a:srgbClr val="2c2c2c"/>
                </a:solidFill>
                <a:latin typeface="Corbel"/>
              </a:rPr>
              <a:t>Objective: The project aims to enhance the accuracy, quality, and scalability of Skin Cancer Classification systems by employing a ‘Content Based’ approach that combines content-based filtering.</a:t>
            </a:r>
            <a:endParaRPr b="0" lang="en-US" sz="1500" spc="-1" strike="noStrike">
              <a:solidFill>
                <a:srgbClr val="000000"/>
              </a:solidFill>
              <a:latin typeface="Arial"/>
            </a:endParaRPr>
          </a:p>
          <a:p>
            <a:pPr indent="0" algn="just">
              <a:lnSpc>
                <a:spcPct val="90000"/>
              </a:lnSpc>
              <a:buNone/>
              <a:tabLst>
                <a:tab algn="l" pos="0"/>
              </a:tabLst>
            </a:pPr>
            <a:endParaRPr b="0" lang="en-US" sz="1500" spc="-1" strike="noStrike">
              <a:solidFill>
                <a:srgbClr val="000000"/>
              </a:solidFill>
              <a:latin typeface="Arial"/>
            </a:endParaRPr>
          </a:p>
          <a:p>
            <a:pPr marL="182880" indent="-182880" algn="just">
              <a:lnSpc>
                <a:spcPct val="90000"/>
              </a:lnSpc>
              <a:buClr>
                <a:srgbClr val="2c2c2c"/>
              </a:buClr>
              <a:buFont typeface="Arial"/>
              <a:buChar char="•"/>
              <a:tabLst>
                <a:tab algn="l" pos="0"/>
              </a:tabLst>
            </a:pPr>
            <a:r>
              <a:rPr b="1" lang="en-US" sz="1500" spc="-1" strike="noStrike">
                <a:solidFill>
                  <a:srgbClr val="2c2c2c"/>
                </a:solidFill>
                <a:latin typeface="Corbel"/>
              </a:rPr>
              <a:t>Content-based Classification System : </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Content-based filtering is one popular technique of classification or classifier.</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The content or attributes of the things you like are referred to as "content".</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Here, the system uses your features and likes in order to recommend you </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with things that</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you might like. It uses the information provided by you over the internet and the ones </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they are able to gather and then they curate recommendations according to that.  </a:t>
            </a:r>
            <a:endParaRPr b="0" lang="en-US" sz="1500" spc="-1" strike="noStrike">
              <a:solidFill>
                <a:srgbClr val="000000"/>
              </a:solidFill>
              <a:latin typeface="Arial"/>
            </a:endParaRPr>
          </a:p>
          <a:p>
            <a:pPr indent="0" algn="just">
              <a:lnSpc>
                <a:spcPct val="90000"/>
              </a:lnSpc>
              <a:buNone/>
              <a:tabLst>
                <a:tab algn="l" pos="0"/>
              </a:tabLst>
            </a:pP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The goal behind content-based filtering is to classify products with specific keywords, </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learn</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what the customer likes, look up those terms in the database, and then recommend</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similar things.</a:t>
            </a:r>
            <a:endParaRPr b="0" lang="en-US" sz="1500" spc="-1" strike="noStrike">
              <a:solidFill>
                <a:srgbClr val="000000"/>
              </a:solidFill>
              <a:latin typeface="Arial"/>
            </a:endParaRPr>
          </a:p>
          <a:p>
            <a:pPr indent="0" algn="just">
              <a:lnSpc>
                <a:spcPct val="90000"/>
              </a:lnSpc>
              <a:buNone/>
              <a:tabLst>
                <a:tab algn="l" pos="0"/>
              </a:tabLst>
            </a:pP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This type of classification system is hugely dependent on the inputs provided by users,  </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some common examples included Google, Wikipedia, etc. For example, when a user </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searches for a group of keywords, then Google displays all the items consisting of those</a:t>
            </a:r>
            <a:endParaRPr b="0" lang="en-US" sz="1500" spc="-1" strike="noStrike">
              <a:solidFill>
                <a:srgbClr val="000000"/>
              </a:solidFill>
              <a:latin typeface="Arial"/>
            </a:endParaRPr>
          </a:p>
          <a:p>
            <a:pPr indent="0" algn="just">
              <a:lnSpc>
                <a:spcPct val="90000"/>
              </a:lnSpc>
              <a:buNone/>
              <a:tabLst>
                <a:tab algn="l" pos="0"/>
              </a:tabLst>
            </a:pPr>
            <a:r>
              <a:rPr b="1" lang="en-US" sz="1500" spc="-1" strike="noStrike">
                <a:solidFill>
                  <a:srgbClr val="2c2c2c"/>
                </a:solidFill>
                <a:latin typeface="Corbel"/>
                <a:ea typeface="Microsoft YaHei"/>
              </a:rPr>
              <a:t>    </a:t>
            </a:r>
            <a:r>
              <a:rPr b="1" lang="en-US" sz="1500" spc="-1" strike="noStrike">
                <a:solidFill>
                  <a:srgbClr val="2c2c2c"/>
                </a:solidFill>
                <a:latin typeface="Corbel"/>
                <a:ea typeface="Microsoft YaHei"/>
              </a:rPr>
              <a:t>keywords.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685080" y="284040"/>
            <a:ext cx="7771680" cy="1508040"/>
          </a:xfrm>
          <a:prstGeom prst="rect">
            <a:avLst/>
          </a:prstGeom>
          <a:noFill/>
          <a:ln w="0">
            <a:noFill/>
          </a:ln>
        </p:spPr>
        <p:txBody>
          <a:bodyPr lIns="0" rIns="0" tIns="0" bIns="0" anchor="ctr">
            <a:normAutofit/>
          </a:bodyPr>
          <a:p>
            <a:pPr indent="0">
              <a:lnSpc>
                <a:spcPct val="85000"/>
              </a:lnSpc>
              <a:buNone/>
              <a:tabLst>
                <a:tab algn="l" pos="0"/>
              </a:tabLst>
            </a:pPr>
            <a:r>
              <a:rPr b="1" lang="en-IN" sz="5400" spc="-1" strike="noStrike" cap="all">
                <a:solidFill>
                  <a:srgbClr val="2c2c2c"/>
                </a:solidFill>
                <a:latin typeface="Calibri"/>
                <a:ea typeface="Calibri"/>
              </a:rPr>
              <a:t>Requirement Analysis</a:t>
            </a:r>
            <a:endParaRPr b="0" lang="en-US" sz="5400" spc="-1" strike="noStrike">
              <a:solidFill>
                <a:srgbClr val="000000"/>
              </a:solidFill>
              <a:latin typeface="Arial"/>
            </a:endParaRPr>
          </a:p>
        </p:txBody>
      </p:sp>
      <p:sp>
        <p:nvSpPr>
          <p:cNvPr id="184" name="PlaceHolder 2"/>
          <p:cNvSpPr>
            <a:spLocks noGrp="1"/>
          </p:cNvSpPr>
          <p:nvPr>
            <p:ph/>
          </p:nvPr>
        </p:nvSpPr>
        <p:spPr>
          <a:xfrm>
            <a:off x="685800" y="2011680"/>
            <a:ext cx="3656880" cy="3378960"/>
          </a:xfrm>
          <a:prstGeom prst="rect">
            <a:avLst/>
          </a:prstGeom>
          <a:noFill/>
          <a:ln w="0">
            <a:noFill/>
          </a:ln>
        </p:spPr>
        <p:txBody>
          <a:bodyPr lIns="0" rIns="0" tIns="0" bIns="0" anchor="t">
            <a:normAutofit/>
          </a:bodyPr>
          <a:p>
            <a:pPr indent="0" algn="ctr">
              <a:lnSpc>
                <a:spcPct val="115000"/>
              </a:lnSpc>
              <a:spcBef>
                <a:spcPts val="1199"/>
              </a:spcBef>
              <a:buNone/>
              <a:tabLst>
                <a:tab algn="l" pos="0"/>
              </a:tabLst>
            </a:pPr>
            <a:r>
              <a:rPr b="1" lang="en-IN" sz="2000" spc="-1" strike="noStrike" u="sng">
                <a:solidFill>
                  <a:srgbClr val="2c2c2c"/>
                </a:solidFill>
                <a:uFillTx/>
                <a:latin typeface="Calibri"/>
                <a:ea typeface="Calibri"/>
              </a:rPr>
              <a:t>Hardware  Requirement</a:t>
            </a:r>
            <a:r>
              <a:rPr b="1" lang="en-IN" sz="2000" spc="-1" strike="noStrike" u="sng">
                <a:solidFill>
                  <a:srgbClr val="2c2c2c"/>
                </a:solidFill>
                <a:uFillTx/>
                <a:latin typeface="Corbel"/>
                <a:ea typeface="Calibri"/>
              </a:rPr>
              <a:t> for     Development</a:t>
            </a:r>
            <a:r>
              <a:rPr b="1" lang="en-IN" sz="2000" spc="-1" strike="noStrike" u="sng">
                <a:solidFill>
                  <a:srgbClr val="2c2c2c"/>
                </a:solidFill>
                <a:uFillTx/>
                <a:latin typeface="Calibri"/>
                <a:ea typeface="Calibri"/>
              </a:rPr>
              <a:t> </a:t>
            </a:r>
            <a:endParaRPr b="0" lang="en-US" sz="2000" spc="-1" strike="noStrike">
              <a:solidFill>
                <a:srgbClr val="000000"/>
              </a:solidFill>
              <a:latin typeface="Arial"/>
            </a:endParaRPr>
          </a:p>
          <a:p>
            <a:pPr marL="182880" indent="-182880">
              <a:lnSpc>
                <a:spcPct val="115000"/>
              </a:lnSpc>
              <a:spcBef>
                <a:spcPts val="1199"/>
              </a:spcBef>
              <a:buClr>
                <a:srgbClr val="2c2c2c"/>
              </a:buClr>
              <a:buFont typeface="Arial"/>
              <a:buChar char="•"/>
              <a:tabLst>
                <a:tab algn="l" pos="0"/>
              </a:tabLst>
            </a:pPr>
            <a:r>
              <a:rPr b="1" lang="en-IN" sz="2000" spc="-1" strike="noStrike">
                <a:solidFill>
                  <a:srgbClr val="2c2c2c"/>
                </a:solidFill>
                <a:latin typeface="Calibri"/>
                <a:ea typeface="Calibri"/>
              </a:rPr>
              <a:t>Core i3 processor  </a:t>
            </a:r>
            <a:endParaRPr b="0" lang="en-US" sz="2000" spc="-1" strike="noStrike">
              <a:solidFill>
                <a:srgbClr val="000000"/>
              </a:solidFill>
              <a:latin typeface="Arial"/>
            </a:endParaRPr>
          </a:p>
          <a:p>
            <a:pPr marL="182880" indent="-182880">
              <a:lnSpc>
                <a:spcPct val="115000"/>
              </a:lnSpc>
              <a:spcBef>
                <a:spcPts val="1199"/>
              </a:spcBef>
              <a:buClr>
                <a:srgbClr val="2c2c2c"/>
              </a:buClr>
              <a:buFont typeface="Arial"/>
              <a:buChar char="•"/>
              <a:tabLst>
                <a:tab algn="l" pos="0"/>
              </a:tabLst>
            </a:pPr>
            <a:r>
              <a:rPr b="1" lang="en-IN" sz="2000" spc="-1" strike="noStrike">
                <a:solidFill>
                  <a:srgbClr val="2c2c2c"/>
                </a:solidFill>
                <a:latin typeface="Calibri"/>
                <a:ea typeface="Calibri"/>
              </a:rPr>
              <a:t>2GB Ram.</a:t>
            </a:r>
            <a:r>
              <a:rPr b="1" lang="en-IN" sz="2000" spc="-1" strike="noStrike">
                <a:solidFill>
                  <a:srgbClr val="2c2c2c"/>
                </a:solidFill>
                <a:latin typeface="Corbel"/>
                <a:ea typeface="Calibri"/>
              </a:rPr>
              <a:t> </a:t>
            </a:r>
            <a:r>
              <a:rPr b="1" lang="en-IN" sz="2000" spc="-1" strike="noStrike">
                <a:solidFill>
                  <a:srgbClr val="2c2c2c"/>
                </a:solidFill>
                <a:latin typeface="Calibri"/>
                <a:ea typeface="Calibri"/>
              </a:rPr>
              <a:t> </a:t>
            </a:r>
            <a:endParaRPr b="0" lang="en-US" sz="2000" spc="-1" strike="noStrike">
              <a:solidFill>
                <a:srgbClr val="000000"/>
              </a:solidFill>
              <a:latin typeface="Arial"/>
            </a:endParaRPr>
          </a:p>
          <a:p>
            <a:pPr marL="182880" indent="-182880">
              <a:lnSpc>
                <a:spcPct val="115000"/>
              </a:lnSpc>
              <a:spcBef>
                <a:spcPts val="1199"/>
              </a:spcBef>
              <a:buClr>
                <a:srgbClr val="2c2c2c"/>
              </a:buClr>
              <a:buFont typeface="Arial"/>
              <a:buChar char="•"/>
              <a:tabLst>
                <a:tab algn="l" pos="0"/>
              </a:tabLst>
            </a:pPr>
            <a:r>
              <a:rPr b="1" lang="en-IN" sz="2000" spc="-1" strike="noStrike">
                <a:solidFill>
                  <a:srgbClr val="2c2c2c"/>
                </a:solidFill>
                <a:latin typeface="Calibri"/>
                <a:ea typeface="Calibri"/>
              </a:rPr>
              <a:t>20GB of hard disk space in terminal machines</a:t>
            </a:r>
            <a:r>
              <a:rPr b="1" lang="en-IN" sz="2000" spc="-1" strike="noStrike">
                <a:solidFill>
                  <a:srgbClr val="2c2c2c"/>
                </a:solidFill>
                <a:latin typeface="Corbel"/>
                <a:ea typeface="Calibri"/>
              </a:rPr>
              <a:t> </a:t>
            </a:r>
            <a:r>
              <a:rPr b="1" lang="en-IN" sz="2000" spc="-1" strike="noStrike">
                <a:solidFill>
                  <a:srgbClr val="2c2c2c"/>
                </a:solidFill>
                <a:latin typeface="Calibri"/>
                <a:ea typeface="Calibri"/>
              </a:rPr>
              <a:t> </a:t>
            </a:r>
            <a:endParaRPr b="0" lang="en-US" sz="2000" spc="-1" strike="noStrike">
              <a:solidFill>
                <a:srgbClr val="000000"/>
              </a:solidFill>
              <a:latin typeface="Arial"/>
            </a:endParaRPr>
          </a:p>
          <a:p>
            <a:pPr marL="182880" indent="-182880">
              <a:lnSpc>
                <a:spcPct val="90000"/>
              </a:lnSpc>
              <a:spcBef>
                <a:spcPts val="1199"/>
              </a:spcBef>
              <a:buClr>
                <a:srgbClr val="2c2c2c"/>
              </a:buClr>
              <a:buFont typeface="Arial"/>
              <a:buChar char="•"/>
              <a:tabLst>
                <a:tab algn="l" pos="0"/>
              </a:tabLst>
            </a:pPr>
            <a:r>
              <a:rPr b="1" lang="en-IN" sz="2000" spc="-1" strike="noStrike">
                <a:solidFill>
                  <a:srgbClr val="2c2c2c"/>
                </a:solidFill>
                <a:latin typeface="Calibri"/>
                <a:ea typeface="Calibri"/>
              </a:rPr>
              <a:t>100GB hard disk space in Server Machine</a:t>
            </a:r>
            <a:endParaRPr b="0" lang="en-US" sz="2000" spc="-1" strike="noStrike">
              <a:solidFill>
                <a:srgbClr val="000000"/>
              </a:solidFill>
              <a:latin typeface="Arial"/>
            </a:endParaRPr>
          </a:p>
          <a:p>
            <a:pPr indent="0">
              <a:lnSpc>
                <a:spcPct val="90000"/>
              </a:lnSpc>
              <a:spcBef>
                <a:spcPts val="1199"/>
              </a:spcBef>
              <a:buNone/>
              <a:tabLst>
                <a:tab algn="l" pos="0"/>
              </a:tabLst>
            </a:pPr>
            <a:endParaRPr b="0" lang="en-US" sz="2000" spc="-1" strike="noStrike">
              <a:solidFill>
                <a:srgbClr val="000000"/>
              </a:solidFill>
              <a:latin typeface="Arial"/>
            </a:endParaRPr>
          </a:p>
        </p:txBody>
      </p:sp>
      <p:sp>
        <p:nvSpPr>
          <p:cNvPr id="185" name="PlaceHolder 3"/>
          <p:cNvSpPr>
            <a:spLocks noGrp="1"/>
          </p:cNvSpPr>
          <p:nvPr>
            <p:ph/>
          </p:nvPr>
        </p:nvSpPr>
        <p:spPr>
          <a:xfrm>
            <a:off x="4800600" y="2011680"/>
            <a:ext cx="3656880" cy="3378960"/>
          </a:xfrm>
          <a:prstGeom prst="rect">
            <a:avLst/>
          </a:prstGeom>
          <a:noFill/>
          <a:ln w="0">
            <a:noFill/>
          </a:ln>
        </p:spPr>
        <p:txBody>
          <a:bodyPr lIns="0" rIns="0" tIns="0" bIns="0" anchor="t">
            <a:normAutofit/>
          </a:bodyPr>
          <a:p>
            <a:pPr indent="0" algn="ctr">
              <a:lnSpc>
                <a:spcPct val="115000"/>
              </a:lnSpc>
              <a:spcBef>
                <a:spcPts val="1199"/>
              </a:spcBef>
              <a:spcAft>
                <a:spcPts val="1001"/>
              </a:spcAft>
              <a:buNone/>
              <a:tabLst>
                <a:tab algn="l" pos="0"/>
              </a:tabLst>
            </a:pPr>
            <a:r>
              <a:rPr b="1" lang="en-IN" sz="2000" spc="-1" strike="noStrike" u="sng">
                <a:solidFill>
                  <a:srgbClr val="2c2c2c"/>
                </a:solidFill>
                <a:uFillTx/>
                <a:latin typeface="Calibri"/>
                <a:ea typeface="Calibri"/>
              </a:rPr>
              <a:t>Software</a:t>
            </a:r>
            <a:r>
              <a:rPr b="1" lang="en-IN" sz="2000" spc="-1" strike="noStrike" u="sng">
                <a:solidFill>
                  <a:srgbClr val="2c2c2c"/>
                </a:solidFill>
                <a:uFillTx/>
                <a:latin typeface="Corbel"/>
                <a:ea typeface="Calibri"/>
              </a:rPr>
              <a:t> </a:t>
            </a:r>
            <a:r>
              <a:rPr b="1" lang="en-IN" sz="2000" spc="-1" strike="noStrike" u="sng">
                <a:solidFill>
                  <a:srgbClr val="2c2c2c"/>
                </a:solidFill>
                <a:uFillTx/>
                <a:latin typeface="Calibri"/>
                <a:ea typeface="Calibri"/>
              </a:rPr>
              <a:t> </a:t>
            </a:r>
            <a:r>
              <a:rPr b="1" lang="en-US" sz="2000" spc="-1" strike="noStrike" u="sng">
                <a:solidFill>
                  <a:srgbClr val="2c2c2c"/>
                </a:solidFill>
                <a:uFillTx/>
                <a:latin typeface="Calibri"/>
                <a:ea typeface="Calibri"/>
              </a:rPr>
              <a:t>Requirement</a:t>
            </a:r>
            <a:endParaRPr b="0" lang="en-US" sz="2000" spc="-1" strike="noStrike">
              <a:solidFill>
                <a:srgbClr val="000000"/>
              </a:solidFill>
              <a:latin typeface="Arial"/>
            </a:endParaRPr>
          </a:p>
          <a:p>
            <a:pPr marL="182880" indent="-182880">
              <a:lnSpc>
                <a:spcPct val="115000"/>
              </a:lnSpc>
              <a:spcBef>
                <a:spcPts val="1199"/>
              </a:spcBef>
              <a:spcAft>
                <a:spcPts val="1001"/>
              </a:spcAft>
              <a:buClr>
                <a:srgbClr val="2c2c2c"/>
              </a:buClr>
              <a:buFont typeface="Arial"/>
              <a:buChar char="•"/>
              <a:tabLst>
                <a:tab algn="l" pos="0"/>
              </a:tabLst>
            </a:pPr>
            <a:r>
              <a:rPr b="1" lang="en-IN" sz="2000" spc="-1" strike="noStrike">
                <a:solidFill>
                  <a:srgbClr val="2c2c2c"/>
                </a:solidFill>
                <a:latin typeface="Calibri"/>
                <a:ea typeface="Calibri"/>
              </a:rPr>
              <a:t>Operating System : Windows 7 or Higher</a:t>
            </a:r>
            <a:r>
              <a:rPr b="1" lang="en-IN" sz="2000" spc="-1" strike="noStrike">
                <a:solidFill>
                  <a:srgbClr val="2c2c2c"/>
                </a:solidFill>
                <a:latin typeface="Corbel"/>
                <a:ea typeface="Calibri"/>
              </a:rPr>
              <a:t> </a:t>
            </a:r>
            <a:r>
              <a:rPr b="1" lang="en-IN" sz="2000" spc="-1" strike="noStrike">
                <a:solidFill>
                  <a:srgbClr val="2c2c2c"/>
                </a:solidFill>
                <a:latin typeface="Calibri"/>
                <a:ea typeface="Calibri"/>
              </a:rPr>
              <a:t> </a:t>
            </a:r>
            <a:endParaRPr b="0" lang="en-US" sz="2000" spc="-1" strike="noStrike">
              <a:solidFill>
                <a:srgbClr val="000000"/>
              </a:solidFill>
              <a:latin typeface="Arial"/>
            </a:endParaRPr>
          </a:p>
          <a:p>
            <a:pPr marL="182880" indent="-182880">
              <a:lnSpc>
                <a:spcPct val="115000"/>
              </a:lnSpc>
              <a:spcBef>
                <a:spcPts val="1199"/>
              </a:spcBef>
              <a:spcAft>
                <a:spcPts val="1001"/>
              </a:spcAft>
              <a:buClr>
                <a:srgbClr val="2c2c2c"/>
              </a:buClr>
              <a:buFont typeface="Arial"/>
              <a:buChar char="•"/>
              <a:tabLst>
                <a:tab algn="l" pos="0"/>
              </a:tabLst>
            </a:pPr>
            <a:r>
              <a:rPr b="1" lang="en-IN" sz="2000" spc="-1" strike="noStrike">
                <a:solidFill>
                  <a:srgbClr val="2c2c2c"/>
                </a:solidFill>
                <a:latin typeface="Calibri"/>
                <a:ea typeface="Calibri"/>
              </a:rPr>
              <a:t>Font-End Tool : Stream lit  </a:t>
            </a:r>
            <a:endParaRPr b="0" lang="en-US" sz="2000" spc="-1" strike="noStrike">
              <a:solidFill>
                <a:srgbClr val="000000"/>
              </a:solidFill>
              <a:latin typeface="Arial"/>
            </a:endParaRPr>
          </a:p>
          <a:p>
            <a:pPr marL="182880" indent="-182880">
              <a:lnSpc>
                <a:spcPct val="90000"/>
              </a:lnSpc>
              <a:spcBef>
                <a:spcPts val="1199"/>
              </a:spcBef>
              <a:spcAft>
                <a:spcPts val="201"/>
              </a:spcAft>
              <a:buClr>
                <a:srgbClr val="2c2c2c"/>
              </a:buClr>
              <a:buFont typeface="Arial"/>
              <a:buChar char="•"/>
              <a:tabLst>
                <a:tab algn="l" pos="0"/>
              </a:tabLst>
            </a:pPr>
            <a:r>
              <a:rPr b="1" lang="en-IN" sz="2000" spc="-1" strike="noStrike">
                <a:solidFill>
                  <a:srgbClr val="2c2c2c"/>
                </a:solidFill>
                <a:latin typeface="Calibri"/>
                <a:ea typeface="Calibri"/>
              </a:rPr>
              <a:t>Back-End :  PyCharm, Jupyter Notebook</a:t>
            </a:r>
            <a:endParaRPr b="0" lang="en-US" sz="2000" spc="-1" strike="noStrike">
              <a:solidFill>
                <a:srgbClr val="000000"/>
              </a:solidFill>
              <a:latin typeface="Arial"/>
            </a:endParaRPr>
          </a:p>
          <a:p>
            <a:pPr marL="182880" indent="-182880">
              <a:lnSpc>
                <a:spcPct val="90000"/>
              </a:lnSpc>
              <a:spcBef>
                <a:spcPts val="1199"/>
              </a:spcBef>
              <a:spcAft>
                <a:spcPts val="201"/>
              </a:spcAft>
              <a:buClr>
                <a:srgbClr val="2c2c2c"/>
              </a:buClr>
              <a:buFont typeface="Arial"/>
              <a:buChar char="•"/>
              <a:tabLst>
                <a:tab algn="l" pos="0"/>
              </a:tabLst>
            </a:pPr>
            <a:r>
              <a:rPr b="1" lang="en-IN" sz="2000" spc="-1" strike="noStrike">
                <a:solidFill>
                  <a:srgbClr val="2c2c2c"/>
                </a:solidFill>
                <a:latin typeface="Calibri"/>
                <a:ea typeface="Calibri"/>
              </a:rPr>
              <a:t>Python</a:t>
            </a:r>
            <a:r>
              <a:rPr b="1" lang="en-IN" sz="2000" spc="-1" strike="noStrike">
                <a:solidFill>
                  <a:srgbClr val="ffffff"/>
                </a:solidFill>
                <a:latin typeface="Calibri"/>
                <a:ea typeface="Calibri"/>
              </a:rPr>
              <a:t> </a:t>
            </a:r>
            <a:r>
              <a:rPr b="1" lang="en-IN" sz="2000" spc="-1" strike="noStrike">
                <a:solidFill>
                  <a:srgbClr val="2c2c2c"/>
                </a:solidFill>
                <a:latin typeface="Calibri"/>
                <a:ea typeface="Calibri"/>
              </a:rPr>
              <a:t>Libraries</a:t>
            </a:r>
            <a:r>
              <a:rPr b="1" lang="en-IN" sz="2000" spc="-1" strike="noStrike">
                <a:solidFill>
                  <a:srgbClr val="ffffff"/>
                </a:solidFill>
                <a:latin typeface="Calibri"/>
                <a:ea typeface="Calibri"/>
              </a:rPr>
              <a:t>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9bdd"/>
        </a:solidFill>
      </p:bgPr>
    </p:bg>
    <p:spTree>
      <p:nvGrpSpPr>
        <p:cNvPr id="1" name=""/>
        <p:cNvGrpSpPr/>
        <p:nvPr/>
      </p:nvGrpSpPr>
      <p:grpSpPr>
        <a:xfrm>
          <a:off x="0" y="0"/>
          <a:ext cx="0" cy="0"/>
          <a:chOff x="0" y="0"/>
          <a:chExt cx="0" cy="0"/>
        </a:xfrm>
      </p:grpSpPr>
      <p:sp>
        <p:nvSpPr>
          <p:cNvPr id="186" name="Rectangle 10"/>
          <p:cNvSpPr/>
          <p:nvPr/>
        </p:nvSpPr>
        <p:spPr>
          <a:xfrm>
            <a:off x="2160" y="2058840"/>
            <a:ext cx="9141120" cy="1828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87" name="Rectangle 12"/>
          <p:cNvSpPr/>
          <p:nvPr/>
        </p:nvSpPr>
        <p:spPr>
          <a:xfrm>
            <a:off x="0" y="0"/>
            <a:ext cx="914328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numCol="1" spcCol="0" lIns="90000" rIns="90000" tIns="45000" bIns="45000" anchor="ctr">
            <a:noAutofit/>
          </a:bodyPr>
          <a:p>
            <a:pPr algn="ctr">
              <a:lnSpc>
                <a:spcPct val="100000"/>
              </a:lnSpc>
            </a:pPr>
            <a:endParaRPr b="0" lang="en-US" sz="1800" spc="-1" strike="noStrike">
              <a:solidFill>
                <a:schemeClr val="lt1"/>
              </a:solidFill>
              <a:latin typeface="Corbel"/>
              <a:ea typeface="DejaVu Sans"/>
            </a:endParaRPr>
          </a:p>
        </p:txBody>
      </p:sp>
      <p:sp>
        <p:nvSpPr>
          <p:cNvPr id="188" name="Rectangle 14"/>
          <p:cNvSpPr/>
          <p:nvPr/>
        </p:nvSpPr>
        <p:spPr>
          <a:xfrm>
            <a:off x="2160" y="548640"/>
            <a:ext cx="9141120" cy="1828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orbel"/>
              <a:ea typeface="DejaVu Sans"/>
            </a:endParaRPr>
          </a:p>
        </p:txBody>
      </p:sp>
      <p:sp>
        <p:nvSpPr>
          <p:cNvPr id="189" name="PlaceHolder 1"/>
          <p:cNvSpPr>
            <a:spLocks noGrp="1"/>
          </p:cNvSpPr>
          <p:nvPr>
            <p:ph type="title"/>
          </p:nvPr>
        </p:nvSpPr>
        <p:spPr>
          <a:xfrm>
            <a:off x="266400" y="685800"/>
            <a:ext cx="8602920" cy="1738800"/>
          </a:xfrm>
          <a:prstGeom prst="rect">
            <a:avLst/>
          </a:prstGeom>
          <a:noFill/>
          <a:ln w="0">
            <a:noFill/>
          </a:ln>
        </p:spPr>
        <p:txBody>
          <a:bodyPr lIns="0" rIns="0" tIns="0" bIns="0" anchor="ctr">
            <a:normAutofit/>
          </a:bodyPr>
          <a:p>
            <a:pPr indent="0" algn="ctr">
              <a:lnSpc>
                <a:spcPct val="80000"/>
              </a:lnSpc>
              <a:buNone/>
              <a:tabLst>
                <a:tab algn="l" pos="0"/>
              </a:tabLst>
            </a:pPr>
            <a:r>
              <a:rPr b="1" lang="en-US" sz="6000" spc="145" strike="noStrike" cap="all">
                <a:solidFill>
                  <a:srgbClr val="181818"/>
                </a:solidFill>
                <a:latin typeface="Corbel"/>
              </a:rPr>
              <a:t>Content Based filtering : </a:t>
            </a:r>
            <a:endParaRPr b="0" lang="en-US" sz="6000" spc="-1" strike="noStrike">
              <a:solidFill>
                <a:srgbClr val="000000"/>
              </a:solidFill>
              <a:latin typeface="Arial"/>
            </a:endParaRPr>
          </a:p>
        </p:txBody>
      </p:sp>
      <p:pic>
        <p:nvPicPr>
          <p:cNvPr id="190" name="Picture 5" descr="A picture containing text, screenshot, diagram, design&#10;&#10;Description automatically generated"/>
          <p:cNvPicPr/>
          <p:nvPr/>
        </p:nvPicPr>
        <p:blipFill>
          <a:blip r:embed="rId1"/>
          <a:srcRect l="0" t="14371" r="4" b="11681"/>
          <a:stretch/>
        </p:blipFill>
        <p:spPr>
          <a:xfrm>
            <a:off x="2076840" y="2607120"/>
            <a:ext cx="5304600" cy="374616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lt">
                                    <p:tmAbs val="100"/>
                                  </p:iterate>
                                  <p:childTnLst>
                                    <p:set>
                                      <p:cBhvr>
                                        <p:cTn id="6" dur="1" fill="hold">
                                          <p:stCondLst>
                                            <p:cond delay="0"/>
                                          </p:stCondLst>
                                        </p:cTn>
                                        <p:tgtEl>
                                          <p:spTgt spid="189"/>
                                        </p:tgtEl>
                                        <p:attrNameLst>
                                          <p:attrName>style.visibility</p:attrName>
                                        </p:attrNameLst>
                                      </p:cBhvr>
                                      <p:to>
                                        <p:strVal val="visible"/>
                                      </p:to>
                                    </p:set>
                                    <p:animEffect filter="fade" transition="in">
                                      <p:cBhvr additive="repl">
                                        <p:cTn id="7" dur="4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685080" y="284040"/>
            <a:ext cx="7771680" cy="1508040"/>
          </a:xfrm>
          <a:prstGeom prst="rect">
            <a:avLst/>
          </a:prstGeom>
          <a:noFill/>
          <a:ln w="0">
            <a:noFill/>
          </a:ln>
        </p:spPr>
        <p:txBody>
          <a:bodyPr lIns="90000" rIns="90000" tIns="45000" bIns="45000" anchor="ctr">
            <a:noAutofit/>
          </a:bodyPr>
          <a:p>
            <a:pPr indent="0">
              <a:lnSpc>
                <a:spcPct val="85000"/>
              </a:lnSpc>
              <a:buNone/>
              <a:tabLst>
                <a:tab algn="l" pos="0"/>
              </a:tabLst>
            </a:pPr>
            <a:r>
              <a:rPr b="0" lang="en-IN" sz="5400" spc="-1" strike="noStrike" cap="all">
                <a:solidFill>
                  <a:srgbClr val="2c2c2c"/>
                </a:solidFill>
                <a:latin typeface="Calibri"/>
                <a:ea typeface="Calibri"/>
              </a:rPr>
              <a:t>Product Perspective</a:t>
            </a:r>
            <a:r>
              <a:rPr b="0" lang="en-IN" sz="5400" spc="-1" strike="noStrike" cap="all">
                <a:solidFill>
                  <a:srgbClr val="2c2c2c"/>
                </a:solidFill>
                <a:latin typeface="Corbel"/>
                <a:ea typeface="Calibri"/>
              </a:rPr>
              <a:t> </a:t>
            </a:r>
            <a:r>
              <a:rPr b="0" lang="en-IN" sz="5400" spc="-1" strike="noStrike" cap="all">
                <a:solidFill>
                  <a:srgbClr val="2c2c2c"/>
                </a:solidFill>
                <a:latin typeface="Calibri"/>
                <a:ea typeface="Calibri"/>
              </a:rPr>
              <a:t> </a:t>
            </a:r>
            <a:br>
              <a:rPr sz="5400"/>
            </a:br>
            <a:endParaRPr b="0" lang="en-US" sz="5400" spc="-1" strike="noStrike">
              <a:solidFill>
                <a:srgbClr val="000000"/>
              </a:solidFill>
              <a:latin typeface="Arial"/>
            </a:endParaRPr>
          </a:p>
        </p:txBody>
      </p:sp>
      <p:sp>
        <p:nvSpPr>
          <p:cNvPr id="192" name="PlaceHolder 2"/>
          <p:cNvSpPr>
            <a:spLocks noGrp="1"/>
          </p:cNvSpPr>
          <p:nvPr>
            <p:ph/>
          </p:nvPr>
        </p:nvSpPr>
        <p:spPr>
          <a:xfrm>
            <a:off x="685080" y="2011680"/>
            <a:ext cx="7771680" cy="2331360"/>
          </a:xfrm>
          <a:prstGeom prst="rect">
            <a:avLst/>
          </a:prstGeom>
          <a:noFill/>
          <a:ln w="0">
            <a:noFill/>
          </a:ln>
        </p:spPr>
        <p:txBody>
          <a:bodyPr lIns="90000" rIns="90000" tIns="45000" bIns="45000" anchor="t">
            <a:normAutofit/>
          </a:bodyPr>
          <a:p>
            <a:pPr marL="182880" indent="-182880">
              <a:lnSpc>
                <a:spcPct val="90000"/>
              </a:lnSpc>
              <a:buClr>
                <a:srgbClr val="2c2c2c"/>
              </a:buClr>
              <a:buFont typeface="Wingdings" charset="2"/>
              <a:buChar char=""/>
            </a:pPr>
            <a:r>
              <a:rPr b="1" lang="en-US" sz="1400" spc="-1" strike="noStrike">
                <a:solidFill>
                  <a:srgbClr val="2c2c2c"/>
                </a:solidFill>
                <a:latin typeface="Corbel"/>
              </a:rPr>
              <a:t>Accurate assessment of model performance</a:t>
            </a:r>
            <a:endParaRPr b="0" lang="en-US" sz="1400" spc="-1" strike="noStrike">
              <a:solidFill>
                <a:srgbClr val="000000"/>
              </a:solidFill>
              <a:latin typeface="Arial"/>
            </a:endParaRPr>
          </a:p>
          <a:p>
            <a:pPr marL="182880" indent="-182880">
              <a:lnSpc>
                <a:spcPct val="90000"/>
              </a:lnSpc>
              <a:buClr>
                <a:srgbClr val="2c2c2c"/>
              </a:buClr>
              <a:buFont typeface="Wingdings" charset="2"/>
              <a:buChar char=""/>
            </a:pPr>
            <a:r>
              <a:rPr b="1" lang="en-US" sz="1400" spc="-1" strike="noStrike">
                <a:solidFill>
                  <a:srgbClr val="2c2c2c"/>
                </a:solidFill>
                <a:latin typeface="Corbel"/>
              </a:rPr>
              <a:t>Identification of risks and errors</a:t>
            </a:r>
            <a:endParaRPr b="0" lang="en-US" sz="1400" spc="-1" strike="noStrike">
              <a:solidFill>
                <a:srgbClr val="000000"/>
              </a:solidFill>
              <a:latin typeface="Arial"/>
            </a:endParaRPr>
          </a:p>
          <a:p>
            <a:pPr marL="182880" indent="-182880">
              <a:lnSpc>
                <a:spcPct val="90000"/>
              </a:lnSpc>
              <a:buClr>
                <a:srgbClr val="2c2c2c"/>
              </a:buClr>
              <a:buFont typeface="Wingdings" charset="2"/>
              <a:buChar char=""/>
            </a:pPr>
            <a:r>
              <a:rPr b="1" lang="en-US" sz="1400" spc="-1" strike="noStrike">
                <a:solidFill>
                  <a:srgbClr val="2c2c2c"/>
                </a:solidFill>
                <a:latin typeface="Corbel"/>
              </a:rPr>
              <a:t>Diagnostic support for healthcare professionals</a:t>
            </a:r>
            <a:endParaRPr b="0" lang="en-US" sz="1400" spc="-1" strike="noStrike">
              <a:solidFill>
                <a:srgbClr val="000000"/>
              </a:solidFill>
              <a:latin typeface="Arial"/>
            </a:endParaRPr>
          </a:p>
          <a:p>
            <a:pPr marL="182880" indent="-182880">
              <a:lnSpc>
                <a:spcPct val="90000"/>
              </a:lnSpc>
              <a:buClr>
                <a:srgbClr val="2c2c2c"/>
              </a:buClr>
              <a:buFont typeface="Wingdings" charset="2"/>
              <a:buChar char=""/>
            </a:pPr>
            <a:r>
              <a:rPr b="1" lang="en-US" sz="1400" spc="-1" strike="noStrike">
                <a:solidFill>
                  <a:srgbClr val="2c2c2c"/>
                </a:solidFill>
                <a:latin typeface="Corbel"/>
              </a:rPr>
              <a:t>Tailored treatment planning based on model strengths and weaknesses</a:t>
            </a:r>
            <a:endParaRPr b="0" lang="en-US" sz="1400" spc="-1" strike="noStrike">
              <a:solidFill>
                <a:srgbClr val="000000"/>
              </a:solidFill>
              <a:latin typeface="Arial"/>
            </a:endParaRPr>
          </a:p>
          <a:p>
            <a:pPr marL="182880" indent="-182880">
              <a:lnSpc>
                <a:spcPct val="90000"/>
              </a:lnSpc>
              <a:buClr>
                <a:srgbClr val="2c2c2c"/>
              </a:buClr>
              <a:buFont typeface="Wingdings" charset="2"/>
              <a:buChar char=""/>
            </a:pPr>
            <a:r>
              <a:rPr b="1" lang="en-US" sz="1400" spc="-1" strike="noStrike">
                <a:solidFill>
                  <a:srgbClr val="2c2c2c"/>
                </a:solidFill>
                <a:latin typeface="Corbel"/>
              </a:rPr>
              <a:t>Continuous monitoring of model performance</a:t>
            </a:r>
            <a:endParaRPr b="0" lang="en-US" sz="1400" spc="-1" strike="noStrike">
              <a:solidFill>
                <a:srgbClr val="000000"/>
              </a:solidFill>
              <a:latin typeface="Arial"/>
            </a:endParaRPr>
          </a:p>
          <a:p>
            <a:pPr marL="182880" indent="-182880">
              <a:lnSpc>
                <a:spcPct val="90000"/>
              </a:lnSpc>
              <a:buClr>
                <a:srgbClr val="2c2c2c"/>
              </a:buClr>
              <a:buFont typeface="Wingdings" charset="2"/>
              <a:buChar char=""/>
            </a:pPr>
            <a:r>
              <a:rPr b="1" lang="en-US" sz="1400" spc="-1" strike="noStrike">
                <a:solidFill>
                  <a:srgbClr val="2c2c2c"/>
                </a:solidFill>
                <a:latin typeface="Corbel"/>
              </a:rPr>
              <a:t>User-friendly interface for easy interpretation</a:t>
            </a:r>
            <a:endParaRPr b="0" lang="en-US" sz="1400" spc="-1" strike="noStrike">
              <a:solidFill>
                <a:srgbClr val="000000"/>
              </a:solidFill>
              <a:latin typeface="Arial"/>
            </a:endParaRPr>
          </a:p>
          <a:p>
            <a:pPr marL="182880" indent="-182880">
              <a:lnSpc>
                <a:spcPct val="90000"/>
              </a:lnSpc>
              <a:buClr>
                <a:srgbClr val="2c2c2c"/>
              </a:buClr>
              <a:buFont typeface="Wingdings" charset="2"/>
              <a:buChar char=""/>
            </a:pPr>
            <a:r>
              <a:rPr b="1" lang="en-US" sz="1400" spc="-1" strike="noStrike">
                <a:solidFill>
                  <a:srgbClr val="2c2c2c"/>
                </a:solidFill>
                <a:latin typeface="Corbel"/>
              </a:rPr>
              <a:t>Decision support for clinical decisions and patient education</a:t>
            </a:r>
            <a:endParaRPr b="0" lang="en-US" sz="1400" spc="-1" strike="noStrike">
              <a:solidFill>
                <a:srgbClr val="000000"/>
              </a:solidFill>
              <a:latin typeface="Arial"/>
            </a:endParaRPr>
          </a:p>
          <a:p>
            <a:pPr marL="182880" indent="-182880">
              <a:lnSpc>
                <a:spcPct val="90000"/>
              </a:lnSpc>
              <a:buClr>
                <a:srgbClr val="2c2c2c"/>
              </a:buClr>
              <a:buFont typeface="Wingdings" charset="2"/>
              <a:buChar char=""/>
            </a:pPr>
            <a:r>
              <a:rPr b="1" lang="en-US" sz="1400" spc="-1" strike="noStrike">
                <a:solidFill>
                  <a:srgbClr val="2c2c2c"/>
                </a:solidFill>
                <a:latin typeface="Corbel"/>
              </a:rPr>
              <a:t>Customization and integration into existing healthcare systems</a:t>
            </a:r>
            <a:endParaRPr b="0" lang="en-US" sz="1400" spc="-1" strike="noStrike">
              <a:solidFill>
                <a:srgbClr val="000000"/>
              </a:solidFill>
              <a:latin typeface="Arial"/>
            </a:endParaRPr>
          </a:p>
          <a:p>
            <a:pPr marL="182880" indent="-182880">
              <a:lnSpc>
                <a:spcPct val="90000"/>
              </a:lnSpc>
              <a:buClr>
                <a:srgbClr val="2c2c2c"/>
              </a:buClr>
              <a:buFont typeface="Wingdings" charset="2"/>
              <a:buChar char=""/>
            </a:pPr>
            <a:r>
              <a:rPr b="1" lang="en-US" sz="1400" spc="-1" strike="noStrike">
                <a:solidFill>
                  <a:srgbClr val="2c2c2c"/>
                </a:solidFill>
                <a:latin typeface="Corbel"/>
              </a:rPr>
              <a:t>Alignment with regulatory compliance standards</a:t>
            </a:r>
            <a:endParaRPr b="0" lang="en-US" sz="1400" spc="-1" strike="noStrike">
              <a:solidFill>
                <a:srgbClr val="000000"/>
              </a:solidFill>
              <a:latin typeface="Arial"/>
            </a:endParaRPr>
          </a:p>
          <a:p>
            <a:pPr marL="182880" indent="-182880">
              <a:lnSpc>
                <a:spcPct val="90000"/>
              </a:lnSpc>
              <a:buClr>
                <a:srgbClr val="2c2c2c"/>
              </a:buClr>
              <a:buFont typeface="Wingdings" charset="2"/>
              <a:buChar char=""/>
            </a:pPr>
            <a:r>
              <a:rPr b="1" lang="en-US" sz="1400" spc="-1" strike="noStrike">
                <a:solidFill>
                  <a:srgbClr val="2c2c2c"/>
                </a:solidFill>
                <a:latin typeface="Corbel"/>
              </a:rPr>
              <a:t>Continuous improvement through analysis and user feedback.</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685080" y="284040"/>
            <a:ext cx="7771680" cy="1508040"/>
          </a:xfrm>
          <a:prstGeom prst="rect">
            <a:avLst/>
          </a:prstGeom>
          <a:noFill/>
          <a:ln w="0">
            <a:noFill/>
          </a:ln>
        </p:spPr>
        <p:txBody>
          <a:bodyPr lIns="90000" rIns="90000" tIns="45000" bIns="45000" anchor="ctr">
            <a:normAutofit/>
          </a:bodyPr>
          <a:p>
            <a:pPr indent="0">
              <a:lnSpc>
                <a:spcPct val="85000"/>
              </a:lnSpc>
              <a:buNone/>
              <a:tabLst>
                <a:tab algn="l" pos="0"/>
              </a:tabLst>
            </a:pPr>
            <a:r>
              <a:rPr b="1" lang="en-US" sz="2800" spc="-1" strike="noStrike" cap="all">
                <a:solidFill>
                  <a:schemeClr val="dk1"/>
                </a:solidFill>
                <a:latin typeface="Verdana"/>
                <a:ea typeface="Verdana"/>
              </a:rPr>
              <a:t>Conclusion </a:t>
            </a:r>
            <a:endParaRPr b="0" lang="en-US" sz="2800" spc="-1" strike="noStrike">
              <a:solidFill>
                <a:srgbClr val="000000"/>
              </a:solidFill>
              <a:latin typeface="Arial"/>
            </a:endParaRPr>
          </a:p>
        </p:txBody>
      </p:sp>
      <p:sp>
        <p:nvSpPr>
          <p:cNvPr id="194" name="PlaceHolder 2"/>
          <p:cNvSpPr>
            <a:spLocks noGrp="1"/>
          </p:cNvSpPr>
          <p:nvPr>
            <p:ph/>
          </p:nvPr>
        </p:nvSpPr>
        <p:spPr>
          <a:xfrm>
            <a:off x="685080" y="2106720"/>
            <a:ext cx="7771680" cy="3607920"/>
          </a:xfrm>
          <a:prstGeom prst="rect">
            <a:avLst/>
          </a:prstGeom>
          <a:noFill/>
          <a:ln w="0">
            <a:noFill/>
          </a:ln>
        </p:spPr>
        <p:txBody>
          <a:bodyPr lIns="90000" rIns="90000" tIns="45000" bIns="45000" anchor="t">
            <a:normAutofit/>
          </a:bodyPr>
          <a:p>
            <a:pPr marL="182880" indent="0">
              <a:lnSpc>
                <a:spcPct val="90000"/>
              </a:lnSpc>
              <a:spcBef>
                <a:spcPts val="601"/>
              </a:spcBef>
              <a:buNone/>
              <a:tabLst>
                <a:tab algn="l" pos="0"/>
              </a:tabLst>
            </a:pPr>
            <a:r>
              <a:rPr b="1" lang="en-US" sz="1400" spc="-1" strike="noStrike">
                <a:solidFill>
                  <a:srgbClr val="181818"/>
                </a:solidFill>
                <a:latin typeface="Corbel"/>
              </a:rPr>
              <a:t>Globally, there is a drastic increase in the rate of skin cancer cases because of several factors. So early detection plays a crucial role in detection and treatment. Thus, this paper discusses an approach based on the MSVM classification, where it uses two effective methods called ABCD and MSVM for feature extraction. The accuracy achieved is about 96.25%. The proposed system uses eight types of skin cancers for classification and to obtain high accuracy and precision.Table 1Extracted features and their values.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685080" y="284040"/>
            <a:ext cx="7771680" cy="1508040"/>
          </a:xfrm>
          <a:prstGeom prst="rect">
            <a:avLst/>
          </a:prstGeom>
          <a:noFill/>
          <a:ln w="0">
            <a:noFill/>
          </a:ln>
        </p:spPr>
        <p:txBody>
          <a:bodyPr lIns="90000" rIns="90000" tIns="45000" bIns="45000" anchor="ctr">
            <a:normAutofit/>
          </a:bodyPr>
          <a:p>
            <a:pPr indent="0">
              <a:lnSpc>
                <a:spcPct val="85000"/>
              </a:lnSpc>
              <a:buNone/>
              <a:tabLst>
                <a:tab algn="l" pos="0"/>
              </a:tabLst>
            </a:pPr>
            <a:r>
              <a:rPr b="1" lang="en-US" sz="5400" spc="-1" strike="noStrike" cap="all">
                <a:solidFill>
                  <a:srgbClr val="2c2c2c"/>
                </a:solidFill>
                <a:latin typeface="Corbel"/>
              </a:rPr>
              <a:t>Screen shots</a:t>
            </a:r>
            <a:endParaRPr b="0" lang="en-US" sz="5400" spc="-1" strike="noStrike">
              <a:solidFill>
                <a:srgbClr val="000000"/>
              </a:solidFill>
              <a:latin typeface="Arial"/>
            </a:endParaRPr>
          </a:p>
        </p:txBody>
      </p:sp>
      <p:pic>
        <p:nvPicPr>
          <p:cNvPr id="196" name="" descr=""/>
          <p:cNvPicPr/>
          <p:nvPr/>
        </p:nvPicPr>
        <p:blipFill>
          <a:blip r:embed="rId1"/>
          <a:stretch/>
        </p:blipFill>
        <p:spPr>
          <a:xfrm>
            <a:off x="1302840" y="2186640"/>
            <a:ext cx="6697800" cy="3756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TM03090430[[fn=Banded]]</Template>
  <TotalTime>448</TotalTime>
  <Application>LibreOffice/7.5.3.2$Windows_X86_64 LibreOffice_project/9f56dff12ba03b9acd7730a5a481eea045e468f3</Application>
  <AppVersion>15.0000</AppVersion>
  <Words>803</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2011-12-02T10:29:23Z</dcterms:created>
  <dc:creator>civil</dc:creator>
  <dc:description/>
  <dc:language>en-US</dc:language>
  <cp:lastModifiedBy/>
  <dcterms:modified xsi:type="dcterms:W3CDTF">2023-06-06T12:47:55Z</dcterms:modified>
  <cp:revision>55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On-screen Show (4:3)</vt:lpwstr>
  </property>
  <property fmtid="{D5CDD505-2E9C-101B-9397-08002B2CF9AE}" pid="4" name="Slides">
    <vt:i4>12</vt:i4>
  </property>
</Properties>
</file>