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5846" autoAdjust="0"/>
  </p:normalViewPr>
  <p:slideViewPr>
    <p:cSldViewPr snapToGrid="0">
      <p:cViewPr varScale="1">
        <p:scale>
          <a:sx n="103" d="100"/>
          <a:sy n="103" d="100"/>
        </p:scale>
        <p:origin x="696" y="17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8/4/22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8/4/22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Churn not a function of price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model we created predicts with 90% accuracy, if the client is going to churn or not. The variables in the model</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It is weakly dependent on prices of customer</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Churn is highly depended on consumption of power and gas</a:t>
            </a:r>
          </a:p>
          <a:p>
            <a:pPr marL="324000" lvl="1"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Variables were listed in the descending order of their importance. Consumption of gas is a high </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Forecasted usage is another big factor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Forecasted usage of power and gas is the next most important variable according </a:t>
            </a:r>
            <a:r>
              <a:rPr lang="en-US" sz="1600">
                <a:solidFill>
                  <a:schemeClr val="tx1">
                    <a:lumMod val="100000"/>
                  </a:schemeClr>
                </a:solidFill>
                <a:latin typeface="Trebuchet MS" panose="020B0703020202090204" pitchFamily="34" charset="0"/>
              </a:rPr>
              <a:t>to the model.</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96</Words>
  <Application>Microsoft Macintosh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Yash Nagle</cp:lastModifiedBy>
  <cp:revision>448</cp:revision>
  <cp:lastPrinted>2016-04-06T18:59:25Z</cp:lastPrinted>
  <dcterms:created xsi:type="dcterms:W3CDTF">2016-11-04T11:46:04Z</dcterms:created>
  <dcterms:modified xsi:type="dcterms:W3CDTF">2022-08-04T19:28:37Z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