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4" r:id="rId7"/>
    <p:sldId id="269" r:id="rId8"/>
    <p:sldId id="296" r:id="rId9"/>
    <p:sldId id="275" r:id="rId10"/>
  </p:sldIdLst>
  <p:sldSz cx="9144000" cy="5143500" type="screen16x9"/>
  <p:notesSz cx="6858000" cy="9144000"/>
  <p:embeddedFontLst>
    <p:embeddedFont>
      <p:font typeface="Archivo" panose="020B060402020202020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15AA21-5397-4BA4-9BC1-3E87C426F29E}">
  <a:tblStyle styleId="{9415AA21-5397-4BA4-9BC1-3E87C426F2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6580B1-11C8-470B-81EA-3EB07090F2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54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105afc42a3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105afc42a3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>
          <a:extLst>
            <a:ext uri="{FF2B5EF4-FFF2-40B4-BE49-F238E27FC236}">
              <a16:creationId xmlns:a16="http://schemas.microsoft.com/office/drawing/2014/main" id="{057CFA2C-A23A-8BAB-0D2B-20E0BD03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1258269c9b_0_226:notes">
            <a:extLst>
              <a:ext uri="{FF2B5EF4-FFF2-40B4-BE49-F238E27FC236}">
                <a16:creationId xmlns:a16="http://schemas.microsoft.com/office/drawing/2014/main" id="{940A8DEC-18E4-7CBE-8763-669FB7C148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1258269c9b_0_226:notes">
            <a:extLst>
              <a:ext uri="{FF2B5EF4-FFF2-40B4-BE49-F238E27FC236}">
                <a16:creationId xmlns:a16="http://schemas.microsoft.com/office/drawing/2014/main" id="{7A18696F-0118-3B6C-7DCE-B4BF1C663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Next Steps After Project Completion</a:t>
            </a:r>
          </a:p>
          <a:p>
            <a:r>
              <a:rPr lang="en-US" dirty="0"/>
              <a:t>📌 </a:t>
            </a:r>
            <a:r>
              <a:rPr lang="en-US" b="1" dirty="0"/>
              <a:t>Clinical Validation &amp; Interpretation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Collaborate with healthcare experts to validate high-risk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 alignment with known medical risk factors</a:t>
            </a:r>
          </a:p>
          <a:p>
            <a:r>
              <a:rPr lang="en-US" dirty="0"/>
              <a:t>📌 </a:t>
            </a:r>
            <a:r>
              <a:rPr lang="en-US" b="1" dirty="0"/>
              <a:t>Refinement &amp; Model Generalization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on new NHANES or external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feature selection &amp; clustering performance</a:t>
            </a:r>
          </a:p>
          <a:p>
            <a:r>
              <a:rPr lang="en-US" dirty="0"/>
              <a:t>📌 </a:t>
            </a:r>
            <a:r>
              <a:rPr lang="en-US" b="1" dirty="0"/>
              <a:t>Integration with Healthcare Systems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</a:t>
            </a:r>
            <a:r>
              <a:rPr lang="en-US" b="1" dirty="0"/>
              <a:t>risk assessment tool</a:t>
            </a:r>
            <a:r>
              <a:rPr lang="en-US" dirty="0"/>
              <a:t> for early disease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integration with </a:t>
            </a:r>
            <a:r>
              <a:rPr lang="en-US" b="1" dirty="0"/>
              <a:t>electronic health records (EHRs)</a:t>
            </a:r>
            <a:endParaRPr lang="en-US" dirty="0"/>
          </a:p>
          <a:p>
            <a:r>
              <a:rPr lang="en-US" dirty="0"/>
              <a:t>📌 </a:t>
            </a:r>
            <a:r>
              <a:rPr lang="en-US" b="1" dirty="0"/>
              <a:t>Advancing Towards Supervised Learning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high-risk clusters to train a classification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 semi-supervised learning for improved accuracy</a:t>
            </a:r>
          </a:p>
          <a:p>
            <a:r>
              <a:rPr lang="en-US" dirty="0"/>
              <a:t>📌 </a:t>
            </a:r>
            <a:r>
              <a:rPr lang="en-US" b="1" dirty="0"/>
              <a:t>Public Health &amp; Preventive Care Impact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 findings with public health agencies for targeted interventions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Publish research &amp; advocate for early screening initiatives</a:t>
            </a:r>
          </a:p>
          <a:p>
            <a:r>
              <a:rPr lang="en-US" dirty="0"/>
              <a:t>📌 </a:t>
            </a:r>
            <a:r>
              <a:rPr lang="en-US" b="1" dirty="0"/>
              <a:t>Future Research &amp; Deployment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Scale model for different populations &amp; health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multi-modal data (e.g., genetic, wearable data) for enhanced predictions</a:t>
            </a:r>
          </a:p>
        </p:txBody>
      </p:sp>
    </p:spTree>
    <p:extLst>
      <p:ext uri="{BB962C8B-B14F-4D97-AF65-F5344CB8AC3E}">
        <p14:creationId xmlns:p14="http://schemas.microsoft.com/office/powerpoint/2010/main" val="55543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73038"/>
            <a:ext cx="4506300" cy="21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60963"/>
            <a:ext cx="450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1750" y="236088"/>
            <a:ext cx="5282159" cy="4736292"/>
            <a:chOff x="271750" y="236088"/>
            <a:chExt cx="5282159" cy="4736292"/>
          </a:xfrm>
        </p:grpSpPr>
        <p:sp>
          <p:nvSpPr>
            <p:cNvPr id="12" name="Google Shape;12;p2"/>
            <p:cNvSpPr/>
            <p:nvPr/>
          </p:nvSpPr>
          <p:spPr>
            <a:xfrm>
              <a:off x="991400" y="236088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09663" y="4828200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1750" y="897075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37106" y="171141"/>
            <a:ext cx="363873" cy="4801242"/>
            <a:chOff x="137106" y="171141"/>
            <a:chExt cx="363873" cy="4801242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182014" y="171141"/>
              <a:ext cx="274058" cy="274058"/>
              <a:chOff x="4589975" y="463825"/>
              <a:chExt cx="230650" cy="23065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137106" y="4608509"/>
              <a:ext cx="363873" cy="363873"/>
              <a:chOff x="4589975" y="463825"/>
              <a:chExt cx="230650" cy="2306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26;p2"/>
          <p:cNvSpPr/>
          <p:nvPr/>
        </p:nvSpPr>
        <p:spPr>
          <a:xfrm rot="-5400000">
            <a:off x="5872962" y="1872463"/>
            <a:ext cx="5143525" cy="1398547"/>
          </a:xfrm>
          <a:custGeom>
            <a:avLst/>
            <a:gdLst/>
            <a:ahLst/>
            <a:cxnLst/>
            <a:rect l="l" t="t" r="r" b="b"/>
            <a:pathLst>
              <a:path w="33320" h="9060" extrusionOk="0">
                <a:moveTo>
                  <a:pt x="1" y="2708"/>
                </a:moveTo>
                <a:cubicBezTo>
                  <a:pt x="6790" y="1100"/>
                  <a:pt x="10833" y="7375"/>
                  <a:pt x="14992" y="7762"/>
                </a:cubicBezTo>
                <a:cubicBezTo>
                  <a:pt x="25955" y="8780"/>
                  <a:pt x="26472" y="1"/>
                  <a:pt x="33320" y="439"/>
                </a:cubicBezTo>
                <a:lnTo>
                  <a:pt x="33320" y="9060"/>
                </a:lnTo>
                <a:lnTo>
                  <a:pt x="1" y="9060"/>
                </a:lnTo>
                <a:lnTo>
                  <a:pt x="1" y="2708"/>
                </a:lnTo>
                <a:close/>
              </a:path>
            </a:pathLst>
          </a:custGeom>
          <a:solidFill>
            <a:srgbClr val="FFFFFF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9"/>
          <p:cNvSpPr txBox="1">
            <a:spLocks noGrp="1"/>
          </p:cNvSpPr>
          <p:nvPr>
            <p:ph type="subTitle" idx="1"/>
          </p:nvPr>
        </p:nvSpPr>
        <p:spPr>
          <a:xfrm>
            <a:off x="720012" y="2324751"/>
            <a:ext cx="24693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subTitle" idx="2"/>
          </p:nvPr>
        </p:nvSpPr>
        <p:spPr>
          <a:xfrm>
            <a:off x="3337350" y="2324751"/>
            <a:ext cx="24693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9"/>
          <p:cNvSpPr txBox="1">
            <a:spLocks noGrp="1"/>
          </p:cNvSpPr>
          <p:nvPr>
            <p:ph type="subTitle" idx="3"/>
          </p:nvPr>
        </p:nvSpPr>
        <p:spPr>
          <a:xfrm>
            <a:off x="5954687" y="2324751"/>
            <a:ext cx="24693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9"/>
          <p:cNvSpPr txBox="1">
            <a:spLocks noGrp="1"/>
          </p:cNvSpPr>
          <p:nvPr>
            <p:ph type="subTitle" idx="4"/>
          </p:nvPr>
        </p:nvSpPr>
        <p:spPr>
          <a:xfrm>
            <a:off x="720012" y="1980850"/>
            <a:ext cx="2469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92" name="Google Shape;492;p19"/>
          <p:cNvSpPr txBox="1">
            <a:spLocks noGrp="1"/>
          </p:cNvSpPr>
          <p:nvPr>
            <p:ph type="subTitle" idx="5"/>
          </p:nvPr>
        </p:nvSpPr>
        <p:spPr>
          <a:xfrm>
            <a:off x="3337350" y="1980850"/>
            <a:ext cx="2469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93" name="Google Shape;493;p19"/>
          <p:cNvSpPr txBox="1">
            <a:spLocks noGrp="1"/>
          </p:cNvSpPr>
          <p:nvPr>
            <p:ph type="subTitle" idx="6"/>
          </p:nvPr>
        </p:nvSpPr>
        <p:spPr>
          <a:xfrm>
            <a:off x="5954688" y="1980850"/>
            <a:ext cx="2469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494" name="Google Shape;494;p19"/>
          <p:cNvGrpSpPr/>
          <p:nvPr/>
        </p:nvGrpSpPr>
        <p:grpSpPr>
          <a:xfrm>
            <a:off x="-5" y="-41004"/>
            <a:ext cx="9143996" cy="5184510"/>
            <a:chOff x="-5" y="-41004"/>
            <a:chExt cx="9143996" cy="5184510"/>
          </a:xfrm>
        </p:grpSpPr>
        <p:grpSp>
          <p:nvGrpSpPr>
            <p:cNvPr id="495" name="Google Shape;495;p19"/>
            <p:cNvGrpSpPr/>
            <p:nvPr/>
          </p:nvGrpSpPr>
          <p:grpSpPr>
            <a:xfrm>
              <a:off x="-5" y="3523950"/>
              <a:ext cx="1571151" cy="1619555"/>
              <a:chOff x="-5" y="3523950"/>
              <a:chExt cx="1571151" cy="1619555"/>
            </a:xfrm>
          </p:grpSpPr>
          <p:sp>
            <p:nvSpPr>
              <p:cNvPr id="496" name="Google Shape;496;p19"/>
              <p:cNvSpPr/>
              <p:nvPr/>
            </p:nvSpPr>
            <p:spPr>
              <a:xfrm rot="-5400000">
                <a:off x="195091" y="3767451"/>
                <a:ext cx="1180958" cy="1571151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9173" extrusionOk="0">
                    <a:moveTo>
                      <a:pt x="6894" y="0"/>
                    </a:moveTo>
                    <a:cubicBezTo>
                      <a:pt x="6641" y="1504"/>
                      <a:pt x="5692" y="2114"/>
                      <a:pt x="4085" y="2639"/>
                    </a:cubicBezTo>
                    <a:cubicBezTo>
                      <a:pt x="1716" y="3413"/>
                      <a:pt x="3590" y="6283"/>
                      <a:pt x="1770" y="8151"/>
                    </a:cubicBezTo>
                    <a:cubicBezTo>
                      <a:pt x="1290" y="8645"/>
                      <a:pt x="663" y="8966"/>
                      <a:pt x="0" y="91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31163" y="3523950"/>
                <a:ext cx="420243" cy="438598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6810" extrusionOk="0">
                    <a:moveTo>
                      <a:pt x="3172" y="6654"/>
                    </a:moveTo>
                    <a:cubicBezTo>
                      <a:pt x="1238" y="6127"/>
                      <a:pt x="0" y="4686"/>
                      <a:pt x="785" y="2688"/>
                    </a:cubicBezTo>
                    <a:cubicBezTo>
                      <a:pt x="961" y="2237"/>
                      <a:pt x="1378" y="1342"/>
                      <a:pt x="1760" y="1026"/>
                    </a:cubicBezTo>
                    <a:cubicBezTo>
                      <a:pt x="3079" y="1"/>
                      <a:pt x="5876" y="125"/>
                      <a:pt x="6285" y="2135"/>
                    </a:cubicBezTo>
                    <a:cubicBezTo>
                      <a:pt x="6525" y="3314"/>
                      <a:pt x="6009" y="5653"/>
                      <a:pt x="4996" y="6396"/>
                    </a:cubicBezTo>
                    <a:cubicBezTo>
                      <a:pt x="4443" y="6804"/>
                      <a:pt x="3817" y="6809"/>
                      <a:pt x="3172" y="6654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19"/>
            <p:cNvGrpSpPr/>
            <p:nvPr/>
          </p:nvGrpSpPr>
          <p:grpSpPr>
            <a:xfrm>
              <a:off x="8124166" y="-41004"/>
              <a:ext cx="1019824" cy="1746469"/>
              <a:chOff x="8384125" y="-40988"/>
              <a:chExt cx="759872" cy="1301296"/>
            </a:xfrm>
          </p:grpSpPr>
          <p:sp>
            <p:nvSpPr>
              <p:cNvPr id="499" name="Google Shape;499;p19"/>
              <p:cNvSpPr/>
              <p:nvPr/>
            </p:nvSpPr>
            <p:spPr>
              <a:xfrm rot="10800000">
                <a:off x="8384125" y="-40988"/>
                <a:ext cx="759872" cy="1007790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8378" extrusionOk="0">
                    <a:moveTo>
                      <a:pt x="6316" y="8378"/>
                    </a:moveTo>
                    <a:cubicBezTo>
                      <a:pt x="6083" y="7004"/>
                      <a:pt x="5215" y="6447"/>
                      <a:pt x="3742" y="5968"/>
                    </a:cubicBezTo>
                    <a:cubicBezTo>
                      <a:pt x="1571" y="5260"/>
                      <a:pt x="3288" y="2640"/>
                      <a:pt x="1622" y="933"/>
                    </a:cubicBezTo>
                    <a:cubicBezTo>
                      <a:pt x="1182" y="482"/>
                      <a:pt x="607" y="189"/>
                      <a:pt x="1" y="1"/>
                    </a:cubicBezTo>
                    <a:lnTo>
                      <a:pt x="1" y="8378"/>
                    </a:lnTo>
                    <a:lnTo>
                      <a:pt x="6316" y="8378"/>
                    </a:ln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 rot="10800000">
                <a:off x="8746762" y="998918"/>
                <a:ext cx="236610" cy="26139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2173" extrusionOk="0">
                    <a:moveTo>
                      <a:pt x="563" y="1714"/>
                    </a:moveTo>
                    <a:cubicBezTo>
                      <a:pt x="217" y="1190"/>
                      <a:pt x="1" y="440"/>
                      <a:pt x="973" y="220"/>
                    </a:cubicBezTo>
                    <a:cubicBezTo>
                      <a:pt x="1946" y="1"/>
                      <a:pt x="1966" y="924"/>
                      <a:pt x="1619" y="1548"/>
                    </a:cubicBezTo>
                    <a:cubicBezTo>
                      <a:pt x="1274" y="2173"/>
                      <a:pt x="761" y="2038"/>
                      <a:pt x="563" y="1714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1" name="Google Shape;501;p19"/>
          <p:cNvGrpSpPr/>
          <p:nvPr/>
        </p:nvGrpSpPr>
        <p:grpSpPr>
          <a:xfrm>
            <a:off x="393988" y="390813"/>
            <a:ext cx="8577984" cy="3465038"/>
            <a:chOff x="393988" y="390813"/>
            <a:chExt cx="8577984" cy="3465038"/>
          </a:xfrm>
        </p:grpSpPr>
        <p:sp>
          <p:nvSpPr>
            <p:cNvPr id="502" name="Google Shape;502;p19"/>
            <p:cNvSpPr/>
            <p:nvPr/>
          </p:nvSpPr>
          <p:spPr>
            <a:xfrm>
              <a:off x="8827725" y="390812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8516250" y="961925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393988" y="376130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9"/>
          <p:cNvGrpSpPr/>
          <p:nvPr/>
        </p:nvGrpSpPr>
        <p:grpSpPr>
          <a:xfrm>
            <a:off x="1102214" y="81159"/>
            <a:ext cx="7508628" cy="4926365"/>
            <a:chOff x="1102214" y="81159"/>
            <a:chExt cx="7508628" cy="4926365"/>
          </a:xfrm>
        </p:grpSpPr>
        <p:grpSp>
          <p:nvGrpSpPr>
            <p:cNvPr id="506" name="Google Shape;506;p19"/>
            <p:cNvGrpSpPr/>
            <p:nvPr/>
          </p:nvGrpSpPr>
          <p:grpSpPr>
            <a:xfrm>
              <a:off x="1102214" y="4733466"/>
              <a:ext cx="274058" cy="274058"/>
              <a:chOff x="4589975" y="463825"/>
              <a:chExt cx="230650" cy="23065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8246969" y="81159"/>
              <a:ext cx="363873" cy="363873"/>
              <a:chOff x="4589975" y="463825"/>
              <a:chExt cx="230650" cy="230650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6" name="Google Shape;516;p19"/>
          <p:cNvGrpSpPr/>
          <p:nvPr/>
        </p:nvGrpSpPr>
        <p:grpSpPr>
          <a:xfrm>
            <a:off x="167471" y="4242794"/>
            <a:ext cx="547633" cy="824510"/>
            <a:chOff x="5997800" y="700125"/>
            <a:chExt cx="216850" cy="326500"/>
          </a:xfrm>
        </p:grpSpPr>
        <p:sp>
          <p:nvSpPr>
            <p:cNvPr id="517" name="Google Shape;517;p19"/>
            <p:cNvSpPr/>
            <p:nvPr/>
          </p:nvSpPr>
          <p:spPr>
            <a:xfrm>
              <a:off x="6038775" y="743400"/>
              <a:ext cx="134900" cy="24350"/>
            </a:xfrm>
            <a:custGeom>
              <a:avLst/>
              <a:gdLst/>
              <a:ahLst/>
              <a:cxnLst/>
              <a:rect l="l" t="t" r="r" b="b"/>
              <a:pathLst>
                <a:path w="5396" h="974" extrusionOk="0">
                  <a:moveTo>
                    <a:pt x="0" y="0"/>
                  </a:moveTo>
                  <a:lnTo>
                    <a:pt x="0" y="974"/>
                  </a:lnTo>
                  <a:lnTo>
                    <a:pt x="5396" y="974"/>
                  </a:lnTo>
                  <a:lnTo>
                    <a:pt x="53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5997800" y="765500"/>
              <a:ext cx="216850" cy="259475"/>
            </a:xfrm>
            <a:custGeom>
              <a:avLst/>
              <a:gdLst/>
              <a:ahLst/>
              <a:cxnLst/>
              <a:rect l="l" t="t" r="r" b="b"/>
              <a:pathLst>
                <a:path w="8674" h="10379" extrusionOk="0">
                  <a:moveTo>
                    <a:pt x="6910" y="1"/>
                  </a:moveTo>
                  <a:cubicBezTo>
                    <a:pt x="7715" y="1"/>
                    <a:pt x="8279" y="665"/>
                    <a:pt x="8372" y="1463"/>
                  </a:cubicBezTo>
                  <a:cubicBezTo>
                    <a:pt x="8674" y="4032"/>
                    <a:pt x="8663" y="6514"/>
                    <a:pt x="8372" y="8916"/>
                  </a:cubicBezTo>
                  <a:cubicBezTo>
                    <a:pt x="8275" y="9715"/>
                    <a:pt x="7715" y="10378"/>
                    <a:pt x="6910" y="10378"/>
                  </a:cubicBezTo>
                  <a:lnTo>
                    <a:pt x="1764" y="10378"/>
                  </a:lnTo>
                  <a:cubicBezTo>
                    <a:pt x="959" y="10378"/>
                    <a:pt x="398" y="9714"/>
                    <a:pt x="301" y="8916"/>
                  </a:cubicBezTo>
                  <a:cubicBezTo>
                    <a:pt x="10" y="6514"/>
                    <a:pt x="0" y="4032"/>
                    <a:pt x="301" y="1463"/>
                  </a:cubicBezTo>
                  <a:cubicBezTo>
                    <a:pt x="395" y="665"/>
                    <a:pt x="959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6022500" y="765500"/>
              <a:ext cx="192150" cy="261125"/>
            </a:xfrm>
            <a:custGeom>
              <a:avLst/>
              <a:gdLst/>
              <a:ahLst/>
              <a:cxnLst/>
              <a:rect l="l" t="t" r="r" b="b"/>
              <a:pathLst>
                <a:path w="7686" h="10445" extrusionOk="0">
                  <a:moveTo>
                    <a:pt x="5922" y="1"/>
                  </a:moveTo>
                  <a:cubicBezTo>
                    <a:pt x="6727" y="1"/>
                    <a:pt x="7291" y="665"/>
                    <a:pt x="7384" y="1463"/>
                  </a:cubicBezTo>
                  <a:cubicBezTo>
                    <a:pt x="7686" y="4032"/>
                    <a:pt x="7675" y="6514"/>
                    <a:pt x="7384" y="8916"/>
                  </a:cubicBezTo>
                  <a:cubicBezTo>
                    <a:pt x="7287" y="9715"/>
                    <a:pt x="6727" y="10378"/>
                    <a:pt x="5922" y="10378"/>
                  </a:cubicBezTo>
                  <a:lnTo>
                    <a:pt x="776" y="10378"/>
                  </a:lnTo>
                  <a:cubicBezTo>
                    <a:pt x="481" y="10378"/>
                    <a:pt x="219" y="10289"/>
                    <a:pt x="1" y="10136"/>
                  </a:cubicBezTo>
                  <a:cubicBezTo>
                    <a:pt x="9" y="10138"/>
                    <a:pt x="4331" y="10445"/>
                    <a:pt x="4772" y="6967"/>
                  </a:cubicBezTo>
                  <a:cubicBezTo>
                    <a:pt x="5212" y="3484"/>
                    <a:pt x="3349" y="1"/>
                    <a:pt x="3349" y="1"/>
                  </a:cubicBezTo>
                  <a:lnTo>
                    <a:pt x="5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998850" y="830100"/>
              <a:ext cx="214750" cy="130275"/>
            </a:xfrm>
            <a:custGeom>
              <a:avLst/>
              <a:gdLst/>
              <a:ahLst/>
              <a:cxnLst/>
              <a:rect l="l" t="t" r="r" b="b"/>
              <a:pathLst>
                <a:path w="8590" h="5211" extrusionOk="0">
                  <a:moveTo>
                    <a:pt x="8442" y="1"/>
                  </a:moveTo>
                  <a:cubicBezTo>
                    <a:pt x="8589" y="1779"/>
                    <a:pt x="8587" y="3514"/>
                    <a:pt x="8446" y="5210"/>
                  </a:cubicBezTo>
                  <a:lnTo>
                    <a:pt x="145" y="5210"/>
                  </a:lnTo>
                  <a:cubicBezTo>
                    <a:pt x="3" y="3514"/>
                    <a:pt x="0" y="1778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5999275" y="846625"/>
              <a:ext cx="56725" cy="93850"/>
            </a:xfrm>
            <a:custGeom>
              <a:avLst/>
              <a:gdLst/>
              <a:ahLst/>
              <a:cxnLst/>
              <a:rect l="l" t="t" r="r" b="b"/>
              <a:pathLst>
                <a:path w="2269" h="3754" extrusionOk="0">
                  <a:moveTo>
                    <a:pt x="71" y="3754"/>
                  </a:moveTo>
                  <a:cubicBezTo>
                    <a:pt x="0" y="2523"/>
                    <a:pt x="3" y="1272"/>
                    <a:pt x="83" y="1"/>
                  </a:cubicBezTo>
                  <a:lnTo>
                    <a:pt x="2268" y="1"/>
                  </a:lnTo>
                  <a:lnTo>
                    <a:pt x="2268" y="37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020625" y="700125"/>
              <a:ext cx="170700" cy="46850"/>
            </a:xfrm>
            <a:custGeom>
              <a:avLst/>
              <a:gdLst/>
              <a:ahLst/>
              <a:cxnLst/>
              <a:rect l="l" t="t" r="r" b="b"/>
              <a:pathLst>
                <a:path w="6828" h="1874" extrusionOk="0">
                  <a:moveTo>
                    <a:pt x="72" y="84"/>
                  </a:moveTo>
                  <a:cubicBezTo>
                    <a:pt x="2292" y="1"/>
                    <a:pt x="4527" y="2"/>
                    <a:pt x="6778" y="84"/>
                  </a:cubicBezTo>
                  <a:cubicBezTo>
                    <a:pt x="6819" y="660"/>
                    <a:pt x="6827" y="1215"/>
                    <a:pt x="6778" y="1731"/>
                  </a:cubicBezTo>
                  <a:cubicBezTo>
                    <a:pt x="4429" y="1873"/>
                    <a:pt x="2195" y="1874"/>
                    <a:pt x="72" y="1731"/>
                  </a:cubicBezTo>
                  <a:cubicBezTo>
                    <a:pt x="1" y="1219"/>
                    <a:pt x="0" y="671"/>
                    <a:pt x="72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6041400" y="762175"/>
              <a:ext cx="129650" cy="6725"/>
            </a:xfrm>
            <a:custGeom>
              <a:avLst/>
              <a:gdLst/>
              <a:ahLst/>
              <a:cxnLst/>
              <a:rect l="l" t="t" r="r" b="b"/>
              <a:pathLst>
                <a:path w="5186" h="269" extrusionOk="0">
                  <a:moveTo>
                    <a:pt x="134" y="268"/>
                  </a:moveTo>
                  <a:cubicBezTo>
                    <a:pt x="60" y="268"/>
                    <a:pt x="0" y="209"/>
                    <a:pt x="0" y="134"/>
                  </a:cubicBezTo>
                  <a:cubicBezTo>
                    <a:pt x="0" y="59"/>
                    <a:pt x="60" y="0"/>
                    <a:pt x="134" y="0"/>
                  </a:cubicBezTo>
                  <a:lnTo>
                    <a:pt x="5052" y="0"/>
                  </a:lnTo>
                  <a:cubicBezTo>
                    <a:pt x="5126" y="0"/>
                    <a:pt x="5186" y="59"/>
                    <a:pt x="5186" y="134"/>
                  </a:cubicBezTo>
                  <a:cubicBezTo>
                    <a:pt x="5186" y="209"/>
                    <a:pt x="5126" y="268"/>
                    <a:pt x="5052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6103450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3" y="1429"/>
                  </a:moveTo>
                  <a:cubicBezTo>
                    <a:pt x="203" y="1485"/>
                    <a:pt x="158" y="1531"/>
                    <a:pt x="102" y="1531"/>
                  </a:cubicBezTo>
                  <a:cubicBezTo>
                    <a:pt x="46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6085200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2" y="1531"/>
                  </a:cubicBezTo>
                  <a:cubicBezTo>
                    <a:pt x="46" y="1531"/>
                    <a:pt x="0" y="1485"/>
                    <a:pt x="0" y="1429"/>
                  </a:cubicBezTo>
                  <a:lnTo>
                    <a:pt x="0" y="100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066925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3" y="1429"/>
                  </a:moveTo>
                  <a:cubicBezTo>
                    <a:pt x="203" y="1485"/>
                    <a:pt x="157" y="1531"/>
                    <a:pt x="102" y="1531"/>
                  </a:cubicBezTo>
                  <a:cubicBezTo>
                    <a:pt x="46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6" y="0"/>
                    <a:pt x="102" y="0"/>
                  </a:cubicBezTo>
                  <a:cubicBezTo>
                    <a:pt x="157" y="0"/>
                    <a:pt x="203" y="45"/>
                    <a:pt x="203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048675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1" y="1531"/>
                  </a:cubicBezTo>
                  <a:cubicBezTo>
                    <a:pt x="46" y="1531"/>
                    <a:pt x="0" y="1485"/>
                    <a:pt x="0" y="1429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6030400" y="703850"/>
              <a:ext cx="5050" cy="38275"/>
            </a:xfrm>
            <a:custGeom>
              <a:avLst/>
              <a:gdLst/>
              <a:ahLst/>
              <a:cxnLst/>
              <a:rect l="l" t="t" r="r" b="b"/>
              <a:pathLst>
                <a:path w="202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1" y="1531"/>
                  </a:cubicBezTo>
                  <a:cubicBezTo>
                    <a:pt x="45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6121750" y="703850"/>
              <a:ext cx="5050" cy="38275"/>
            </a:xfrm>
            <a:custGeom>
              <a:avLst/>
              <a:gdLst/>
              <a:ahLst/>
              <a:cxnLst/>
              <a:rect l="l" t="t" r="r" b="b"/>
              <a:pathLst>
                <a:path w="202" h="1531" extrusionOk="0">
                  <a:moveTo>
                    <a:pt x="201" y="1429"/>
                  </a:moveTo>
                  <a:cubicBezTo>
                    <a:pt x="201" y="1485"/>
                    <a:pt x="157" y="1531"/>
                    <a:pt x="101" y="1531"/>
                  </a:cubicBezTo>
                  <a:cubicBezTo>
                    <a:pt x="45" y="1531"/>
                    <a:pt x="0" y="1485"/>
                    <a:pt x="0" y="1429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1" y="45"/>
                    <a:pt x="201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6140000" y="703850"/>
              <a:ext cx="5050" cy="38275"/>
            </a:xfrm>
            <a:custGeom>
              <a:avLst/>
              <a:gdLst/>
              <a:ahLst/>
              <a:cxnLst/>
              <a:rect l="l" t="t" r="r" b="b"/>
              <a:pathLst>
                <a:path w="202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1" y="1531"/>
                  </a:cubicBezTo>
                  <a:cubicBezTo>
                    <a:pt x="45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6158275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1" y="1531"/>
                  </a:cubicBezTo>
                  <a:cubicBezTo>
                    <a:pt x="46" y="1531"/>
                    <a:pt x="0" y="1485"/>
                    <a:pt x="0" y="1429"/>
                  </a:cubicBezTo>
                  <a:lnTo>
                    <a:pt x="0" y="100"/>
                  </a:lnTo>
                  <a:cubicBezTo>
                    <a:pt x="0" y="45"/>
                    <a:pt x="46" y="0"/>
                    <a:pt x="101" y="0"/>
                  </a:cubicBezTo>
                  <a:cubicBezTo>
                    <a:pt x="157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6176525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3" y="1429"/>
                  </a:moveTo>
                  <a:cubicBezTo>
                    <a:pt x="203" y="1485"/>
                    <a:pt x="157" y="1531"/>
                    <a:pt x="101" y="1531"/>
                  </a:cubicBezTo>
                  <a:cubicBezTo>
                    <a:pt x="47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7" y="0"/>
                    <a:pt x="101" y="0"/>
                  </a:cubicBezTo>
                  <a:cubicBezTo>
                    <a:pt x="157" y="0"/>
                    <a:pt x="203" y="45"/>
                    <a:pt x="203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6076725" y="849250"/>
              <a:ext cx="128200" cy="6725"/>
            </a:xfrm>
            <a:custGeom>
              <a:avLst/>
              <a:gdLst/>
              <a:ahLst/>
              <a:cxnLst/>
              <a:rect l="l" t="t" r="r" b="b"/>
              <a:pathLst>
                <a:path w="5128" h="269" extrusionOk="0">
                  <a:moveTo>
                    <a:pt x="135" y="269"/>
                  </a:moveTo>
                  <a:cubicBezTo>
                    <a:pt x="61" y="269"/>
                    <a:pt x="0" y="210"/>
                    <a:pt x="0" y="135"/>
                  </a:cubicBezTo>
                  <a:cubicBezTo>
                    <a:pt x="0" y="60"/>
                    <a:pt x="61" y="1"/>
                    <a:pt x="135" y="1"/>
                  </a:cubicBezTo>
                  <a:lnTo>
                    <a:pt x="4994" y="1"/>
                  </a:lnTo>
                  <a:cubicBezTo>
                    <a:pt x="5068" y="1"/>
                    <a:pt x="5127" y="61"/>
                    <a:pt x="5127" y="135"/>
                  </a:cubicBezTo>
                  <a:cubicBezTo>
                    <a:pt x="5127" y="208"/>
                    <a:pt x="5068" y="269"/>
                    <a:pt x="4994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6076725" y="869725"/>
              <a:ext cx="128200" cy="6750"/>
            </a:xfrm>
            <a:custGeom>
              <a:avLst/>
              <a:gdLst/>
              <a:ahLst/>
              <a:cxnLst/>
              <a:rect l="l" t="t" r="r" b="b"/>
              <a:pathLst>
                <a:path w="5128" h="270" extrusionOk="0">
                  <a:moveTo>
                    <a:pt x="135" y="269"/>
                  </a:moveTo>
                  <a:cubicBezTo>
                    <a:pt x="61" y="269"/>
                    <a:pt x="0" y="209"/>
                    <a:pt x="0" y="135"/>
                  </a:cubicBezTo>
                  <a:cubicBezTo>
                    <a:pt x="0" y="61"/>
                    <a:pt x="61" y="0"/>
                    <a:pt x="135" y="0"/>
                  </a:cubicBezTo>
                  <a:lnTo>
                    <a:pt x="4994" y="0"/>
                  </a:lnTo>
                  <a:cubicBezTo>
                    <a:pt x="5068" y="0"/>
                    <a:pt x="5127" y="61"/>
                    <a:pt x="5127" y="135"/>
                  </a:cubicBezTo>
                  <a:cubicBezTo>
                    <a:pt x="5127" y="209"/>
                    <a:pt x="5068" y="269"/>
                    <a:pt x="4994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6076725" y="890175"/>
              <a:ext cx="128200" cy="6750"/>
            </a:xfrm>
            <a:custGeom>
              <a:avLst/>
              <a:gdLst/>
              <a:ahLst/>
              <a:cxnLst/>
              <a:rect l="l" t="t" r="r" b="b"/>
              <a:pathLst>
                <a:path w="5128" h="270" extrusionOk="0">
                  <a:moveTo>
                    <a:pt x="135" y="270"/>
                  </a:moveTo>
                  <a:cubicBezTo>
                    <a:pt x="61" y="270"/>
                    <a:pt x="0" y="209"/>
                    <a:pt x="0" y="135"/>
                  </a:cubicBezTo>
                  <a:cubicBezTo>
                    <a:pt x="0" y="61"/>
                    <a:pt x="61" y="0"/>
                    <a:pt x="135" y="0"/>
                  </a:cubicBezTo>
                  <a:lnTo>
                    <a:pt x="4994" y="0"/>
                  </a:lnTo>
                  <a:cubicBezTo>
                    <a:pt x="5068" y="0"/>
                    <a:pt x="5127" y="61"/>
                    <a:pt x="5127" y="135"/>
                  </a:cubicBezTo>
                  <a:cubicBezTo>
                    <a:pt x="5127" y="209"/>
                    <a:pt x="5068" y="270"/>
                    <a:pt x="4994" y="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6076725" y="910625"/>
              <a:ext cx="128200" cy="6775"/>
            </a:xfrm>
            <a:custGeom>
              <a:avLst/>
              <a:gdLst/>
              <a:ahLst/>
              <a:cxnLst/>
              <a:rect l="l" t="t" r="r" b="b"/>
              <a:pathLst>
                <a:path w="5128" h="271" extrusionOk="0">
                  <a:moveTo>
                    <a:pt x="135" y="270"/>
                  </a:moveTo>
                  <a:cubicBezTo>
                    <a:pt x="61" y="270"/>
                    <a:pt x="0" y="210"/>
                    <a:pt x="0" y="136"/>
                  </a:cubicBezTo>
                  <a:cubicBezTo>
                    <a:pt x="0" y="61"/>
                    <a:pt x="61" y="1"/>
                    <a:pt x="135" y="1"/>
                  </a:cubicBezTo>
                  <a:lnTo>
                    <a:pt x="4994" y="1"/>
                  </a:lnTo>
                  <a:cubicBezTo>
                    <a:pt x="5068" y="1"/>
                    <a:pt x="5127" y="61"/>
                    <a:pt x="5127" y="136"/>
                  </a:cubicBezTo>
                  <a:cubicBezTo>
                    <a:pt x="5127" y="210"/>
                    <a:pt x="5068" y="270"/>
                    <a:pt x="4994" y="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6076725" y="931100"/>
              <a:ext cx="128200" cy="6750"/>
            </a:xfrm>
            <a:custGeom>
              <a:avLst/>
              <a:gdLst/>
              <a:ahLst/>
              <a:cxnLst/>
              <a:rect l="l" t="t" r="r" b="b"/>
              <a:pathLst>
                <a:path w="5128" h="270" extrusionOk="0">
                  <a:moveTo>
                    <a:pt x="135" y="270"/>
                  </a:moveTo>
                  <a:cubicBezTo>
                    <a:pt x="61" y="270"/>
                    <a:pt x="0" y="209"/>
                    <a:pt x="0" y="135"/>
                  </a:cubicBezTo>
                  <a:cubicBezTo>
                    <a:pt x="0" y="61"/>
                    <a:pt x="61" y="0"/>
                    <a:pt x="135" y="0"/>
                  </a:cubicBezTo>
                  <a:lnTo>
                    <a:pt x="4994" y="0"/>
                  </a:lnTo>
                  <a:cubicBezTo>
                    <a:pt x="5068" y="0"/>
                    <a:pt x="5127" y="61"/>
                    <a:pt x="5127" y="135"/>
                  </a:cubicBezTo>
                  <a:cubicBezTo>
                    <a:pt x="5127" y="209"/>
                    <a:pt x="5068" y="270"/>
                    <a:pt x="4994" y="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1"/>
          <p:cNvSpPr txBox="1">
            <a:spLocks noGrp="1"/>
          </p:cNvSpPr>
          <p:nvPr>
            <p:ph type="subTitle" idx="1"/>
          </p:nvPr>
        </p:nvSpPr>
        <p:spPr>
          <a:xfrm>
            <a:off x="720000" y="1956816"/>
            <a:ext cx="2466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1"/>
          <p:cNvSpPr txBox="1">
            <a:spLocks noGrp="1"/>
          </p:cNvSpPr>
          <p:nvPr>
            <p:ph type="subTitle" idx="2"/>
          </p:nvPr>
        </p:nvSpPr>
        <p:spPr>
          <a:xfrm>
            <a:off x="3341300" y="1956816"/>
            <a:ext cx="2466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subTitle" idx="3"/>
          </p:nvPr>
        </p:nvSpPr>
        <p:spPr>
          <a:xfrm>
            <a:off x="720000" y="3477731"/>
            <a:ext cx="2466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1"/>
          <p:cNvSpPr txBox="1">
            <a:spLocks noGrp="1"/>
          </p:cNvSpPr>
          <p:nvPr>
            <p:ph type="subTitle" idx="4"/>
          </p:nvPr>
        </p:nvSpPr>
        <p:spPr>
          <a:xfrm>
            <a:off x="3341300" y="3477731"/>
            <a:ext cx="2466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subTitle" idx="5"/>
          </p:nvPr>
        </p:nvSpPr>
        <p:spPr>
          <a:xfrm>
            <a:off x="5962600" y="1956816"/>
            <a:ext cx="2466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1"/>
          <p:cNvSpPr txBox="1">
            <a:spLocks noGrp="1"/>
          </p:cNvSpPr>
          <p:nvPr>
            <p:ph type="subTitle" idx="6"/>
          </p:nvPr>
        </p:nvSpPr>
        <p:spPr>
          <a:xfrm>
            <a:off x="5962600" y="3477731"/>
            <a:ext cx="2466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1"/>
          <p:cNvSpPr txBox="1">
            <a:spLocks noGrp="1"/>
          </p:cNvSpPr>
          <p:nvPr>
            <p:ph type="subTitle" idx="7"/>
          </p:nvPr>
        </p:nvSpPr>
        <p:spPr>
          <a:xfrm>
            <a:off x="720000" y="1605275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90" name="Google Shape;590;p21"/>
          <p:cNvSpPr txBox="1">
            <a:spLocks noGrp="1"/>
          </p:cNvSpPr>
          <p:nvPr>
            <p:ph type="subTitle" idx="8"/>
          </p:nvPr>
        </p:nvSpPr>
        <p:spPr>
          <a:xfrm>
            <a:off x="3341300" y="1605275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9"/>
          </p:nvPr>
        </p:nvSpPr>
        <p:spPr>
          <a:xfrm>
            <a:off x="5962600" y="1605275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92" name="Google Shape;592;p21"/>
          <p:cNvSpPr txBox="1">
            <a:spLocks noGrp="1"/>
          </p:cNvSpPr>
          <p:nvPr>
            <p:ph type="subTitle" idx="13"/>
          </p:nvPr>
        </p:nvSpPr>
        <p:spPr>
          <a:xfrm>
            <a:off x="720000" y="3124699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93" name="Google Shape;593;p21"/>
          <p:cNvSpPr txBox="1">
            <a:spLocks noGrp="1"/>
          </p:cNvSpPr>
          <p:nvPr>
            <p:ph type="subTitle" idx="14"/>
          </p:nvPr>
        </p:nvSpPr>
        <p:spPr>
          <a:xfrm>
            <a:off x="3341300" y="3124699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94" name="Google Shape;594;p21"/>
          <p:cNvSpPr txBox="1">
            <a:spLocks noGrp="1"/>
          </p:cNvSpPr>
          <p:nvPr>
            <p:ph type="subTitle" idx="15"/>
          </p:nvPr>
        </p:nvSpPr>
        <p:spPr>
          <a:xfrm>
            <a:off x="5962600" y="3124699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595" name="Google Shape;595;p21"/>
          <p:cNvGrpSpPr/>
          <p:nvPr/>
        </p:nvGrpSpPr>
        <p:grpSpPr>
          <a:xfrm>
            <a:off x="-7" y="3890065"/>
            <a:ext cx="9149133" cy="1253433"/>
            <a:chOff x="-7" y="3890065"/>
            <a:chExt cx="9149133" cy="1253433"/>
          </a:xfrm>
        </p:grpSpPr>
        <p:grpSp>
          <p:nvGrpSpPr>
            <p:cNvPr id="596" name="Google Shape;596;p21"/>
            <p:cNvGrpSpPr/>
            <p:nvPr/>
          </p:nvGrpSpPr>
          <p:grpSpPr>
            <a:xfrm>
              <a:off x="8204040" y="3890065"/>
              <a:ext cx="945086" cy="1253433"/>
              <a:chOff x="1953075" y="1456425"/>
              <a:chExt cx="157925" cy="209450"/>
            </a:xfrm>
          </p:grpSpPr>
          <p:sp>
            <p:nvSpPr>
              <p:cNvPr id="597" name="Google Shape;597;p21"/>
              <p:cNvSpPr/>
              <p:nvPr/>
            </p:nvSpPr>
            <p:spPr>
              <a:xfrm>
                <a:off x="1953075" y="1456425"/>
                <a:ext cx="157925" cy="209450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8378" extrusionOk="0">
                    <a:moveTo>
                      <a:pt x="1" y="8378"/>
                    </a:moveTo>
                    <a:cubicBezTo>
                      <a:pt x="234" y="7004"/>
                      <a:pt x="1101" y="6447"/>
                      <a:pt x="2573" y="5968"/>
                    </a:cubicBezTo>
                    <a:cubicBezTo>
                      <a:pt x="4744" y="5260"/>
                      <a:pt x="3029" y="2640"/>
                      <a:pt x="4694" y="933"/>
                    </a:cubicBezTo>
                    <a:cubicBezTo>
                      <a:pt x="5135" y="482"/>
                      <a:pt x="5709" y="189"/>
                      <a:pt x="6316" y="1"/>
                    </a:cubicBezTo>
                    <a:lnTo>
                      <a:pt x="6316" y="8378"/>
                    </a:lnTo>
                    <a:lnTo>
                      <a:pt x="1" y="8378"/>
                    </a:ln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2003200" y="1562050"/>
                <a:ext cx="35900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10" extrusionOk="0">
                    <a:moveTo>
                      <a:pt x="944" y="55"/>
                    </a:moveTo>
                    <a:cubicBezTo>
                      <a:pt x="522" y="0"/>
                      <a:pt x="0" y="93"/>
                      <a:pt x="156" y="751"/>
                    </a:cubicBezTo>
                    <a:cubicBezTo>
                      <a:pt x="313" y="1410"/>
                      <a:pt x="881" y="1146"/>
                      <a:pt x="1159" y="749"/>
                    </a:cubicBezTo>
                    <a:cubicBezTo>
                      <a:pt x="1436" y="352"/>
                      <a:pt x="1202" y="79"/>
                      <a:pt x="944" y="55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21"/>
            <p:cNvGrpSpPr/>
            <p:nvPr/>
          </p:nvGrpSpPr>
          <p:grpSpPr>
            <a:xfrm>
              <a:off x="-7" y="3890084"/>
              <a:ext cx="945071" cy="1253412"/>
              <a:chOff x="1130200" y="1456425"/>
              <a:chExt cx="157925" cy="209450"/>
            </a:xfrm>
          </p:grpSpPr>
          <p:sp>
            <p:nvSpPr>
              <p:cNvPr id="600" name="Google Shape;600;p21"/>
              <p:cNvSpPr/>
              <p:nvPr/>
            </p:nvSpPr>
            <p:spPr>
              <a:xfrm>
                <a:off x="1130200" y="1456425"/>
                <a:ext cx="157925" cy="209450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8378" extrusionOk="0">
                    <a:moveTo>
                      <a:pt x="6316" y="8378"/>
                    </a:moveTo>
                    <a:cubicBezTo>
                      <a:pt x="6083" y="7004"/>
                      <a:pt x="5215" y="6447"/>
                      <a:pt x="3742" y="5968"/>
                    </a:cubicBezTo>
                    <a:cubicBezTo>
                      <a:pt x="1571" y="5260"/>
                      <a:pt x="3288" y="2640"/>
                      <a:pt x="1622" y="933"/>
                    </a:cubicBezTo>
                    <a:cubicBezTo>
                      <a:pt x="1182" y="482"/>
                      <a:pt x="607" y="189"/>
                      <a:pt x="1" y="1"/>
                    </a:cubicBezTo>
                    <a:lnTo>
                      <a:pt x="1" y="8378"/>
                    </a:lnTo>
                    <a:lnTo>
                      <a:pt x="6316" y="8378"/>
                    </a:ln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1195200" y="1513525"/>
                <a:ext cx="4917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2173" extrusionOk="0">
                    <a:moveTo>
                      <a:pt x="563" y="1714"/>
                    </a:moveTo>
                    <a:cubicBezTo>
                      <a:pt x="217" y="1190"/>
                      <a:pt x="1" y="440"/>
                      <a:pt x="973" y="220"/>
                    </a:cubicBezTo>
                    <a:cubicBezTo>
                      <a:pt x="1946" y="1"/>
                      <a:pt x="1966" y="924"/>
                      <a:pt x="1619" y="1548"/>
                    </a:cubicBezTo>
                    <a:cubicBezTo>
                      <a:pt x="1274" y="2173"/>
                      <a:pt x="761" y="2038"/>
                      <a:pt x="563" y="1714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2" name="Google Shape;602;p21"/>
          <p:cNvGrpSpPr/>
          <p:nvPr/>
        </p:nvGrpSpPr>
        <p:grpSpPr>
          <a:xfrm flipH="1">
            <a:off x="8309687" y="4212352"/>
            <a:ext cx="681425" cy="792305"/>
            <a:chOff x="8309687" y="147527"/>
            <a:chExt cx="681425" cy="792305"/>
          </a:xfrm>
        </p:grpSpPr>
        <p:grpSp>
          <p:nvGrpSpPr>
            <p:cNvPr id="603" name="Google Shape;603;p21"/>
            <p:cNvGrpSpPr/>
            <p:nvPr/>
          </p:nvGrpSpPr>
          <p:grpSpPr>
            <a:xfrm rot="-2016064" flipH="1">
              <a:off x="8337446" y="205991"/>
              <a:ext cx="265809" cy="180576"/>
              <a:chOff x="5338950" y="615525"/>
              <a:chExt cx="86550" cy="58800"/>
            </a:xfrm>
          </p:grpSpPr>
          <p:sp>
            <p:nvSpPr>
              <p:cNvPr id="604" name="Google Shape;604;p21"/>
              <p:cNvSpPr/>
              <p:nvPr/>
            </p:nvSpPr>
            <p:spPr>
              <a:xfrm>
                <a:off x="5338950" y="616550"/>
                <a:ext cx="86550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11" extrusionOk="0">
                    <a:moveTo>
                      <a:pt x="1323" y="2134"/>
                    </a:moveTo>
                    <a:cubicBezTo>
                      <a:pt x="974" y="2012"/>
                      <a:pt x="648" y="1822"/>
                      <a:pt x="428" y="1596"/>
                    </a:cubicBezTo>
                    <a:cubicBezTo>
                      <a:pt x="0" y="1156"/>
                      <a:pt x="175" y="142"/>
                      <a:pt x="971" y="40"/>
                    </a:cubicBezTo>
                    <a:cubicBezTo>
                      <a:pt x="1285" y="0"/>
                      <a:pt x="1657" y="55"/>
                      <a:pt x="2007" y="177"/>
                    </a:cubicBezTo>
                    <a:cubicBezTo>
                      <a:pt x="2356" y="299"/>
                      <a:pt x="2682" y="488"/>
                      <a:pt x="2903" y="715"/>
                    </a:cubicBezTo>
                    <a:cubicBezTo>
                      <a:pt x="3462" y="1291"/>
                      <a:pt x="2968" y="2193"/>
                      <a:pt x="2358" y="2271"/>
                    </a:cubicBezTo>
                    <a:cubicBezTo>
                      <a:pt x="2045" y="2311"/>
                      <a:pt x="1672" y="2256"/>
                      <a:pt x="1323" y="213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5343800" y="615525"/>
                <a:ext cx="78725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02" extrusionOk="0">
                    <a:moveTo>
                      <a:pt x="2709" y="756"/>
                    </a:moveTo>
                    <a:cubicBezTo>
                      <a:pt x="3148" y="1209"/>
                      <a:pt x="2997" y="1641"/>
                      <a:pt x="2371" y="1720"/>
                    </a:cubicBezTo>
                    <a:cubicBezTo>
                      <a:pt x="1744" y="1802"/>
                      <a:pt x="880" y="1499"/>
                      <a:pt x="441" y="1046"/>
                    </a:cubicBezTo>
                    <a:cubicBezTo>
                      <a:pt x="0" y="594"/>
                      <a:pt x="152" y="161"/>
                      <a:pt x="777" y="81"/>
                    </a:cubicBezTo>
                    <a:cubicBezTo>
                      <a:pt x="1404" y="0"/>
                      <a:pt x="2268" y="303"/>
                      <a:pt x="2709" y="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5352125" y="631850"/>
                <a:ext cx="61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501" extrusionOk="0">
                    <a:moveTo>
                      <a:pt x="2327" y="8"/>
                    </a:moveTo>
                    <a:cubicBezTo>
                      <a:pt x="2381" y="0"/>
                      <a:pt x="2432" y="40"/>
                      <a:pt x="2438" y="95"/>
                    </a:cubicBezTo>
                    <a:cubicBezTo>
                      <a:pt x="2445" y="150"/>
                      <a:pt x="2406" y="200"/>
                      <a:pt x="2352" y="207"/>
                    </a:cubicBezTo>
                    <a:lnTo>
                      <a:pt x="120" y="493"/>
                    </a:lnTo>
                    <a:cubicBezTo>
                      <a:pt x="65" y="500"/>
                      <a:pt x="15" y="461"/>
                      <a:pt x="7" y="405"/>
                    </a:cubicBezTo>
                    <a:cubicBezTo>
                      <a:pt x="0" y="351"/>
                      <a:pt x="40" y="300"/>
                      <a:pt x="95" y="2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1"/>
            <p:cNvGrpSpPr/>
            <p:nvPr/>
          </p:nvGrpSpPr>
          <p:grpSpPr>
            <a:xfrm rot="2016064">
              <a:off x="8697546" y="700791"/>
              <a:ext cx="265809" cy="180576"/>
              <a:chOff x="5338950" y="615525"/>
              <a:chExt cx="86550" cy="58800"/>
            </a:xfrm>
          </p:grpSpPr>
          <p:sp>
            <p:nvSpPr>
              <p:cNvPr id="608" name="Google Shape;608;p21"/>
              <p:cNvSpPr/>
              <p:nvPr/>
            </p:nvSpPr>
            <p:spPr>
              <a:xfrm>
                <a:off x="5338950" y="616550"/>
                <a:ext cx="86550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11" extrusionOk="0">
                    <a:moveTo>
                      <a:pt x="1323" y="2134"/>
                    </a:moveTo>
                    <a:cubicBezTo>
                      <a:pt x="974" y="2012"/>
                      <a:pt x="648" y="1822"/>
                      <a:pt x="428" y="1596"/>
                    </a:cubicBezTo>
                    <a:cubicBezTo>
                      <a:pt x="0" y="1156"/>
                      <a:pt x="175" y="142"/>
                      <a:pt x="971" y="40"/>
                    </a:cubicBezTo>
                    <a:cubicBezTo>
                      <a:pt x="1285" y="0"/>
                      <a:pt x="1657" y="55"/>
                      <a:pt x="2007" y="177"/>
                    </a:cubicBezTo>
                    <a:cubicBezTo>
                      <a:pt x="2356" y="299"/>
                      <a:pt x="2682" y="488"/>
                      <a:pt x="2903" y="715"/>
                    </a:cubicBezTo>
                    <a:cubicBezTo>
                      <a:pt x="3462" y="1291"/>
                      <a:pt x="2968" y="2193"/>
                      <a:pt x="2358" y="2271"/>
                    </a:cubicBezTo>
                    <a:cubicBezTo>
                      <a:pt x="2045" y="2311"/>
                      <a:pt x="1672" y="2256"/>
                      <a:pt x="1323" y="213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5343800" y="615525"/>
                <a:ext cx="78725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02" extrusionOk="0">
                    <a:moveTo>
                      <a:pt x="2709" y="756"/>
                    </a:moveTo>
                    <a:cubicBezTo>
                      <a:pt x="3148" y="1209"/>
                      <a:pt x="2997" y="1641"/>
                      <a:pt x="2371" y="1720"/>
                    </a:cubicBezTo>
                    <a:cubicBezTo>
                      <a:pt x="1744" y="1802"/>
                      <a:pt x="880" y="1499"/>
                      <a:pt x="441" y="1046"/>
                    </a:cubicBezTo>
                    <a:cubicBezTo>
                      <a:pt x="0" y="594"/>
                      <a:pt x="152" y="161"/>
                      <a:pt x="777" y="81"/>
                    </a:cubicBezTo>
                    <a:cubicBezTo>
                      <a:pt x="1404" y="0"/>
                      <a:pt x="2268" y="303"/>
                      <a:pt x="2709" y="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352125" y="631850"/>
                <a:ext cx="61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501" extrusionOk="0">
                    <a:moveTo>
                      <a:pt x="2327" y="8"/>
                    </a:moveTo>
                    <a:cubicBezTo>
                      <a:pt x="2381" y="0"/>
                      <a:pt x="2432" y="40"/>
                      <a:pt x="2438" y="95"/>
                    </a:cubicBezTo>
                    <a:cubicBezTo>
                      <a:pt x="2445" y="150"/>
                      <a:pt x="2406" y="200"/>
                      <a:pt x="2352" y="207"/>
                    </a:cubicBezTo>
                    <a:lnTo>
                      <a:pt x="120" y="493"/>
                    </a:lnTo>
                    <a:cubicBezTo>
                      <a:pt x="65" y="500"/>
                      <a:pt x="15" y="461"/>
                      <a:pt x="7" y="405"/>
                    </a:cubicBezTo>
                    <a:cubicBezTo>
                      <a:pt x="0" y="351"/>
                      <a:pt x="40" y="300"/>
                      <a:pt x="95" y="2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66339" y="4006966"/>
            <a:ext cx="274058" cy="274058"/>
            <a:chOff x="4589975" y="463825"/>
            <a:chExt cx="230650" cy="230650"/>
          </a:xfrm>
        </p:grpSpPr>
        <p:sp>
          <p:nvSpPr>
            <p:cNvPr id="612" name="Google Shape;612;p21"/>
            <p:cNvSpPr/>
            <p:nvPr/>
          </p:nvSpPr>
          <p:spPr>
            <a:xfrm>
              <a:off x="4688250" y="463825"/>
              <a:ext cx="34125" cy="98075"/>
            </a:xfrm>
            <a:custGeom>
              <a:avLst/>
              <a:gdLst/>
              <a:ahLst/>
              <a:cxnLst/>
              <a:rect l="l" t="t" r="r" b="b"/>
              <a:pathLst>
                <a:path w="1365" h="3923" extrusionOk="0">
                  <a:moveTo>
                    <a:pt x="683" y="3922"/>
                  </a:moveTo>
                  <a:cubicBezTo>
                    <a:pt x="1057" y="3922"/>
                    <a:pt x="1364" y="3041"/>
                    <a:pt x="1364" y="1962"/>
                  </a:cubicBezTo>
                  <a:cubicBezTo>
                    <a:pt x="1364" y="882"/>
                    <a:pt x="1058" y="1"/>
                    <a:pt x="683" y="1"/>
                  </a:cubicBezTo>
                  <a:cubicBezTo>
                    <a:pt x="306" y="1"/>
                    <a:pt x="0" y="882"/>
                    <a:pt x="0" y="1962"/>
                  </a:cubicBezTo>
                  <a:cubicBezTo>
                    <a:pt x="0" y="3041"/>
                    <a:pt x="306" y="3922"/>
                    <a:pt x="683" y="39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4722550" y="562075"/>
              <a:ext cx="98075" cy="34125"/>
            </a:xfrm>
            <a:custGeom>
              <a:avLst/>
              <a:gdLst/>
              <a:ahLst/>
              <a:cxnLst/>
              <a:rect l="l" t="t" r="r" b="b"/>
              <a:pathLst>
                <a:path w="3923" h="1365" extrusionOk="0">
                  <a:moveTo>
                    <a:pt x="3922" y="683"/>
                  </a:moveTo>
                  <a:cubicBezTo>
                    <a:pt x="3922" y="1060"/>
                    <a:pt x="3045" y="1364"/>
                    <a:pt x="1961" y="1364"/>
                  </a:cubicBezTo>
                  <a:cubicBezTo>
                    <a:pt x="878" y="1364"/>
                    <a:pt x="0" y="1060"/>
                    <a:pt x="0" y="683"/>
                  </a:cubicBezTo>
                  <a:cubicBezTo>
                    <a:pt x="0" y="306"/>
                    <a:pt x="879" y="0"/>
                    <a:pt x="1961" y="0"/>
                  </a:cubicBezTo>
                  <a:cubicBezTo>
                    <a:pt x="3045" y="0"/>
                    <a:pt x="3922" y="306"/>
                    <a:pt x="3922" y="6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4688250" y="596400"/>
              <a:ext cx="34125" cy="98075"/>
            </a:xfrm>
            <a:custGeom>
              <a:avLst/>
              <a:gdLst/>
              <a:ahLst/>
              <a:cxnLst/>
              <a:rect l="l" t="t" r="r" b="b"/>
              <a:pathLst>
                <a:path w="1365" h="3923" extrusionOk="0">
                  <a:moveTo>
                    <a:pt x="683" y="3923"/>
                  </a:moveTo>
                  <a:cubicBezTo>
                    <a:pt x="1057" y="3923"/>
                    <a:pt x="1364" y="3041"/>
                    <a:pt x="1364" y="1962"/>
                  </a:cubicBezTo>
                  <a:cubicBezTo>
                    <a:pt x="1364" y="881"/>
                    <a:pt x="1058" y="1"/>
                    <a:pt x="683" y="1"/>
                  </a:cubicBezTo>
                  <a:cubicBezTo>
                    <a:pt x="306" y="1"/>
                    <a:pt x="0" y="881"/>
                    <a:pt x="0" y="1962"/>
                  </a:cubicBezTo>
                  <a:cubicBezTo>
                    <a:pt x="0" y="3041"/>
                    <a:pt x="306" y="3923"/>
                    <a:pt x="683" y="39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4589975" y="562075"/>
              <a:ext cx="98075" cy="34125"/>
            </a:xfrm>
            <a:custGeom>
              <a:avLst/>
              <a:gdLst/>
              <a:ahLst/>
              <a:cxnLst/>
              <a:rect l="l" t="t" r="r" b="b"/>
              <a:pathLst>
                <a:path w="3923" h="1365" extrusionOk="0">
                  <a:moveTo>
                    <a:pt x="0" y="683"/>
                  </a:moveTo>
                  <a:cubicBezTo>
                    <a:pt x="0" y="1060"/>
                    <a:pt x="879" y="1364"/>
                    <a:pt x="1961" y="1364"/>
                  </a:cubicBezTo>
                  <a:cubicBezTo>
                    <a:pt x="3045" y="1364"/>
                    <a:pt x="3922" y="1060"/>
                    <a:pt x="3922" y="683"/>
                  </a:cubicBezTo>
                  <a:cubicBezTo>
                    <a:pt x="3922" y="306"/>
                    <a:pt x="3045" y="0"/>
                    <a:pt x="1961" y="0"/>
                  </a:cubicBezTo>
                  <a:cubicBezTo>
                    <a:pt x="878" y="0"/>
                    <a:pt x="0" y="306"/>
                    <a:pt x="0" y="6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126450" y="3686750"/>
            <a:ext cx="8864675" cy="1241342"/>
            <a:chOff x="126450" y="3686750"/>
            <a:chExt cx="8864675" cy="1241342"/>
          </a:xfrm>
        </p:grpSpPr>
        <p:sp>
          <p:nvSpPr>
            <p:cNvPr id="617" name="Google Shape;617;p21"/>
            <p:cNvSpPr/>
            <p:nvPr/>
          </p:nvSpPr>
          <p:spPr>
            <a:xfrm>
              <a:off x="8822175" y="4783913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8896525" y="368675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126450" y="368675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1"/>
          <p:cNvGrpSpPr/>
          <p:nvPr/>
        </p:nvGrpSpPr>
        <p:grpSpPr>
          <a:xfrm>
            <a:off x="70677" y="4495958"/>
            <a:ext cx="572786" cy="572703"/>
            <a:chOff x="5587550" y="476100"/>
            <a:chExt cx="171575" cy="171550"/>
          </a:xfrm>
        </p:grpSpPr>
        <p:sp>
          <p:nvSpPr>
            <p:cNvPr id="621" name="Google Shape;621;p21"/>
            <p:cNvSpPr/>
            <p:nvPr/>
          </p:nvSpPr>
          <p:spPr>
            <a:xfrm>
              <a:off x="5587550" y="476100"/>
              <a:ext cx="171575" cy="171550"/>
            </a:xfrm>
            <a:custGeom>
              <a:avLst/>
              <a:gdLst/>
              <a:ahLst/>
              <a:cxnLst/>
              <a:rect l="l" t="t" r="r" b="b"/>
              <a:pathLst>
                <a:path w="6863" h="6862" extrusionOk="0">
                  <a:moveTo>
                    <a:pt x="6862" y="3382"/>
                  </a:moveTo>
                  <a:lnTo>
                    <a:pt x="6862" y="3481"/>
                  </a:lnTo>
                  <a:cubicBezTo>
                    <a:pt x="6862" y="4009"/>
                    <a:pt x="6430" y="4442"/>
                    <a:pt x="5901" y="4442"/>
                  </a:cubicBezTo>
                  <a:lnTo>
                    <a:pt x="4441" y="4442"/>
                  </a:lnTo>
                  <a:lnTo>
                    <a:pt x="4441" y="5902"/>
                  </a:lnTo>
                  <a:cubicBezTo>
                    <a:pt x="4441" y="6430"/>
                    <a:pt x="4009" y="6861"/>
                    <a:pt x="3480" y="6861"/>
                  </a:cubicBezTo>
                  <a:lnTo>
                    <a:pt x="3382" y="6861"/>
                  </a:lnTo>
                  <a:cubicBezTo>
                    <a:pt x="2854" y="6861"/>
                    <a:pt x="2421" y="6430"/>
                    <a:pt x="2421" y="5902"/>
                  </a:cubicBezTo>
                  <a:lnTo>
                    <a:pt x="2421" y="4442"/>
                  </a:lnTo>
                  <a:lnTo>
                    <a:pt x="961" y="4442"/>
                  </a:lnTo>
                  <a:cubicBezTo>
                    <a:pt x="433" y="4442"/>
                    <a:pt x="0" y="4009"/>
                    <a:pt x="0" y="3481"/>
                  </a:cubicBezTo>
                  <a:lnTo>
                    <a:pt x="0" y="3382"/>
                  </a:lnTo>
                  <a:cubicBezTo>
                    <a:pt x="0" y="2854"/>
                    <a:pt x="433" y="2421"/>
                    <a:pt x="961" y="2421"/>
                  </a:cubicBezTo>
                  <a:lnTo>
                    <a:pt x="2421" y="2421"/>
                  </a:lnTo>
                  <a:lnTo>
                    <a:pt x="2421" y="961"/>
                  </a:lnTo>
                  <a:cubicBezTo>
                    <a:pt x="2421" y="433"/>
                    <a:pt x="2854" y="0"/>
                    <a:pt x="3382" y="0"/>
                  </a:cubicBezTo>
                  <a:lnTo>
                    <a:pt x="3480" y="0"/>
                  </a:lnTo>
                  <a:cubicBezTo>
                    <a:pt x="4009" y="0"/>
                    <a:pt x="4441" y="433"/>
                    <a:pt x="4441" y="961"/>
                  </a:cubicBezTo>
                  <a:lnTo>
                    <a:pt x="4441" y="2421"/>
                  </a:lnTo>
                  <a:lnTo>
                    <a:pt x="5901" y="2421"/>
                  </a:lnTo>
                  <a:cubicBezTo>
                    <a:pt x="6430" y="2421"/>
                    <a:pt x="6862" y="2853"/>
                    <a:pt x="6862" y="33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5636125" y="528100"/>
              <a:ext cx="74400" cy="57575"/>
            </a:xfrm>
            <a:custGeom>
              <a:avLst/>
              <a:gdLst/>
              <a:ahLst/>
              <a:cxnLst/>
              <a:rect l="l" t="t" r="r" b="b"/>
              <a:pathLst>
                <a:path w="2976" h="2303" extrusionOk="0">
                  <a:moveTo>
                    <a:pt x="1488" y="2302"/>
                  </a:moveTo>
                  <a:cubicBezTo>
                    <a:pt x="1488" y="2302"/>
                    <a:pt x="848" y="1963"/>
                    <a:pt x="525" y="1431"/>
                  </a:cubicBezTo>
                  <a:cubicBezTo>
                    <a:pt x="1" y="566"/>
                    <a:pt x="1008" y="0"/>
                    <a:pt x="1488" y="748"/>
                  </a:cubicBezTo>
                  <a:cubicBezTo>
                    <a:pt x="1969" y="0"/>
                    <a:pt x="2975" y="566"/>
                    <a:pt x="2451" y="1431"/>
                  </a:cubicBezTo>
                  <a:cubicBezTo>
                    <a:pt x="2128" y="1963"/>
                    <a:pt x="1488" y="2302"/>
                    <a:pt x="148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2"/>
          <p:cNvSpPr txBox="1">
            <a:spLocks noGrp="1"/>
          </p:cNvSpPr>
          <p:nvPr>
            <p:ph type="ctrTitle"/>
          </p:nvPr>
        </p:nvSpPr>
        <p:spPr>
          <a:xfrm>
            <a:off x="715100" y="767638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5" name="Google Shape;625;p22"/>
          <p:cNvSpPr txBox="1">
            <a:spLocks noGrp="1"/>
          </p:cNvSpPr>
          <p:nvPr>
            <p:ph type="subTitle" idx="1"/>
          </p:nvPr>
        </p:nvSpPr>
        <p:spPr>
          <a:xfrm>
            <a:off x="715100" y="1765438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26" name="Google Shape;626;p22"/>
          <p:cNvGrpSpPr/>
          <p:nvPr/>
        </p:nvGrpSpPr>
        <p:grpSpPr>
          <a:xfrm>
            <a:off x="407650" y="3522100"/>
            <a:ext cx="184321" cy="1401104"/>
            <a:chOff x="407650" y="3522100"/>
            <a:chExt cx="184321" cy="1401104"/>
          </a:xfrm>
        </p:grpSpPr>
        <p:sp>
          <p:nvSpPr>
            <p:cNvPr id="627" name="Google Shape;627;p22"/>
            <p:cNvSpPr/>
            <p:nvPr/>
          </p:nvSpPr>
          <p:spPr>
            <a:xfrm>
              <a:off x="407650" y="352210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447725" y="4779025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22"/>
          <p:cNvSpPr/>
          <p:nvPr/>
        </p:nvSpPr>
        <p:spPr>
          <a:xfrm rot="-5400000" flipH="1">
            <a:off x="5404371" y="1403821"/>
            <a:ext cx="4411872" cy="3067504"/>
          </a:xfrm>
          <a:custGeom>
            <a:avLst/>
            <a:gdLst/>
            <a:ahLst/>
            <a:cxnLst/>
            <a:rect l="l" t="t" r="r" b="b"/>
            <a:pathLst>
              <a:path w="30343" h="21097" extrusionOk="0">
                <a:moveTo>
                  <a:pt x="191" y="21096"/>
                </a:moveTo>
                <a:cubicBezTo>
                  <a:pt x="1" y="16040"/>
                  <a:pt x="4776" y="14636"/>
                  <a:pt x="8187" y="15356"/>
                </a:cubicBezTo>
                <a:cubicBezTo>
                  <a:pt x="11599" y="16076"/>
                  <a:pt x="14353" y="14977"/>
                  <a:pt x="12486" y="9297"/>
                </a:cubicBezTo>
                <a:cubicBezTo>
                  <a:pt x="9572" y="432"/>
                  <a:pt x="25349" y="1"/>
                  <a:pt x="30343" y="9100"/>
                </a:cubicBezTo>
                <a:lnTo>
                  <a:pt x="30343" y="21096"/>
                </a:lnTo>
                <a:close/>
              </a:path>
            </a:pathLst>
          </a:custGeom>
          <a:solidFill>
            <a:srgbClr val="FFFFFF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22"/>
          <p:cNvGrpSpPr/>
          <p:nvPr/>
        </p:nvGrpSpPr>
        <p:grpSpPr>
          <a:xfrm>
            <a:off x="133589" y="1765459"/>
            <a:ext cx="8659191" cy="2609440"/>
            <a:chOff x="133589" y="1765459"/>
            <a:chExt cx="8659191" cy="2609440"/>
          </a:xfrm>
        </p:grpSpPr>
        <p:grpSp>
          <p:nvGrpSpPr>
            <p:cNvPr id="632" name="Google Shape;632;p22"/>
            <p:cNvGrpSpPr/>
            <p:nvPr/>
          </p:nvGrpSpPr>
          <p:grpSpPr>
            <a:xfrm>
              <a:off x="133589" y="4100841"/>
              <a:ext cx="274058" cy="274058"/>
              <a:chOff x="4589975" y="463825"/>
              <a:chExt cx="230650" cy="230650"/>
            </a:xfrm>
          </p:grpSpPr>
          <p:sp>
            <p:nvSpPr>
              <p:cNvPr id="633" name="Google Shape;633;p22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2"/>
            <p:cNvGrpSpPr/>
            <p:nvPr/>
          </p:nvGrpSpPr>
          <p:grpSpPr>
            <a:xfrm>
              <a:off x="8428906" y="1765459"/>
              <a:ext cx="363873" cy="363873"/>
              <a:chOff x="4589975" y="463825"/>
              <a:chExt cx="230650" cy="230650"/>
            </a:xfrm>
          </p:grpSpPr>
          <p:sp>
            <p:nvSpPr>
              <p:cNvPr id="638" name="Google Shape;638;p22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3"/>
          <p:cNvGrpSpPr/>
          <p:nvPr/>
        </p:nvGrpSpPr>
        <p:grpSpPr>
          <a:xfrm>
            <a:off x="-5375" y="-62644"/>
            <a:ext cx="9149371" cy="1051359"/>
            <a:chOff x="-5375" y="-62644"/>
            <a:chExt cx="9149371" cy="1051359"/>
          </a:xfrm>
        </p:grpSpPr>
        <p:sp>
          <p:nvSpPr>
            <p:cNvPr id="644" name="Google Shape;644;p23"/>
            <p:cNvSpPr/>
            <p:nvPr/>
          </p:nvSpPr>
          <p:spPr>
            <a:xfrm>
              <a:off x="-5375" y="-50"/>
              <a:ext cx="906421" cy="988765"/>
            </a:xfrm>
            <a:custGeom>
              <a:avLst/>
              <a:gdLst/>
              <a:ahLst/>
              <a:cxnLst/>
              <a:rect l="l" t="t" r="r" b="b"/>
              <a:pathLst>
                <a:path w="10061" h="10975" extrusionOk="0">
                  <a:moveTo>
                    <a:pt x="9871" y="1"/>
                  </a:moveTo>
                  <a:cubicBezTo>
                    <a:pt x="10060" y="3450"/>
                    <a:pt x="8625" y="4300"/>
                    <a:pt x="5397" y="4250"/>
                  </a:cubicBezTo>
                  <a:cubicBezTo>
                    <a:pt x="4136" y="4231"/>
                    <a:pt x="3663" y="4756"/>
                    <a:pt x="3830" y="5453"/>
                  </a:cubicBezTo>
                  <a:cubicBezTo>
                    <a:pt x="4303" y="7422"/>
                    <a:pt x="5036" y="10652"/>
                    <a:pt x="1" y="10974"/>
                  </a:cubicBezTo>
                  <a:lnTo>
                    <a:pt x="1" y="1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7272046" y="-62644"/>
              <a:ext cx="965521" cy="741641"/>
            </a:xfrm>
            <a:custGeom>
              <a:avLst/>
              <a:gdLst/>
              <a:ahLst/>
              <a:cxnLst/>
              <a:rect l="l" t="t" r="r" b="b"/>
              <a:pathLst>
                <a:path w="10717" h="8232" extrusionOk="0">
                  <a:moveTo>
                    <a:pt x="5728" y="7849"/>
                  </a:moveTo>
                  <a:cubicBezTo>
                    <a:pt x="10717" y="8231"/>
                    <a:pt x="10062" y="3300"/>
                    <a:pt x="9201" y="2440"/>
                  </a:cubicBezTo>
                  <a:cubicBezTo>
                    <a:pt x="6762" y="1"/>
                    <a:pt x="0" y="7411"/>
                    <a:pt x="5728" y="7849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1111464" y="142854"/>
              <a:ext cx="286584" cy="237394"/>
            </a:xfrm>
            <a:custGeom>
              <a:avLst/>
              <a:gdLst/>
              <a:ahLst/>
              <a:cxnLst/>
              <a:rect l="l" t="t" r="r" b="b"/>
              <a:pathLst>
                <a:path w="3181" h="2635" extrusionOk="0">
                  <a:moveTo>
                    <a:pt x="941" y="2144"/>
                  </a:moveTo>
                  <a:cubicBezTo>
                    <a:pt x="1715" y="2634"/>
                    <a:pt x="2659" y="2167"/>
                    <a:pt x="2840" y="1578"/>
                  </a:cubicBezTo>
                  <a:cubicBezTo>
                    <a:pt x="3180" y="472"/>
                    <a:pt x="1979" y="1"/>
                    <a:pt x="1145" y="330"/>
                  </a:cubicBezTo>
                  <a:cubicBezTo>
                    <a:pt x="443" y="606"/>
                    <a:pt x="0" y="1551"/>
                    <a:pt x="941" y="2144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 flipH="1">
              <a:off x="8237575" y="-50"/>
              <a:ext cx="906421" cy="988765"/>
            </a:xfrm>
            <a:custGeom>
              <a:avLst/>
              <a:gdLst/>
              <a:ahLst/>
              <a:cxnLst/>
              <a:rect l="l" t="t" r="r" b="b"/>
              <a:pathLst>
                <a:path w="10061" h="10975" extrusionOk="0">
                  <a:moveTo>
                    <a:pt x="9871" y="1"/>
                  </a:moveTo>
                  <a:cubicBezTo>
                    <a:pt x="10060" y="3450"/>
                    <a:pt x="8625" y="4300"/>
                    <a:pt x="5397" y="4250"/>
                  </a:cubicBezTo>
                  <a:cubicBezTo>
                    <a:pt x="4136" y="4231"/>
                    <a:pt x="3663" y="4756"/>
                    <a:pt x="3830" y="5453"/>
                  </a:cubicBezTo>
                  <a:cubicBezTo>
                    <a:pt x="4303" y="7422"/>
                    <a:pt x="5036" y="10652"/>
                    <a:pt x="1" y="10974"/>
                  </a:cubicBezTo>
                  <a:lnTo>
                    <a:pt x="1" y="1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 rot="10800000">
            <a:off x="1705902" y="197788"/>
            <a:ext cx="6469929" cy="363873"/>
            <a:chOff x="928744" y="4698859"/>
            <a:chExt cx="6469929" cy="363873"/>
          </a:xfrm>
        </p:grpSpPr>
        <p:grpSp>
          <p:nvGrpSpPr>
            <p:cNvPr id="649" name="Google Shape;649;p23"/>
            <p:cNvGrpSpPr/>
            <p:nvPr/>
          </p:nvGrpSpPr>
          <p:grpSpPr>
            <a:xfrm>
              <a:off x="7124614" y="4743753"/>
              <a:ext cx="274058" cy="274058"/>
              <a:chOff x="4589975" y="463825"/>
              <a:chExt cx="230650" cy="230650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23"/>
            <p:cNvGrpSpPr/>
            <p:nvPr/>
          </p:nvGrpSpPr>
          <p:grpSpPr>
            <a:xfrm>
              <a:off x="928744" y="4698859"/>
              <a:ext cx="363873" cy="363873"/>
              <a:chOff x="4589975" y="463825"/>
              <a:chExt cx="230650" cy="230650"/>
            </a:xfrm>
          </p:grpSpPr>
          <p:sp>
            <p:nvSpPr>
              <p:cNvPr id="655" name="Google Shape;655;p23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9" name="Google Shape;659;p23"/>
          <p:cNvGrpSpPr/>
          <p:nvPr/>
        </p:nvGrpSpPr>
        <p:grpSpPr>
          <a:xfrm rot="10800000">
            <a:off x="210975" y="307654"/>
            <a:ext cx="8682625" cy="1728929"/>
            <a:chOff x="210975" y="3223938"/>
            <a:chExt cx="8682625" cy="1728929"/>
          </a:xfrm>
        </p:grpSpPr>
        <p:sp>
          <p:nvSpPr>
            <p:cNvPr id="660" name="Google Shape;660;p23"/>
            <p:cNvSpPr/>
            <p:nvPr/>
          </p:nvSpPr>
          <p:spPr>
            <a:xfrm>
              <a:off x="8537250" y="3223938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10975" y="3578675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1566588" y="4808688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799000" y="372585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3"/>
          <p:cNvGrpSpPr/>
          <p:nvPr/>
        </p:nvGrpSpPr>
        <p:grpSpPr>
          <a:xfrm>
            <a:off x="152981" y="197796"/>
            <a:ext cx="504111" cy="935932"/>
            <a:chOff x="5284350" y="2225275"/>
            <a:chExt cx="274600" cy="509850"/>
          </a:xfrm>
        </p:grpSpPr>
        <p:sp>
          <p:nvSpPr>
            <p:cNvPr id="665" name="Google Shape;665;p23"/>
            <p:cNvSpPr/>
            <p:nvPr/>
          </p:nvSpPr>
          <p:spPr>
            <a:xfrm>
              <a:off x="5297300" y="2225275"/>
              <a:ext cx="261650" cy="509850"/>
            </a:xfrm>
            <a:custGeom>
              <a:avLst/>
              <a:gdLst/>
              <a:ahLst/>
              <a:cxnLst/>
              <a:rect l="l" t="t" r="r" b="b"/>
              <a:pathLst>
                <a:path w="10466" h="20394" extrusionOk="0">
                  <a:moveTo>
                    <a:pt x="1373" y="19985"/>
                  </a:moveTo>
                  <a:cubicBezTo>
                    <a:pt x="446" y="19577"/>
                    <a:pt x="1" y="18494"/>
                    <a:pt x="382" y="17579"/>
                  </a:cubicBezTo>
                  <a:lnTo>
                    <a:pt x="5365" y="5642"/>
                  </a:lnTo>
                  <a:cubicBezTo>
                    <a:pt x="5787" y="4634"/>
                    <a:pt x="6683" y="4265"/>
                    <a:pt x="7113" y="3265"/>
                  </a:cubicBezTo>
                  <a:lnTo>
                    <a:pt x="8138" y="811"/>
                  </a:lnTo>
                  <a:cubicBezTo>
                    <a:pt x="8370" y="254"/>
                    <a:pt x="9022" y="1"/>
                    <a:pt x="9586" y="250"/>
                  </a:cubicBezTo>
                  <a:lnTo>
                    <a:pt x="9630" y="268"/>
                  </a:lnTo>
                  <a:cubicBezTo>
                    <a:pt x="10194" y="517"/>
                    <a:pt x="10465" y="1177"/>
                    <a:pt x="10232" y="1734"/>
                  </a:cubicBezTo>
                  <a:lnTo>
                    <a:pt x="9208" y="4188"/>
                  </a:lnTo>
                  <a:cubicBezTo>
                    <a:pt x="8786" y="5199"/>
                    <a:pt x="9157" y="6118"/>
                    <a:pt x="8737" y="7126"/>
                  </a:cubicBezTo>
                  <a:lnTo>
                    <a:pt x="3754" y="19063"/>
                  </a:lnTo>
                  <a:cubicBezTo>
                    <a:pt x="3371" y="19978"/>
                    <a:pt x="2301" y="20393"/>
                    <a:pt x="1373" y="19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284350" y="2225275"/>
              <a:ext cx="273875" cy="509850"/>
            </a:xfrm>
            <a:custGeom>
              <a:avLst/>
              <a:gdLst/>
              <a:ahLst/>
              <a:cxnLst/>
              <a:rect l="l" t="t" r="r" b="b"/>
              <a:pathLst>
                <a:path w="10955" h="20394" extrusionOk="0">
                  <a:moveTo>
                    <a:pt x="1331" y="19985"/>
                  </a:moveTo>
                  <a:cubicBezTo>
                    <a:pt x="416" y="19577"/>
                    <a:pt x="1" y="18494"/>
                    <a:pt x="409" y="17579"/>
                  </a:cubicBezTo>
                  <a:lnTo>
                    <a:pt x="5729" y="5642"/>
                  </a:lnTo>
                  <a:cubicBezTo>
                    <a:pt x="6178" y="4634"/>
                    <a:pt x="7085" y="4265"/>
                    <a:pt x="7543" y="3265"/>
                  </a:cubicBezTo>
                  <a:lnTo>
                    <a:pt x="8636" y="811"/>
                  </a:lnTo>
                  <a:cubicBezTo>
                    <a:pt x="8885" y="254"/>
                    <a:pt x="9545" y="1"/>
                    <a:pt x="10102" y="250"/>
                  </a:cubicBezTo>
                  <a:lnTo>
                    <a:pt x="10144" y="268"/>
                  </a:lnTo>
                  <a:cubicBezTo>
                    <a:pt x="10701" y="517"/>
                    <a:pt x="10955" y="1177"/>
                    <a:pt x="10706" y="1734"/>
                  </a:cubicBezTo>
                  <a:lnTo>
                    <a:pt x="9612" y="4188"/>
                  </a:lnTo>
                  <a:cubicBezTo>
                    <a:pt x="9161" y="5199"/>
                    <a:pt x="9507" y="6118"/>
                    <a:pt x="9058" y="7126"/>
                  </a:cubicBezTo>
                  <a:lnTo>
                    <a:pt x="3737" y="19063"/>
                  </a:lnTo>
                  <a:cubicBezTo>
                    <a:pt x="3330" y="19978"/>
                    <a:pt x="2247" y="20393"/>
                    <a:pt x="1331" y="19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314875" y="2237825"/>
              <a:ext cx="231300" cy="467475"/>
            </a:xfrm>
            <a:custGeom>
              <a:avLst/>
              <a:gdLst/>
              <a:ahLst/>
              <a:cxnLst/>
              <a:rect l="l" t="t" r="r" b="b"/>
              <a:pathLst>
                <a:path w="9252" h="18699" extrusionOk="0">
                  <a:moveTo>
                    <a:pt x="533" y="18535"/>
                  </a:moveTo>
                  <a:lnTo>
                    <a:pt x="533" y="18535"/>
                  </a:lnTo>
                  <a:cubicBezTo>
                    <a:pt x="166" y="18373"/>
                    <a:pt x="1" y="17941"/>
                    <a:pt x="164" y="17574"/>
                  </a:cubicBezTo>
                  <a:lnTo>
                    <a:pt x="7760" y="532"/>
                  </a:lnTo>
                  <a:cubicBezTo>
                    <a:pt x="7923" y="167"/>
                    <a:pt x="8355" y="0"/>
                    <a:pt x="8721" y="163"/>
                  </a:cubicBezTo>
                  <a:lnTo>
                    <a:pt x="8721" y="163"/>
                  </a:lnTo>
                  <a:cubicBezTo>
                    <a:pt x="9086" y="326"/>
                    <a:pt x="9252" y="759"/>
                    <a:pt x="9090" y="1124"/>
                  </a:cubicBezTo>
                  <a:lnTo>
                    <a:pt x="1494" y="18168"/>
                  </a:lnTo>
                  <a:cubicBezTo>
                    <a:pt x="1331" y="18533"/>
                    <a:pt x="898" y="18699"/>
                    <a:pt x="533" y="18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406450" y="2245250"/>
              <a:ext cx="132725" cy="262925"/>
            </a:xfrm>
            <a:custGeom>
              <a:avLst/>
              <a:gdLst/>
              <a:ahLst/>
              <a:cxnLst/>
              <a:rect l="l" t="t" r="r" b="b"/>
              <a:pathLst>
                <a:path w="5309" h="10517" extrusionOk="0">
                  <a:moveTo>
                    <a:pt x="360" y="10406"/>
                  </a:moveTo>
                  <a:lnTo>
                    <a:pt x="360" y="10406"/>
                  </a:lnTo>
                  <a:cubicBezTo>
                    <a:pt x="112" y="10295"/>
                    <a:pt x="1" y="10003"/>
                    <a:pt x="110" y="9754"/>
                  </a:cubicBezTo>
                  <a:lnTo>
                    <a:pt x="4297" y="362"/>
                  </a:lnTo>
                  <a:cubicBezTo>
                    <a:pt x="4408" y="114"/>
                    <a:pt x="4701" y="1"/>
                    <a:pt x="4949" y="112"/>
                  </a:cubicBezTo>
                  <a:lnTo>
                    <a:pt x="4949" y="112"/>
                  </a:lnTo>
                  <a:cubicBezTo>
                    <a:pt x="5196" y="222"/>
                    <a:pt x="5308" y="516"/>
                    <a:pt x="5199" y="763"/>
                  </a:cubicBezTo>
                  <a:lnTo>
                    <a:pt x="1012" y="10156"/>
                  </a:lnTo>
                  <a:cubicBezTo>
                    <a:pt x="901" y="10404"/>
                    <a:pt x="608" y="10517"/>
                    <a:pt x="360" y="104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355525" y="2690450"/>
              <a:ext cx="24925" cy="14050"/>
            </a:xfrm>
            <a:custGeom>
              <a:avLst/>
              <a:gdLst/>
              <a:ahLst/>
              <a:cxnLst/>
              <a:rect l="l" t="t" r="r" b="b"/>
              <a:pathLst>
                <a:path w="997" h="562" extrusionOk="0">
                  <a:moveTo>
                    <a:pt x="929" y="370"/>
                  </a:moveTo>
                  <a:cubicBezTo>
                    <a:pt x="976" y="392"/>
                    <a:pt x="997" y="446"/>
                    <a:pt x="976" y="493"/>
                  </a:cubicBezTo>
                  <a:cubicBezTo>
                    <a:pt x="956" y="541"/>
                    <a:pt x="900" y="562"/>
                    <a:pt x="853" y="541"/>
                  </a:cubicBezTo>
                  <a:lnTo>
                    <a:pt x="69" y="192"/>
                  </a:lnTo>
                  <a:cubicBezTo>
                    <a:pt x="22" y="170"/>
                    <a:pt x="0" y="115"/>
                    <a:pt x="21" y="68"/>
                  </a:cubicBezTo>
                  <a:cubicBezTo>
                    <a:pt x="42" y="21"/>
                    <a:pt x="97" y="0"/>
                    <a:pt x="145" y="21"/>
                  </a:cubicBezTo>
                  <a:lnTo>
                    <a:pt x="929" y="3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5372275" y="2671375"/>
              <a:ext cx="18050" cy="11025"/>
            </a:xfrm>
            <a:custGeom>
              <a:avLst/>
              <a:gdLst/>
              <a:ahLst/>
              <a:cxnLst/>
              <a:rect l="l" t="t" r="r" b="b"/>
              <a:pathLst>
                <a:path w="722" h="441" extrusionOk="0">
                  <a:moveTo>
                    <a:pt x="653" y="248"/>
                  </a:moveTo>
                  <a:cubicBezTo>
                    <a:pt x="700" y="270"/>
                    <a:pt x="722" y="325"/>
                    <a:pt x="700" y="372"/>
                  </a:cubicBezTo>
                  <a:cubicBezTo>
                    <a:pt x="679" y="420"/>
                    <a:pt x="623" y="440"/>
                    <a:pt x="577" y="420"/>
                  </a:cubicBezTo>
                  <a:lnTo>
                    <a:pt x="69" y="192"/>
                  </a:lnTo>
                  <a:cubicBezTo>
                    <a:pt x="22" y="172"/>
                    <a:pt x="0" y="116"/>
                    <a:pt x="22" y="69"/>
                  </a:cubicBezTo>
                  <a:cubicBezTo>
                    <a:pt x="42" y="22"/>
                    <a:pt x="97" y="1"/>
                    <a:pt x="145" y="22"/>
                  </a:cubicBezTo>
                  <a:lnTo>
                    <a:pt x="653" y="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375225" y="2646200"/>
              <a:ext cx="24950" cy="14075"/>
            </a:xfrm>
            <a:custGeom>
              <a:avLst/>
              <a:gdLst/>
              <a:ahLst/>
              <a:cxnLst/>
              <a:rect l="l" t="t" r="r" b="b"/>
              <a:pathLst>
                <a:path w="998" h="563" extrusionOk="0">
                  <a:moveTo>
                    <a:pt x="929" y="371"/>
                  </a:moveTo>
                  <a:cubicBezTo>
                    <a:pt x="977" y="392"/>
                    <a:pt x="997" y="447"/>
                    <a:pt x="977" y="494"/>
                  </a:cubicBezTo>
                  <a:cubicBezTo>
                    <a:pt x="955" y="542"/>
                    <a:pt x="900" y="563"/>
                    <a:pt x="854" y="542"/>
                  </a:cubicBezTo>
                  <a:lnTo>
                    <a:pt x="69" y="193"/>
                  </a:lnTo>
                  <a:cubicBezTo>
                    <a:pt x="23" y="171"/>
                    <a:pt x="1" y="116"/>
                    <a:pt x="21" y="69"/>
                  </a:cubicBezTo>
                  <a:cubicBezTo>
                    <a:pt x="43" y="22"/>
                    <a:pt x="98" y="1"/>
                    <a:pt x="145" y="22"/>
                  </a:cubicBezTo>
                  <a:lnTo>
                    <a:pt x="930" y="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391975" y="2627150"/>
              <a:ext cx="18075" cy="11000"/>
            </a:xfrm>
            <a:custGeom>
              <a:avLst/>
              <a:gdLst/>
              <a:ahLst/>
              <a:cxnLst/>
              <a:rect l="l" t="t" r="r" b="b"/>
              <a:pathLst>
                <a:path w="723" h="440" extrusionOk="0">
                  <a:moveTo>
                    <a:pt x="654" y="248"/>
                  </a:moveTo>
                  <a:cubicBezTo>
                    <a:pt x="701" y="270"/>
                    <a:pt x="722" y="325"/>
                    <a:pt x="701" y="371"/>
                  </a:cubicBezTo>
                  <a:cubicBezTo>
                    <a:pt x="680" y="419"/>
                    <a:pt x="624" y="440"/>
                    <a:pt x="577" y="419"/>
                  </a:cubicBezTo>
                  <a:lnTo>
                    <a:pt x="69" y="192"/>
                  </a:lnTo>
                  <a:cubicBezTo>
                    <a:pt x="23" y="172"/>
                    <a:pt x="1" y="116"/>
                    <a:pt x="21" y="69"/>
                  </a:cubicBezTo>
                  <a:cubicBezTo>
                    <a:pt x="43" y="22"/>
                    <a:pt x="98" y="1"/>
                    <a:pt x="146" y="22"/>
                  </a:cubicBezTo>
                  <a:lnTo>
                    <a:pt x="654" y="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394925" y="2601950"/>
              <a:ext cx="24975" cy="14100"/>
            </a:xfrm>
            <a:custGeom>
              <a:avLst/>
              <a:gdLst/>
              <a:ahLst/>
              <a:cxnLst/>
              <a:rect l="l" t="t" r="r" b="b"/>
              <a:pathLst>
                <a:path w="999" h="564" extrusionOk="0">
                  <a:moveTo>
                    <a:pt x="930" y="372"/>
                  </a:moveTo>
                  <a:cubicBezTo>
                    <a:pt x="976" y="392"/>
                    <a:pt x="998" y="448"/>
                    <a:pt x="978" y="495"/>
                  </a:cubicBezTo>
                  <a:cubicBezTo>
                    <a:pt x="956" y="543"/>
                    <a:pt x="901" y="563"/>
                    <a:pt x="854" y="543"/>
                  </a:cubicBezTo>
                  <a:lnTo>
                    <a:pt x="69" y="192"/>
                  </a:lnTo>
                  <a:cubicBezTo>
                    <a:pt x="22" y="172"/>
                    <a:pt x="0" y="117"/>
                    <a:pt x="22" y="69"/>
                  </a:cubicBezTo>
                  <a:cubicBezTo>
                    <a:pt x="43" y="22"/>
                    <a:pt x="99" y="1"/>
                    <a:pt x="145" y="22"/>
                  </a:cubicBezTo>
                  <a:lnTo>
                    <a:pt x="930" y="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411700" y="2582925"/>
              <a:ext cx="18050" cy="11000"/>
            </a:xfrm>
            <a:custGeom>
              <a:avLst/>
              <a:gdLst/>
              <a:ahLst/>
              <a:cxnLst/>
              <a:rect l="l" t="t" r="r" b="b"/>
              <a:pathLst>
                <a:path w="722" h="440" extrusionOk="0">
                  <a:moveTo>
                    <a:pt x="654" y="248"/>
                  </a:moveTo>
                  <a:cubicBezTo>
                    <a:pt x="700" y="270"/>
                    <a:pt x="722" y="324"/>
                    <a:pt x="700" y="371"/>
                  </a:cubicBezTo>
                  <a:cubicBezTo>
                    <a:pt x="680" y="418"/>
                    <a:pt x="624" y="440"/>
                    <a:pt x="577" y="419"/>
                  </a:cubicBezTo>
                  <a:lnTo>
                    <a:pt x="69" y="192"/>
                  </a:lnTo>
                  <a:cubicBezTo>
                    <a:pt x="22" y="172"/>
                    <a:pt x="1" y="116"/>
                    <a:pt x="21" y="69"/>
                  </a:cubicBezTo>
                  <a:cubicBezTo>
                    <a:pt x="43" y="22"/>
                    <a:pt x="98" y="0"/>
                    <a:pt x="146" y="22"/>
                  </a:cubicBezTo>
                  <a:lnTo>
                    <a:pt x="654" y="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414650" y="2557725"/>
              <a:ext cx="24950" cy="14100"/>
            </a:xfrm>
            <a:custGeom>
              <a:avLst/>
              <a:gdLst/>
              <a:ahLst/>
              <a:cxnLst/>
              <a:rect l="l" t="t" r="r" b="b"/>
              <a:pathLst>
                <a:path w="998" h="564" extrusionOk="0">
                  <a:moveTo>
                    <a:pt x="929" y="371"/>
                  </a:moveTo>
                  <a:cubicBezTo>
                    <a:pt x="976" y="392"/>
                    <a:pt x="998" y="448"/>
                    <a:pt x="977" y="495"/>
                  </a:cubicBezTo>
                  <a:cubicBezTo>
                    <a:pt x="956" y="541"/>
                    <a:pt x="901" y="563"/>
                    <a:pt x="853" y="541"/>
                  </a:cubicBezTo>
                  <a:lnTo>
                    <a:pt x="69" y="192"/>
                  </a:lnTo>
                  <a:cubicBezTo>
                    <a:pt x="22" y="172"/>
                    <a:pt x="0" y="116"/>
                    <a:pt x="22" y="69"/>
                  </a:cubicBezTo>
                  <a:cubicBezTo>
                    <a:pt x="42" y="22"/>
                    <a:pt x="98" y="0"/>
                    <a:pt x="145" y="22"/>
                  </a:cubicBezTo>
                  <a:lnTo>
                    <a:pt x="929" y="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431425" y="2538700"/>
              <a:ext cx="18025" cy="11000"/>
            </a:xfrm>
            <a:custGeom>
              <a:avLst/>
              <a:gdLst/>
              <a:ahLst/>
              <a:cxnLst/>
              <a:rect l="l" t="t" r="r" b="b"/>
              <a:pathLst>
                <a:path w="721" h="440" extrusionOk="0">
                  <a:moveTo>
                    <a:pt x="653" y="248"/>
                  </a:moveTo>
                  <a:cubicBezTo>
                    <a:pt x="700" y="268"/>
                    <a:pt x="721" y="324"/>
                    <a:pt x="700" y="371"/>
                  </a:cubicBezTo>
                  <a:cubicBezTo>
                    <a:pt x="678" y="418"/>
                    <a:pt x="624" y="440"/>
                    <a:pt x="577" y="418"/>
                  </a:cubicBezTo>
                  <a:lnTo>
                    <a:pt x="69" y="192"/>
                  </a:lnTo>
                  <a:cubicBezTo>
                    <a:pt x="21" y="170"/>
                    <a:pt x="0" y="115"/>
                    <a:pt x="21" y="69"/>
                  </a:cubicBezTo>
                  <a:cubicBezTo>
                    <a:pt x="43" y="22"/>
                    <a:pt x="97" y="0"/>
                    <a:pt x="144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434350" y="2513500"/>
              <a:ext cx="24975" cy="14075"/>
            </a:xfrm>
            <a:custGeom>
              <a:avLst/>
              <a:gdLst/>
              <a:ahLst/>
              <a:cxnLst/>
              <a:rect l="l" t="t" r="r" b="b"/>
              <a:pathLst>
                <a:path w="999" h="563" extrusionOk="0">
                  <a:moveTo>
                    <a:pt x="930" y="371"/>
                  </a:moveTo>
                  <a:cubicBezTo>
                    <a:pt x="977" y="392"/>
                    <a:pt x="999" y="448"/>
                    <a:pt x="977" y="494"/>
                  </a:cubicBezTo>
                  <a:cubicBezTo>
                    <a:pt x="956" y="541"/>
                    <a:pt x="900" y="563"/>
                    <a:pt x="854" y="541"/>
                  </a:cubicBezTo>
                  <a:lnTo>
                    <a:pt x="69" y="192"/>
                  </a:lnTo>
                  <a:cubicBezTo>
                    <a:pt x="23" y="171"/>
                    <a:pt x="1" y="116"/>
                    <a:pt x="23" y="69"/>
                  </a:cubicBezTo>
                  <a:cubicBezTo>
                    <a:pt x="43" y="22"/>
                    <a:pt x="98" y="0"/>
                    <a:pt x="146" y="22"/>
                  </a:cubicBezTo>
                  <a:lnTo>
                    <a:pt x="930" y="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451100" y="2494450"/>
              <a:ext cx="18075" cy="11025"/>
            </a:xfrm>
            <a:custGeom>
              <a:avLst/>
              <a:gdLst/>
              <a:ahLst/>
              <a:cxnLst/>
              <a:rect l="l" t="t" r="r" b="b"/>
              <a:pathLst>
                <a:path w="723" h="441" extrusionOk="0">
                  <a:moveTo>
                    <a:pt x="654" y="249"/>
                  </a:moveTo>
                  <a:cubicBezTo>
                    <a:pt x="702" y="269"/>
                    <a:pt x="722" y="325"/>
                    <a:pt x="702" y="372"/>
                  </a:cubicBezTo>
                  <a:cubicBezTo>
                    <a:pt x="680" y="419"/>
                    <a:pt x="625" y="440"/>
                    <a:pt x="578" y="419"/>
                  </a:cubicBezTo>
                  <a:lnTo>
                    <a:pt x="69" y="193"/>
                  </a:lnTo>
                  <a:cubicBezTo>
                    <a:pt x="23" y="171"/>
                    <a:pt x="1" y="116"/>
                    <a:pt x="23" y="69"/>
                  </a:cubicBezTo>
                  <a:cubicBezTo>
                    <a:pt x="43" y="23"/>
                    <a:pt x="99" y="1"/>
                    <a:pt x="146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454075" y="2469275"/>
              <a:ext cx="24975" cy="14075"/>
            </a:xfrm>
            <a:custGeom>
              <a:avLst/>
              <a:gdLst/>
              <a:ahLst/>
              <a:cxnLst/>
              <a:rect l="l" t="t" r="r" b="b"/>
              <a:pathLst>
                <a:path w="999" h="563" extrusionOk="0">
                  <a:moveTo>
                    <a:pt x="930" y="371"/>
                  </a:moveTo>
                  <a:cubicBezTo>
                    <a:pt x="977" y="392"/>
                    <a:pt x="998" y="447"/>
                    <a:pt x="977" y="494"/>
                  </a:cubicBezTo>
                  <a:cubicBezTo>
                    <a:pt x="956" y="541"/>
                    <a:pt x="900" y="563"/>
                    <a:pt x="853" y="541"/>
                  </a:cubicBezTo>
                  <a:lnTo>
                    <a:pt x="69" y="192"/>
                  </a:lnTo>
                  <a:cubicBezTo>
                    <a:pt x="22" y="171"/>
                    <a:pt x="1" y="115"/>
                    <a:pt x="22" y="69"/>
                  </a:cubicBezTo>
                  <a:cubicBezTo>
                    <a:pt x="43" y="22"/>
                    <a:pt x="99" y="0"/>
                    <a:pt x="146" y="22"/>
                  </a:cubicBezTo>
                  <a:lnTo>
                    <a:pt x="930" y="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5470825" y="2450225"/>
              <a:ext cx="18050" cy="11025"/>
            </a:xfrm>
            <a:custGeom>
              <a:avLst/>
              <a:gdLst/>
              <a:ahLst/>
              <a:cxnLst/>
              <a:rect l="l" t="t" r="r" b="b"/>
              <a:pathLst>
                <a:path w="722" h="441" extrusionOk="0">
                  <a:moveTo>
                    <a:pt x="654" y="248"/>
                  </a:moveTo>
                  <a:cubicBezTo>
                    <a:pt x="701" y="269"/>
                    <a:pt x="722" y="325"/>
                    <a:pt x="701" y="372"/>
                  </a:cubicBezTo>
                  <a:cubicBezTo>
                    <a:pt x="680" y="418"/>
                    <a:pt x="625" y="440"/>
                    <a:pt x="578" y="418"/>
                  </a:cubicBezTo>
                  <a:lnTo>
                    <a:pt x="69" y="192"/>
                  </a:lnTo>
                  <a:cubicBezTo>
                    <a:pt x="22" y="171"/>
                    <a:pt x="1" y="116"/>
                    <a:pt x="22" y="69"/>
                  </a:cubicBezTo>
                  <a:cubicBezTo>
                    <a:pt x="43" y="21"/>
                    <a:pt x="99" y="1"/>
                    <a:pt x="146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5473800" y="2425025"/>
              <a:ext cx="24950" cy="14100"/>
            </a:xfrm>
            <a:custGeom>
              <a:avLst/>
              <a:gdLst/>
              <a:ahLst/>
              <a:cxnLst/>
              <a:rect l="l" t="t" r="r" b="b"/>
              <a:pathLst>
                <a:path w="998" h="564" extrusionOk="0">
                  <a:moveTo>
                    <a:pt x="929" y="372"/>
                  </a:moveTo>
                  <a:cubicBezTo>
                    <a:pt x="976" y="392"/>
                    <a:pt x="998" y="447"/>
                    <a:pt x="976" y="495"/>
                  </a:cubicBezTo>
                  <a:cubicBezTo>
                    <a:pt x="956" y="542"/>
                    <a:pt x="900" y="564"/>
                    <a:pt x="853" y="542"/>
                  </a:cubicBezTo>
                  <a:lnTo>
                    <a:pt x="69" y="193"/>
                  </a:lnTo>
                  <a:cubicBezTo>
                    <a:pt x="22" y="171"/>
                    <a:pt x="0" y="116"/>
                    <a:pt x="22" y="69"/>
                  </a:cubicBezTo>
                  <a:cubicBezTo>
                    <a:pt x="43" y="23"/>
                    <a:pt x="97" y="1"/>
                    <a:pt x="145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5490550" y="2406000"/>
              <a:ext cx="18050" cy="10975"/>
            </a:xfrm>
            <a:custGeom>
              <a:avLst/>
              <a:gdLst/>
              <a:ahLst/>
              <a:cxnLst/>
              <a:rect l="l" t="t" r="r" b="b"/>
              <a:pathLst>
                <a:path w="722" h="439" extrusionOk="0">
                  <a:moveTo>
                    <a:pt x="653" y="248"/>
                  </a:moveTo>
                  <a:cubicBezTo>
                    <a:pt x="700" y="269"/>
                    <a:pt x="722" y="324"/>
                    <a:pt x="701" y="372"/>
                  </a:cubicBezTo>
                  <a:cubicBezTo>
                    <a:pt x="679" y="418"/>
                    <a:pt x="625" y="439"/>
                    <a:pt x="577" y="418"/>
                  </a:cubicBezTo>
                  <a:lnTo>
                    <a:pt x="69" y="192"/>
                  </a:lnTo>
                  <a:cubicBezTo>
                    <a:pt x="22" y="171"/>
                    <a:pt x="0" y="116"/>
                    <a:pt x="22" y="69"/>
                  </a:cubicBezTo>
                  <a:cubicBezTo>
                    <a:pt x="43" y="21"/>
                    <a:pt x="99" y="1"/>
                    <a:pt x="145" y="21"/>
                  </a:cubicBezTo>
                  <a:lnTo>
                    <a:pt x="653" y="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5493525" y="2380800"/>
              <a:ext cx="24925" cy="14075"/>
            </a:xfrm>
            <a:custGeom>
              <a:avLst/>
              <a:gdLst/>
              <a:ahLst/>
              <a:cxnLst/>
              <a:rect l="l" t="t" r="r" b="b"/>
              <a:pathLst>
                <a:path w="997" h="563" extrusionOk="0">
                  <a:moveTo>
                    <a:pt x="929" y="372"/>
                  </a:moveTo>
                  <a:cubicBezTo>
                    <a:pt x="976" y="392"/>
                    <a:pt x="997" y="447"/>
                    <a:pt x="976" y="495"/>
                  </a:cubicBezTo>
                  <a:cubicBezTo>
                    <a:pt x="955" y="542"/>
                    <a:pt x="899" y="562"/>
                    <a:pt x="853" y="542"/>
                  </a:cubicBezTo>
                  <a:lnTo>
                    <a:pt x="69" y="192"/>
                  </a:lnTo>
                  <a:cubicBezTo>
                    <a:pt x="22" y="171"/>
                    <a:pt x="0" y="116"/>
                    <a:pt x="21" y="69"/>
                  </a:cubicBezTo>
                  <a:cubicBezTo>
                    <a:pt x="42" y="21"/>
                    <a:pt x="97" y="1"/>
                    <a:pt x="145" y="21"/>
                  </a:cubicBezTo>
                  <a:lnTo>
                    <a:pt x="929" y="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291075" y="2450975"/>
              <a:ext cx="110200" cy="250500"/>
            </a:xfrm>
            <a:custGeom>
              <a:avLst/>
              <a:gdLst/>
              <a:ahLst/>
              <a:cxnLst/>
              <a:rect l="l" t="t" r="r" b="b"/>
              <a:pathLst>
                <a:path w="4408" h="10020" extrusionOk="0">
                  <a:moveTo>
                    <a:pt x="468" y="9878"/>
                  </a:moveTo>
                  <a:cubicBezTo>
                    <a:pt x="487" y="9926"/>
                    <a:pt x="464" y="9981"/>
                    <a:pt x="416" y="10000"/>
                  </a:cubicBezTo>
                  <a:cubicBezTo>
                    <a:pt x="368" y="10020"/>
                    <a:pt x="314" y="9997"/>
                    <a:pt x="294" y="9949"/>
                  </a:cubicBezTo>
                  <a:cubicBezTo>
                    <a:pt x="293" y="9947"/>
                    <a:pt x="1" y="9257"/>
                    <a:pt x="457" y="8439"/>
                  </a:cubicBezTo>
                  <a:cubicBezTo>
                    <a:pt x="889" y="7665"/>
                    <a:pt x="4206" y="91"/>
                    <a:pt x="4215" y="69"/>
                  </a:cubicBezTo>
                  <a:cubicBezTo>
                    <a:pt x="4236" y="22"/>
                    <a:pt x="4291" y="0"/>
                    <a:pt x="4338" y="21"/>
                  </a:cubicBezTo>
                  <a:cubicBezTo>
                    <a:pt x="4386" y="42"/>
                    <a:pt x="4408" y="96"/>
                    <a:pt x="4386" y="144"/>
                  </a:cubicBezTo>
                  <a:cubicBezTo>
                    <a:pt x="4377" y="166"/>
                    <a:pt x="1057" y="7747"/>
                    <a:pt x="621" y="8530"/>
                  </a:cubicBezTo>
                  <a:cubicBezTo>
                    <a:pt x="209" y="9269"/>
                    <a:pt x="468" y="9877"/>
                    <a:pt x="468" y="9878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4"/>
          <p:cNvGrpSpPr/>
          <p:nvPr/>
        </p:nvGrpSpPr>
        <p:grpSpPr>
          <a:xfrm>
            <a:off x="-28950" y="-18479"/>
            <a:ext cx="9172945" cy="5161979"/>
            <a:chOff x="-28950" y="-18479"/>
            <a:chExt cx="9172945" cy="5161979"/>
          </a:xfrm>
        </p:grpSpPr>
        <p:sp>
          <p:nvSpPr>
            <p:cNvPr id="687" name="Google Shape;687;p24"/>
            <p:cNvSpPr/>
            <p:nvPr/>
          </p:nvSpPr>
          <p:spPr>
            <a:xfrm rot="10800000" flipH="1">
              <a:off x="-28950" y="4035502"/>
              <a:ext cx="1474186" cy="1107998"/>
            </a:xfrm>
            <a:custGeom>
              <a:avLst/>
              <a:gdLst/>
              <a:ahLst/>
              <a:cxnLst/>
              <a:rect l="l" t="t" r="r" b="b"/>
              <a:pathLst>
                <a:path w="9843" h="7398" extrusionOk="0">
                  <a:moveTo>
                    <a:pt x="1" y="7398"/>
                  </a:moveTo>
                  <a:cubicBezTo>
                    <a:pt x="1614" y="7125"/>
                    <a:pt x="2268" y="6108"/>
                    <a:pt x="2832" y="4383"/>
                  </a:cubicBezTo>
                  <a:cubicBezTo>
                    <a:pt x="3662" y="1841"/>
                    <a:pt x="6742" y="3851"/>
                    <a:pt x="8745" y="1899"/>
                  </a:cubicBezTo>
                  <a:cubicBezTo>
                    <a:pt x="9276" y="1385"/>
                    <a:pt x="9621" y="711"/>
                    <a:pt x="984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" name="Google Shape;688;p24"/>
            <p:cNvGrpSpPr/>
            <p:nvPr/>
          </p:nvGrpSpPr>
          <p:grpSpPr>
            <a:xfrm>
              <a:off x="7828564" y="-18479"/>
              <a:ext cx="1315431" cy="988777"/>
              <a:chOff x="7828564" y="-18479"/>
              <a:chExt cx="1315431" cy="988777"/>
            </a:xfrm>
          </p:grpSpPr>
          <p:sp>
            <p:nvSpPr>
              <p:cNvPr id="689" name="Google Shape;689;p24"/>
              <p:cNvSpPr/>
              <p:nvPr/>
            </p:nvSpPr>
            <p:spPr>
              <a:xfrm rot="5400000">
                <a:off x="7991891" y="-181806"/>
                <a:ext cx="988777" cy="1315431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9173" extrusionOk="0">
                    <a:moveTo>
                      <a:pt x="6894" y="0"/>
                    </a:moveTo>
                    <a:cubicBezTo>
                      <a:pt x="6641" y="1504"/>
                      <a:pt x="5692" y="2114"/>
                      <a:pt x="4085" y="2639"/>
                    </a:cubicBezTo>
                    <a:cubicBezTo>
                      <a:pt x="1716" y="3413"/>
                      <a:pt x="3590" y="6283"/>
                      <a:pt x="1770" y="8151"/>
                    </a:cubicBezTo>
                    <a:cubicBezTo>
                      <a:pt x="1290" y="8645"/>
                      <a:pt x="663" y="8966"/>
                      <a:pt x="0" y="91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8424000" y="549438"/>
                <a:ext cx="338707" cy="363871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4338" extrusionOk="0">
                    <a:moveTo>
                      <a:pt x="1033" y="3948"/>
                    </a:moveTo>
                    <a:cubicBezTo>
                      <a:pt x="1812" y="4152"/>
                      <a:pt x="2773" y="4337"/>
                      <a:pt x="3235" y="3326"/>
                    </a:cubicBezTo>
                    <a:cubicBezTo>
                      <a:pt x="4038" y="1570"/>
                      <a:pt x="1259" y="1"/>
                      <a:pt x="462" y="1747"/>
                    </a:cubicBezTo>
                    <a:cubicBezTo>
                      <a:pt x="0" y="2758"/>
                      <a:pt x="256" y="3745"/>
                      <a:pt x="1033" y="3948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1" name="Google Shape;691;p24"/>
          <p:cNvGrpSpPr/>
          <p:nvPr/>
        </p:nvGrpSpPr>
        <p:grpSpPr>
          <a:xfrm flipH="1">
            <a:off x="1354331" y="658091"/>
            <a:ext cx="7719308" cy="4413358"/>
            <a:chOff x="147452" y="658091"/>
            <a:chExt cx="7719308" cy="4413358"/>
          </a:xfrm>
        </p:grpSpPr>
        <p:grpSp>
          <p:nvGrpSpPr>
            <p:cNvPr id="692" name="Google Shape;692;p24"/>
            <p:cNvGrpSpPr/>
            <p:nvPr/>
          </p:nvGrpSpPr>
          <p:grpSpPr>
            <a:xfrm>
              <a:off x="7592702" y="4797391"/>
              <a:ext cx="274058" cy="274058"/>
              <a:chOff x="4589975" y="463825"/>
              <a:chExt cx="230650" cy="230650"/>
            </a:xfrm>
          </p:grpSpPr>
          <p:sp>
            <p:nvSpPr>
              <p:cNvPr id="693" name="Google Shape;693;p24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" name="Google Shape;697;p24"/>
            <p:cNvGrpSpPr/>
            <p:nvPr/>
          </p:nvGrpSpPr>
          <p:grpSpPr>
            <a:xfrm>
              <a:off x="147452" y="658091"/>
              <a:ext cx="274058" cy="274058"/>
              <a:chOff x="4589975" y="463825"/>
              <a:chExt cx="230650" cy="230650"/>
            </a:xfrm>
          </p:grpSpPr>
          <p:sp>
            <p:nvSpPr>
              <p:cNvPr id="698" name="Google Shape;698;p24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2" name="Google Shape;702;p24"/>
          <p:cNvGrpSpPr/>
          <p:nvPr/>
        </p:nvGrpSpPr>
        <p:grpSpPr>
          <a:xfrm flipH="1">
            <a:off x="336445" y="177963"/>
            <a:ext cx="8463146" cy="4549900"/>
            <a:chOff x="421500" y="177963"/>
            <a:chExt cx="8463146" cy="4549900"/>
          </a:xfrm>
        </p:grpSpPr>
        <p:sp>
          <p:nvSpPr>
            <p:cNvPr id="703" name="Google Shape;703;p24"/>
            <p:cNvSpPr/>
            <p:nvPr/>
          </p:nvSpPr>
          <p:spPr>
            <a:xfrm>
              <a:off x="8740400" y="3606138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421500" y="22760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8074300" y="4633313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849450" y="177963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4"/>
          <p:cNvGrpSpPr/>
          <p:nvPr/>
        </p:nvGrpSpPr>
        <p:grpSpPr>
          <a:xfrm flipH="1">
            <a:off x="147452" y="4009401"/>
            <a:ext cx="761437" cy="1007743"/>
            <a:chOff x="6210788" y="1765385"/>
            <a:chExt cx="684499" cy="905836"/>
          </a:xfrm>
        </p:grpSpPr>
        <p:grpSp>
          <p:nvGrpSpPr>
            <p:cNvPr id="708" name="Google Shape;708;p24"/>
            <p:cNvGrpSpPr/>
            <p:nvPr/>
          </p:nvGrpSpPr>
          <p:grpSpPr>
            <a:xfrm>
              <a:off x="6210788" y="1765385"/>
              <a:ext cx="684499" cy="905836"/>
              <a:chOff x="5755750" y="1974050"/>
              <a:chExt cx="311150" cy="411800"/>
            </a:xfrm>
          </p:grpSpPr>
          <p:sp>
            <p:nvSpPr>
              <p:cNvPr id="709" name="Google Shape;709;p24"/>
              <p:cNvSpPr/>
              <p:nvPr/>
            </p:nvSpPr>
            <p:spPr>
              <a:xfrm>
                <a:off x="5765875" y="1976075"/>
                <a:ext cx="301025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6391" extrusionOk="0">
                    <a:moveTo>
                      <a:pt x="7065" y="324"/>
                    </a:moveTo>
                    <a:lnTo>
                      <a:pt x="10929" y="2003"/>
                    </a:lnTo>
                    <a:cubicBezTo>
                      <a:pt x="11673" y="2327"/>
                      <a:pt x="12040" y="3163"/>
                      <a:pt x="11753" y="3842"/>
                    </a:cubicBezTo>
                    <a:lnTo>
                      <a:pt x="6846" y="15436"/>
                    </a:lnTo>
                    <a:cubicBezTo>
                      <a:pt x="6558" y="16115"/>
                      <a:pt x="5720" y="16391"/>
                      <a:pt x="4976" y="16068"/>
                    </a:cubicBezTo>
                    <a:lnTo>
                      <a:pt x="1113" y="14389"/>
                    </a:lnTo>
                    <a:cubicBezTo>
                      <a:pt x="368" y="14064"/>
                      <a:pt x="1" y="13229"/>
                      <a:pt x="288" y="12550"/>
                    </a:cubicBezTo>
                    <a:lnTo>
                      <a:pt x="5195" y="956"/>
                    </a:lnTo>
                    <a:cubicBezTo>
                      <a:pt x="5483" y="277"/>
                      <a:pt x="6321" y="1"/>
                      <a:pt x="7065" y="324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5755750" y="1974050"/>
                <a:ext cx="308825" cy="409800"/>
              </a:xfrm>
              <a:custGeom>
                <a:avLst/>
                <a:gdLst/>
                <a:ahLst/>
                <a:cxnLst/>
                <a:rect l="l" t="t" r="r" b="b"/>
                <a:pathLst>
                  <a:path w="12353" h="16392" extrusionOk="0">
                    <a:moveTo>
                      <a:pt x="7467" y="325"/>
                    </a:moveTo>
                    <a:lnTo>
                      <a:pt x="11277" y="2004"/>
                    </a:lnTo>
                    <a:cubicBezTo>
                      <a:pt x="12012" y="2327"/>
                      <a:pt x="12353" y="3163"/>
                      <a:pt x="12045" y="3843"/>
                    </a:cubicBezTo>
                    <a:lnTo>
                      <a:pt x="6778" y="15436"/>
                    </a:lnTo>
                    <a:cubicBezTo>
                      <a:pt x="6469" y="16115"/>
                      <a:pt x="5623" y="16392"/>
                      <a:pt x="4888" y="16068"/>
                    </a:cubicBezTo>
                    <a:lnTo>
                      <a:pt x="1077" y="14388"/>
                    </a:lnTo>
                    <a:cubicBezTo>
                      <a:pt x="343" y="14065"/>
                      <a:pt x="1" y="13230"/>
                      <a:pt x="310" y="12550"/>
                    </a:cubicBezTo>
                    <a:lnTo>
                      <a:pt x="5576" y="956"/>
                    </a:lnTo>
                    <a:cubicBezTo>
                      <a:pt x="5885" y="277"/>
                      <a:pt x="6732" y="1"/>
                      <a:pt x="7467" y="3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5755750" y="2098225"/>
                <a:ext cx="234525" cy="285625"/>
              </a:xfrm>
              <a:custGeom>
                <a:avLst/>
                <a:gdLst/>
                <a:ahLst/>
                <a:cxnLst/>
                <a:rect l="l" t="t" r="r" b="b"/>
                <a:pathLst>
                  <a:path w="9381" h="11425" extrusionOk="0">
                    <a:moveTo>
                      <a:pt x="9381" y="4739"/>
                    </a:moveTo>
                    <a:lnTo>
                      <a:pt x="6778" y="10469"/>
                    </a:lnTo>
                    <a:cubicBezTo>
                      <a:pt x="6469" y="11148"/>
                      <a:pt x="5623" y="11425"/>
                      <a:pt x="4888" y="11101"/>
                    </a:cubicBezTo>
                    <a:lnTo>
                      <a:pt x="1077" y="9421"/>
                    </a:lnTo>
                    <a:cubicBezTo>
                      <a:pt x="343" y="9098"/>
                      <a:pt x="1" y="8262"/>
                      <a:pt x="310" y="7583"/>
                    </a:cubicBezTo>
                    <a:lnTo>
                      <a:pt x="3754" y="0"/>
                    </a:lnTo>
                    <a:cubicBezTo>
                      <a:pt x="3818" y="2200"/>
                      <a:pt x="7163" y="4412"/>
                      <a:pt x="9381" y="4739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5772250" y="1990600"/>
                <a:ext cx="275850" cy="376700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15068" extrusionOk="0">
                    <a:moveTo>
                      <a:pt x="6546" y="251"/>
                    </a:moveTo>
                    <a:cubicBezTo>
                      <a:pt x="6350" y="164"/>
                      <a:pt x="6118" y="147"/>
                      <a:pt x="5916" y="209"/>
                    </a:cubicBezTo>
                    <a:cubicBezTo>
                      <a:pt x="5738" y="262"/>
                      <a:pt x="5584" y="378"/>
                      <a:pt x="5501" y="560"/>
                    </a:cubicBezTo>
                    <a:lnTo>
                      <a:pt x="231" y="12160"/>
                    </a:lnTo>
                    <a:cubicBezTo>
                      <a:pt x="149" y="12349"/>
                      <a:pt x="166" y="12550"/>
                      <a:pt x="249" y="12724"/>
                    </a:cubicBezTo>
                    <a:cubicBezTo>
                      <a:pt x="334" y="12901"/>
                      <a:pt x="484" y="13051"/>
                      <a:pt x="667" y="13135"/>
                    </a:cubicBezTo>
                    <a:lnTo>
                      <a:pt x="4487" y="14818"/>
                    </a:lnTo>
                    <a:cubicBezTo>
                      <a:pt x="4684" y="14904"/>
                      <a:pt x="4915" y="14920"/>
                      <a:pt x="5118" y="14860"/>
                    </a:cubicBezTo>
                    <a:cubicBezTo>
                      <a:pt x="5297" y="14805"/>
                      <a:pt x="5451" y="14690"/>
                      <a:pt x="5533" y="14508"/>
                    </a:cubicBezTo>
                    <a:lnTo>
                      <a:pt x="10803" y="2907"/>
                    </a:lnTo>
                    <a:cubicBezTo>
                      <a:pt x="10885" y="2720"/>
                      <a:pt x="10868" y="2519"/>
                      <a:pt x="10786" y="2344"/>
                    </a:cubicBezTo>
                    <a:cubicBezTo>
                      <a:pt x="10701" y="2167"/>
                      <a:pt x="10549" y="2017"/>
                      <a:pt x="10367" y="1933"/>
                    </a:cubicBezTo>
                    <a:lnTo>
                      <a:pt x="6546" y="251"/>
                    </a:lnTo>
                    <a:lnTo>
                      <a:pt x="6546" y="251"/>
                    </a:lnTo>
                    <a:close/>
                    <a:moveTo>
                      <a:pt x="5875" y="72"/>
                    </a:moveTo>
                    <a:cubicBezTo>
                      <a:pt x="6109" y="1"/>
                      <a:pt x="6377" y="20"/>
                      <a:pt x="6605" y="121"/>
                    </a:cubicBezTo>
                    <a:cubicBezTo>
                      <a:pt x="7872" y="679"/>
                      <a:pt x="9172" y="1223"/>
                      <a:pt x="10425" y="1804"/>
                    </a:cubicBezTo>
                    <a:cubicBezTo>
                      <a:pt x="10638" y="1901"/>
                      <a:pt x="10815" y="2076"/>
                      <a:pt x="10913" y="2284"/>
                    </a:cubicBezTo>
                    <a:cubicBezTo>
                      <a:pt x="11013" y="2494"/>
                      <a:pt x="11033" y="2736"/>
                      <a:pt x="10933" y="2965"/>
                    </a:cubicBezTo>
                    <a:cubicBezTo>
                      <a:pt x="9149" y="6815"/>
                      <a:pt x="7417" y="10703"/>
                      <a:pt x="5663" y="14568"/>
                    </a:cubicBezTo>
                    <a:cubicBezTo>
                      <a:pt x="5561" y="14790"/>
                      <a:pt x="5374" y="14932"/>
                      <a:pt x="5160" y="14997"/>
                    </a:cubicBezTo>
                    <a:cubicBezTo>
                      <a:pt x="4926" y="15068"/>
                      <a:pt x="4656" y="15048"/>
                      <a:pt x="4429" y="14948"/>
                    </a:cubicBezTo>
                    <a:cubicBezTo>
                      <a:pt x="3162" y="14390"/>
                      <a:pt x="1862" y="13845"/>
                      <a:pt x="609" y="13264"/>
                    </a:cubicBezTo>
                    <a:cubicBezTo>
                      <a:pt x="395" y="13167"/>
                      <a:pt x="218" y="12993"/>
                      <a:pt x="120" y="12785"/>
                    </a:cubicBezTo>
                    <a:cubicBezTo>
                      <a:pt x="21" y="12575"/>
                      <a:pt x="0" y="12333"/>
                      <a:pt x="102" y="12103"/>
                    </a:cubicBezTo>
                    <a:cubicBezTo>
                      <a:pt x="1885" y="8253"/>
                      <a:pt x="3616" y="4366"/>
                      <a:pt x="5372" y="501"/>
                    </a:cubicBezTo>
                    <a:cubicBezTo>
                      <a:pt x="5473" y="277"/>
                      <a:pt x="5659" y="137"/>
                      <a:pt x="5875" y="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5897125" y="2019500"/>
                <a:ext cx="12835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3859" extrusionOk="0">
                    <a:moveTo>
                      <a:pt x="1904" y="280"/>
                    </a:moveTo>
                    <a:lnTo>
                      <a:pt x="4244" y="1344"/>
                    </a:lnTo>
                    <a:cubicBezTo>
                      <a:pt x="4858" y="1623"/>
                      <a:pt x="5133" y="2355"/>
                      <a:pt x="4855" y="2969"/>
                    </a:cubicBezTo>
                    <a:lnTo>
                      <a:pt x="4855" y="2969"/>
                    </a:lnTo>
                    <a:cubicBezTo>
                      <a:pt x="4575" y="3583"/>
                      <a:pt x="3844" y="3858"/>
                      <a:pt x="3230" y="3578"/>
                    </a:cubicBezTo>
                    <a:lnTo>
                      <a:pt x="889" y="2515"/>
                    </a:lnTo>
                    <a:cubicBezTo>
                      <a:pt x="275" y="2235"/>
                      <a:pt x="0" y="1503"/>
                      <a:pt x="280" y="889"/>
                    </a:cubicBezTo>
                    <a:lnTo>
                      <a:pt x="280" y="889"/>
                    </a:lnTo>
                    <a:cubicBezTo>
                      <a:pt x="558" y="274"/>
                      <a:pt x="1289" y="0"/>
                      <a:pt x="1904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5951450" y="2046050"/>
                <a:ext cx="658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8" extrusionOk="0">
                    <a:moveTo>
                      <a:pt x="787" y="1"/>
                    </a:moveTo>
                    <a:lnTo>
                      <a:pt x="1901" y="508"/>
                    </a:lnTo>
                    <a:cubicBezTo>
                      <a:pt x="2401" y="735"/>
                      <a:pt x="2634" y="1311"/>
                      <a:pt x="2417" y="1787"/>
                    </a:cubicBezTo>
                    <a:lnTo>
                      <a:pt x="2417" y="1787"/>
                    </a:lnTo>
                    <a:cubicBezTo>
                      <a:pt x="2201" y="2263"/>
                      <a:pt x="1614" y="2467"/>
                      <a:pt x="1114" y="2239"/>
                    </a:cubicBezTo>
                    <a:lnTo>
                      <a:pt x="0" y="17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905275" y="2027700"/>
                <a:ext cx="658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8" extrusionOk="0">
                    <a:moveTo>
                      <a:pt x="2634" y="735"/>
                    </a:moveTo>
                    <a:lnTo>
                      <a:pt x="1520" y="228"/>
                    </a:lnTo>
                    <a:cubicBezTo>
                      <a:pt x="1020" y="1"/>
                      <a:pt x="433" y="204"/>
                      <a:pt x="218" y="681"/>
                    </a:cubicBezTo>
                    <a:lnTo>
                      <a:pt x="218" y="681"/>
                    </a:lnTo>
                    <a:cubicBezTo>
                      <a:pt x="1" y="1157"/>
                      <a:pt x="233" y="1733"/>
                      <a:pt x="733" y="1961"/>
                    </a:cubicBezTo>
                    <a:lnTo>
                      <a:pt x="1847" y="24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902025" y="2021650"/>
                <a:ext cx="120775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3080" extrusionOk="0">
                    <a:moveTo>
                      <a:pt x="195" y="958"/>
                    </a:moveTo>
                    <a:cubicBezTo>
                      <a:pt x="179" y="1008"/>
                      <a:pt x="125" y="1035"/>
                      <a:pt x="76" y="1019"/>
                    </a:cubicBezTo>
                    <a:cubicBezTo>
                      <a:pt x="27" y="1002"/>
                      <a:pt x="1" y="949"/>
                      <a:pt x="16" y="900"/>
                    </a:cubicBezTo>
                    <a:cubicBezTo>
                      <a:pt x="30" y="859"/>
                      <a:pt x="46" y="817"/>
                      <a:pt x="64" y="777"/>
                    </a:cubicBezTo>
                    <a:cubicBezTo>
                      <a:pt x="199" y="480"/>
                      <a:pt x="443" y="259"/>
                      <a:pt x="734" y="139"/>
                    </a:cubicBezTo>
                    <a:cubicBezTo>
                      <a:pt x="1024" y="19"/>
                      <a:pt x="1361" y="1"/>
                      <a:pt x="1684" y="108"/>
                    </a:cubicBezTo>
                    <a:cubicBezTo>
                      <a:pt x="1731" y="123"/>
                      <a:pt x="1778" y="142"/>
                      <a:pt x="1824" y="163"/>
                    </a:cubicBezTo>
                    <a:lnTo>
                      <a:pt x="3994" y="1149"/>
                    </a:lnTo>
                    <a:cubicBezTo>
                      <a:pt x="4049" y="1174"/>
                      <a:pt x="4104" y="1204"/>
                      <a:pt x="4155" y="1236"/>
                    </a:cubicBezTo>
                    <a:cubicBezTo>
                      <a:pt x="4439" y="1412"/>
                      <a:pt x="4639" y="1678"/>
                      <a:pt x="4735" y="1971"/>
                    </a:cubicBezTo>
                    <a:cubicBezTo>
                      <a:pt x="4831" y="2265"/>
                      <a:pt x="4822" y="2590"/>
                      <a:pt x="4689" y="2882"/>
                    </a:cubicBezTo>
                    <a:cubicBezTo>
                      <a:pt x="4668" y="2930"/>
                      <a:pt x="4643" y="2977"/>
                      <a:pt x="4614" y="3022"/>
                    </a:cubicBezTo>
                    <a:cubicBezTo>
                      <a:pt x="4587" y="3067"/>
                      <a:pt x="4529" y="3079"/>
                      <a:pt x="4485" y="3052"/>
                    </a:cubicBezTo>
                    <a:cubicBezTo>
                      <a:pt x="4441" y="3026"/>
                      <a:pt x="4427" y="2967"/>
                      <a:pt x="4454" y="2924"/>
                    </a:cubicBezTo>
                    <a:cubicBezTo>
                      <a:pt x="4479" y="2884"/>
                      <a:pt x="4500" y="2845"/>
                      <a:pt x="4518" y="2804"/>
                    </a:cubicBezTo>
                    <a:cubicBezTo>
                      <a:pt x="4631" y="2556"/>
                      <a:pt x="4638" y="2280"/>
                      <a:pt x="4557" y="2029"/>
                    </a:cubicBezTo>
                    <a:cubicBezTo>
                      <a:pt x="4474" y="1776"/>
                      <a:pt x="4301" y="1547"/>
                      <a:pt x="4056" y="1394"/>
                    </a:cubicBezTo>
                    <a:cubicBezTo>
                      <a:pt x="4013" y="1367"/>
                      <a:pt x="3966" y="1343"/>
                      <a:pt x="3917" y="1320"/>
                    </a:cubicBezTo>
                    <a:lnTo>
                      <a:pt x="1747" y="333"/>
                    </a:lnTo>
                    <a:cubicBezTo>
                      <a:pt x="1708" y="315"/>
                      <a:pt x="1667" y="300"/>
                      <a:pt x="1625" y="286"/>
                    </a:cubicBezTo>
                    <a:cubicBezTo>
                      <a:pt x="1346" y="193"/>
                      <a:pt x="1055" y="209"/>
                      <a:pt x="805" y="311"/>
                    </a:cubicBezTo>
                    <a:cubicBezTo>
                      <a:pt x="558" y="414"/>
                      <a:pt x="350" y="601"/>
                      <a:pt x="236" y="855"/>
                    </a:cubicBezTo>
                    <a:cubicBezTo>
                      <a:pt x="221" y="888"/>
                      <a:pt x="206" y="922"/>
                      <a:pt x="195" y="958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924500" y="2034350"/>
                <a:ext cx="796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388" extrusionOk="0">
                    <a:moveTo>
                      <a:pt x="137" y="254"/>
                    </a:moveTo>
                    <a:cubicBezTo>
                      <a:pt x="88" y="271"/>
                      <a:pt x="34" y="245"/>
                      <a:pt x="18" y="196"/>
                    </a:cubicBezTo>
                    <a:cubicBezTo>
                      <a:pt x="1" y="147"/>
                      <a:pt x="27" y="93"/>
                      <a:pt x="76" y="77"/>
                    </a:cubicBezTo>
                    <a:lnTo>
                      <a:pt x="103" y="68"/>
                    </a:lnTo>
                    <a:cubicBezTo>
                      <a:pt x="179" y="40"/>
                      <a:pt x="282" y="1"/>
                      <a:pt x="472" y="33"/>
                    </a:cubicBezTo>
                    <a:cubicBezTo>
                      <a:pt x="572" y="49"/>
                      <a:pt x="738" y="110"/>
                      <a:pt x="924" y="189"/>
                    </a:cubicBezTo>
                    <a:cubicBezTo>
                      <a:pt x="1107" y="266"/>
                      <a:pt x="1308" y="359"/>
                      <a:pt x="1483" y="441"/>
                    </a:cubicBezTo>
                    <a:cubicBezTo>
                      <a:pt x="1529" y="463"/>
                      <a:pt x="1549" y="518"/>
                      <a:pt x="1527" y="565"/>
                    </a:cubicBezTo>
                    <a:cubicBezTo>
                      <a:pt x="1505" y="611"/>
                      <a:pt x="1449" y="632"/>
                      <a:pt x="1404" y="609"/>
                    </a:cubicBezTo>
                    <a:cubicBezTo>
                      <a:pt x="1230" y="528"/>
                      <a:pt x="1031" y="437"/>
                      <a:pt x="852" y="361"/>
                    </a:cubicBezTo>
                    <a:cubicBezTo>
                      <a:pt x="679" y="287"/>
                      <a:pt x="526" y="230"/>
                      <a:pt x="443" y="216"/>
                    </a:cubicBezTo>
                    <a:cubicBezTo>
                      <a:pt x="300" y="194"/>
                      <a:pt x="224" y="222"/>
                      <a:pt x="168" y="243"/>
                    </a:cubicBezTo>
                    <a:lnTo>
                      <a:pt x="137" y="254"/>
                    </a:lnTo>
                    <a:close/>
                    <a:moveTo>
                      <a:pt x="2020" y="896"/>
                    </a:moveTo>
                    <a:cubicBezTo>
                      <a:pt x="1972" y="877"/>
                      <a:pt x="1948" y="823"/>
                      <a:pt x="1968" y="775"/>
                    </a:cubicBezTo>
                    <a:cubicBezTo>
                      <a:pt x="1987" y="727"/>
                      <a:pt x="2042" y="703"/>
                      <a:pt x="2089" y="722"/>
                    </a:cubicBezTo>
                    <a:lnTo>
                      <a:pt x="2098" y="727"/>
                    </a:lnTo>
                    <a:cubicBezTo>
                      <a:pt x="2553" y="936"/>
                      <a:pt x="3017" y="1149"/>
                      <a:pt x="3118" y="1195"/>
                    </a:cubicBezTo>
                    <a:cubicBezTo>
                      <a:pt x="3165" y="1216"/>
                      <a:pt x="3187" y="1272"/>
                      <a:pt x="3165" y="1319"/>
                    </a:cubicBezTo>
                    <a:cubicBezTo>
                      <a:pt x="3144" y="1366"/>
                      <a:pt x="3088" y="1388"/>
                      <a:pt x="3042" y="13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949175" y="2044550"/>
                <a:ext cx="24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866" extrusionOk="0">
                    <a:moveTo>
                      <a:pt x="772" y="69"/>
                    </a:moveTo>
                    <a:cubicBezTo>
                      <a:pt x="792" y="22"/>
                      <a:pt x="848" y="0"/>
                      <a:pt x="895" y="22"/>
                    </a:cubicBezTo>
                    <a:cubicBezTo>
                      <a:pt x="942" y="42"/>
                      <a:pt x="963" y="98"/>
                      <a:pt x="942" y="145"/>
                    </a:cubicBezTo>
                    <a:lnTo>
                      <a:pt x="193" y="1797"/>
                    </a:lnTo>
                    <a:cubicBezTo>
                      <a:pt x="171" y="1845"/>
                      <a:pt x="115" y="1865"/>
                      <a:pt x="69" y="1844"/>
                    </a:cubicBezTo>
                    <a:cubicBezTo>
                      <a:pt x="22" y="1823"/>
                      <a:pt x="0" y="1767"/>
                      <a:pt x="22" y="1720"/>
                    </a:cubicBezTo>
                    <a:lnTo>
                      <a:pt x="772" y="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864025" y="2092775"/>
                <a:ext cx="12835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3859" extrusionOk="0">
                    <a:moveTo>
                      <a:pt x="1903" y="280"/>
                    </a:moveTo>
                    <a:lnTo>
                      <a:pt x="4244" y="1345"/>
                    </a:lnTo>
                    <a:cubicBezTo>
                      <a:pt x="4858" y="1623"/>
                      <a:pt x="5133" y="2355"/>
                      <a:pt x="4853" y="2970"/>
                    </a:cubicBezTo>
                    <a:lnTo>
                      <a:pt x="4853" y="2970"/>
                    </a:lnTo>
                    <a:cubicBezTo>
                      <a:pt x="4575" y="3584"/>
                      <a:pt x="3844" y="3858"/>
                      <a:pt x="3229" y="3580"/>
                    </a:cubicBezTo>
                    <a:lnTo>
                      <a:pt x="889" y="2515"/>
                    </a:lnTo>
                    <a:cubicBezTo>
                      <a:pt x="275" y="2236"/>
                      <a:pt x="0" y="1505"/>
                      <a:pt x="280" y="889"/>
                    </a:cubicBezTo>
                    <a:lnTo>
                      <a:pt x="280" y="889"/>
                    </a:lnTo>
                    <a:cubicBezTo>
                      <a:pt x="558" y="275"/>
                      <a:pt x="1289" y="0"/>
                      <a:pt x="1904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918350" y="2119375"/>
                <a:ext cx="658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6" extrusionOk="0">
                    <a:moveTo>
                      <a:pt x="787" y="0"/>
                    </a:moveTo>
                    <a:lnTo>
                      <a:pt x="1901" y="506"/>
                    </a:lnTo>
                    <a:cubicBezTo>
                      <a:pt x="2401" y="734"/>
                      <a:pt x="2634" y="1309"/>
                      <a:pt x="2417" y="1786"/>
                    </a:cubicBezTo>
                    <a:lnTo>
                      <a:pt x="2417" y="1786"/>
                    </a:lnTo>
                    <a:cubicBezTo>
                      <a:pt x="2201" y="2262"/>
                      <a:pt x="1614" y="2465"/>
                      <a:pt x="1114" y="2238"/>
                    </a:cubicBezTo>
                    <a:lnTo>
                      <a:pt x="0" y="1732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872175" y="2101025"/>
                <a:ext cx="658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6" extrusionOk="0">
                    <a:moveTo>
                      <a:pt x="2634" y="734"/>
                    </a:moveTo>
                    <a:lnTo>
                      <a:pt x="1520" y="227"/>
                    </a:lnTo>
                    <a:cubicBezTo>
                      <a:pt x="1020" y="0"/>
                      <a:pt x="433" y="203"/>
                      <a:pt x="217" y="679"/>
                    </a:cubicBezTo>
                    <a:lnTo>
                      <a:pt x="217" y="679"/>
                    </a:lnTo>
                    <a:cubicBezTo>
                      <a:pt x="1" y="1156"/>
                      <a:pt x="233" y="1732"/>
                      <a:pt x="733" y="1960"/>
                    </a:cubicBezTo>
                    <a:lnTo>
                      <a:pt x="1847" y="2466"/>
                    </a:lnTo>
                    <a:lnTo>
                      <a:pt x="2634" y="7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5868600" y="2095625"/>
                <a:ext cx="1208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3079" extrusionOk="0">
                    <a:moveTo>
                      <a:pt x="195" y="958"/>
                    </a:moveTo>
                    <a:cubicBezTo>
                      <a:pt x="179" y="1007"/>
                      <a:pt x="126" y="1033"/>
                      <a:pt x="77" y="1017"/>
                    </a:cubicBezTo>
                    <a:cubicBezTo>
                      <a:pt x="27" y="1001"/>
                      <a:pt x="1" y="949"/>
                      <a:pt x="17" y="900"/>
                    </a:cubicBezTo>
                    <a:cubicBezTo>
                      <a:pt x="31" y="858"/>
                      <a:pt x="47" y="816"/>
                      <a:pt x="65" y="777"/>
                    </a:cubicBezTo>
                    <a:cubicBezTo>
                      <a:pt x="201" y="479"/>
                      <a:pt x="444" y="257"/>
                      <a:pt x="735" y="137"/>
                    </a:cubicBezTo>
                    <a:cubicBezTo>
                      <a:pt x="1025" y="19"/>
                      <a:pt x="1361" y="0"/>
                      <a:pt x="1685" y="107"/>
                    </a:cubicBezTo>
                    <a:cubicBezTo>
                      <a:pt x="1731" y="123"/>
                      <a:pt x="1778" y="141"/>
                      <a:pt x="1825" y="162"/>
                    </a:cubicBezTo>
                    <a:lnTo>
                      <a:pt x="3995" y="1149"/>
                    </a:lnTo>
                    <a:cubicBezTo>
                      <a:pt x="4051" y="1174"/>
                      <a:pt x="4104" y="1202"/>
                      <a:pt x="4156" y="1234"/>
                    </a:cubicBezTo>
                    <a:cubicBezTo>
                      <a:pt x="4440" y="1411"/>
                      <a:pt x="4640" y="1676"/>
                      <a:pt x="4736" y="1970"/>
                    </a:cubicBezTo>
                    <a:cubicBezTo>
                      <a:pt x="4831" y="2265"/>
                      <a:pt x="4822" y="2588"/>
                      <a:pt x="4690" y="2880"/>
                    </a:cubicBezTo>
                    <a:lnTo>
                      <a:pt x="4686" y="2886"/>
                    </a:lnTo>
                    <a:cubicBezTo>
                      <a:pt x="4666" y="2933"/>
                      <a:pt x="4641" y="2978"/>
                      <a:pt x="4615" y="3022"/>
                    </a:cubicBezTo>
                    <a:cubicBezTo>
                      <a:pt x="4587" y="3065"/>
                      <a:pt x="4529" y="3079"/>
                      <a:pt x="4486" y="3051"/>
                    </a:cubicBezTo>
                    <a:cubicBezTo>
                      <a:pt x="4442" y="3024"/>
                      <a:pt x="4428" y="2966"/>
                      <a:pt x="4456" y="2922"/>
                    </a:cubicBezTo>
                    <a:cubicBezTo>
                      <a:pt x="4479" y="2885"/>
                      <a:pt x="4499" y="2846"/>
                      <a:pt x="4517" y="2808"/>
                    </a:cubicBezTo>
                    <a:lnTo>
                      <a:pt x="4519" y="2804"/>
                    </a:lnTo>
                    <a:cubicBezTo>
                      <a:pt x="4632" y="2555"/>
                      <a:pt x="4640" y="2280"/>
                      <a:pt x="4557" y="2028"/>
                    </a:cubicBezTo>
                    <a:cubicBezTo>
                      <a:pt x="4475" y="1775"/>
                      <a:pt x="4303" y="1546"/>
                      <a:pt x="4056" y="1394"/>
                    </a:cubicBezTo>
                    <a:cubicBezTo>
                      <a:pt x="4013" y="1367"/>
                      <a:pt x="3966" y="1342"/>
                      <a:pt x="3917" y="1319"/>
                    </a:cubicBezTo>
                    <a:lnTo>
                      <a:pt x="1748" y="333"/>
                    </a:lnTo>
                    <a:cubicBezTo>
                      <a:pt x="1708" y="314"/>
                      <a:pt x="1667" y="298"/>
                      <a:pt x="1625" y="285"/>
                    </a:cubicBezTo>
                    <a:cubicBezTo>
                      <a:pt x="1347" y="192"/>
                      <a:pt x="1056" y="208"/>
                      <a:pt x="806" y="311"/>
                    </a:cubicBezTo>
                    <a:cubicBezTo>
                      <a:pt x="558" y="412"/>
                      <a:pt x="350" y="601"/>
                      <a:pt x="236" y="853"/>
                    </a:cubicBezTo>
                    <a:cubicBezTo>
                      <a:pt x="220" y="886"/>
                      <a:pt x="208" y="922"/>
                      <a:pt x="195" y="958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5891525" y="2107425"/>
                <a:ext cx="7965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1387" extrusionOk="0">
                    <a:moveTo>
                      <a:pt x="135" y="254"/>
                    </a:moveTo>
                    <a:cubicBezTo>
                      <a:pt x="86" y="270"/>
                      <a:pt x="34" y="244"/>
                      <a:pt x="16" y="195"/>
                    </a:cubicBezTo>
                    <a:cubicBezTo>
                      <a:pt x="0" y="146"/>
                      <a:pt x="27" y="93"/>
                      <a:pt x="76" y="76"/>
                    </a:cubicBezTo>
                    <a:lnTo>
                      <a:pt x="101" y="67"/>
                    </a:lnTo>
                    <a:cubicBezTo>
                      <a:pt x="177" y="39"/>
                      <a:pt x="280" y="1"/>
                      <a:pt x="472" y="32"/>
                    </a:cubicBezTo>
                    <a:cubicBezTo>
                      <a:pt x="571" y="48"/>
                      <a:pt x="738" y="111"/>
                      <a:pt x="924" y="188"/>
                    </a:cubicBezTo>
                    <a:cubicBezTo>
                      <a:pt x="1105" y="266"/>
                      <a:pt x="1307" y="358"/>
                      <a:pt x="1481" y="440"/>
                    </a:cubicBezTo>
                    <a:cubicBezTo>
                      <a:pt x="1528" y="462"/>
                      <a:pt x="1548" y="518"/>
                      <a:pt x="1527" y="565"/>
                    </a:cubicBezTo>
                    <a:cubicBezTo>
                      <a:pt x="1505" y="612"/>
                      <a:pt x="1449" y="631"/>
                      <a:pt x="1402" y="609"/>
                    </a:cubicBezTo>
                    <a:cubicBezTo>
                      <a:pt x="1229" y="528"/>
                      <a:pt x="1029" y="436"/>
                      <a:pt x="851" y="360"/>
                    </a:cubicBezTo>
                    <a:cubicBezTo>
                      <a:pt x="677" y="287"/>
                      <a:pt x="526" y="230"/>
                      <a:pt x="442" y="217"/>
                    </a:cubicBezTo>
                    <a:cubicBezTo>
                      <a:pt x="298" y="194"/>
                      <a:pt x="223" y="221"/>
                      <a:pt x="166" y="243"/>
                    </a:cubicBezTo>
                    <a:lnTo>
                      <a:pt x="135" y="254"/>
                    </a:lnTo>
                    <a:lnTo>
                      <a:pt x="135" y="254"/>
                    </a:lnTo>
                    <a:close/>
                    <a:moveTo>
                      <a:pt x="2012" y="892"/>
                    </a:moveTo>
                    <a:cubicBezTo>
                      <a:pt x="1966" y="870"/>
                      <a:pt x="1947" y="814"/>
                      <a:pt x="1969" y="767"/>
                    </a:cubicBezTo>
                    <a:cubicBezTo>
                      <a:pt x="1992" y="722"/>
                      <a:pt x="2047" y="703"/>
                      <a:pt x="2093" y="725"/>
                    </a:cubicBezTo>
                    <a:cubicBezTo>
                      <a:pt x="2550" y="935"/>
                      <a:pt x="3017" y="1149"/>
                      <a:pt x="3118" y="1195"/>
                    </a:cubicBezTo>
                    <a:cubicBezTo>
                      <a:pt x="3164" y="1215"/>
                      <a:pt x="3185" y="1271"/>
                      <a:pt x="3164" y="1319"/>
                    </a:cubicBezTo>
                    <a:cubicBezTo>
                      <a:pt x="3143" y="1366"/>
                      <a:pt x="3088" y="1387"/>
                      <a:pt x="3040" y="13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5916175" y="2117625"/>
                <a:ext cx="2407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866" extrusionOk="0">
                    <a:moveTo>
                      <a:pt x="771" y="68"/>
                    </a:moveTo>
                    <a:cubicBezTo>
                      <a:pt x="793" y="21"/>
                      <a:pt x="848" y="0"/>
                      <a:pt x="896" y="21"/>
                    </a:cubicBezTo>
                    <a:cubicBezTo>
                      <a:pt x="942" y="43"/>
                      <a:pt x="963" y="99"/>
                      <a:pt x="942" y="145"/>
                    </a:cubicBezTo>
                    <a:lnTo>
                      <a:pt x="192" y="1797"/>
                    </a:lnTo>
                    <a:cubicBezTo>
                      <a:pt x="172" y="1844"/>
                      <a:pt x="116" y="1865"/>
                      <a:pt x="69" y="1844"/>
                    </a:cubicBezTo>
                    <a:cubicBezTo>
                      <a:pt x="22" y="1822"/>
                      <a:pt x="1" y="1767"/>
                      <a:pt x="22" y="1721"/>
                    </a:cubicBezTo>
                    <a:lnTo>
                      <a:pt x="771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5828000" y="2168650"/>
                <a:ext cx="128325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3859" extrusionOk="0">
                    <a:moveTo>
                      <a:pt x="1903" y="280"/>
                    </a:moveTo>
                    <a:lnTo>
                      <a:pt x="4244" y="1345"/>
                    </a:lnTo>
                    <a:cubicBezTo>
                      <a:pt x="4859" y="1623"/>
                      <a:pt x="5132" y="2355"/>
                      <a:pt x="4854" y="2970"/>
                    </a:cubicBezTo>
                    <a:lnTo>
                      <a:pt x="4854" y="2970"/>
                    </a:lnTo>
                    <a:cubicBezTo>
                      <a:pt x="4575" y="3584"/>
                      <a:pt x="3844" y="3858"/>
                      <a:pt x="3230" y="3580"/>
                    </a:cubicBezTo>
                    <a:lnTo>
                      <a:pt x="890" y="2515"/>
                    </a:lnTo>
                    <a:cubicBezTo>
                      <a:pt x="275" y="2235"/>
                      <a:pt x="1" y="1505"/>
                      <a:pt x="279" y="889"/>
                    </a:cubicBezTo>
                    <a:lnTo>
                      <a:pt x="279" y="889"/>
                    </a:lnTo>
                    <a:cubicBezTo>
                      <a:pt x="559" y="275"/>
                      <a:pt x="1289" y="0"/>
                      <a:pt x="1903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5882325" y="2195200"/>
                <a:ext cx="658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8" extrusionOk="0">
                    <a:moveTo>
                      <a:pt x="787" y="1"/>
                    </a:moveTo>
                    <a:lnTo>
                      <a:pt x="1900" y="508"/>
                    </a:lnTo>
                    <a:cubicBezTo>
                      <a:pt x="2401" y="736"/>
                      <a:pt x="2633" y="1311"/>
                      <a:pt x="2417" y="1787"/>
                    </a:cubicBezTo>
                    <a:lnTo>
                      <a:pt x="2417" y="1787"/>
                    </a:lnTo>
                    <a:cubicBezTo>
                      <a:pt x="2202" y="2264"/>
                      <a:pt x="1615" y="2468"/>
                      <a:pt x="1115" y="2240"/>
                    </a:cubicBezTo>
                    <a:lnTo>
                      <a:pt x="1" y="1734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5836175" y="2176850"/>
                <a:ext cx="658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8" extrusionOk="0">
                    <a:moveTo>
                      <a:pt x="2633" y="735"/>
                    </a:moveTo>
                    <a:lnTo>
                      <a:pt x="1519" y="229"/>
                    </a:lnTo>
                    <a:cubicBezTo>
                      <a:pt x="1018" y="1"/>
                      <a:pt x="433" y="205"/>
                      <a:pt x="216" y="681"/>
                    </a:cubicBezTo>
                    <a:lnTo>
                      <a:pt x="216" y="681"/>
                    </a:lnTo>
                    <a:cubicBezTo>
                      <a:pt x="0" y="1158"/>
                      <a:pt x="232" y="1734"/>
                      <a:pt x="733" y="1962"/>
                    </a:cubicBezTo>
                    <a:lnTo>
                      <a:pt x="1847" y="2468"/>
                    </a:lnTo>
                    <a:lnTo>
                      <a:pt x="2632" y="7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5832875" y="2170850"/>
                <a:ext cx="1208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3079" extrusionOk="0">
                    <a:moveTo>
                      <a:pt x="195" y="958"/>
                    </a:moveTo>
                    <a:cubicBezTo>
                      <a:pt x="179" y="1007"/>
                      <a:pt x="126" y="1033"/>
                      <a:pt x="77" y="1017"/>
                    </a:cubicBezTo>
                    <a:cubicBezTo>
                      <a:pt x="28" y="1001"/>
                      <a:pt x="1" y="949"/>
                      <a:pt x="17" y="900"/>
                    </a:cubicBezTo>
                    <a:cubicBezTo>
                      <a:pt x="32" y="856"/>
                      <a:pt x="48" y="815"/>
                      <a:pt x="65" y="776"/>
                    </a:cubicBezTo>
                    <a:lnTo>
                      <a:pt x="68" y="771"/>
                    </a:lnTo>
                    <a:cubicBezTo>
                      <a:pt x="204" y="476"/>
                      <a:pt x="446" y="257"/>
                      <a:pt x="735" y="138"/>
                    </a:cubicBezTo>
                    <a:cubicBezTo>
                      <a:pt x="1025" y="18"/>
                      <a:pt x="1361" y="0"/>
                      <a:pt x="1684" y="107"/>
                    </a:cubicBezTo>
                    <a:cubicBezTo>
                      <a:pt x="1731" y="122"/>
                      <a:pt x="1778" y="141"/>
                      <a:pt x="1825" y="162"/>
                    </a:cubicBezTo>
                    <a:lnTo>
                      <a:pt x="3995" y="1148"/>
                    </a:lnTo>
                    <a:cubicBezTo>
                      <a:pt x="4051" y="1174"/>
                      <a:pt x="4104" y="1203"/>
                      <a:pt x="4156" y="1235"/>
                    </a:cubicBezTo>
                    <a:cubicBezTo>
                      <a:pt x="4440" y="1411"/>
                      <a:pt x="4640" y="1677"/>
                      <a:pt x="4735" y="1970"/>
                    </a:cubicBezTo>
                    <a:cubicBezTo>
                      <a:pt x="4831" y="2265"/>
                      <a:pt x="4822" y="2589"/>
                      <a:pt x="4690" y="2880"/>
                    </a:cubicBezTo>
                    <a:cubicBezTo>
                      <a:pt x="4668" y="2929"/>
                      <a:pt x="4643" y="2976"/>
                      <a:pt x="4614" y="3021"/>
                    </a:cubicBezTo>
                    <a:cubicBezTo>
                      <a:pt x="4587" y="3065"/>
                      <a:pt x="4530" y="3079"/>
                      <a:pt x="4485" y="3051"/>
                    </a:cubicBezTo>
                    <a:cubicBezTo>
                      <a:pt x="4442" y="3024"/>
                      <a:pt x="4428" y="2967"/>
                      <a:pt x="4456" y="2922"/>
                    </a:cubicBezTo>
                    <a:cubicBezTo>
                      <a:pt x="4480" y="2883"/>
                      <a:pt x="4501" y="2843"/>
                      <a:pt x="4519" y="2803"/>
                    </a:cubicBezTo>
                    <a:cubicBezTo>
                      <a:pt x="4632" y="2556"/>
                      <a:pt x="4640" y="2280"/>
                      <a:pt x="4557" y="2027"/>
                    </a:cubicBezTo>
                    <a:cubicBezTo>
                      <a:pt x="4475" y="1775"/>
                      <a:pt x="4303" y="1547"/>
                      <a:pt x="4056" y="1394"/>
                    </a:cubicBezTo>
                    <a:cubicBezTo>
                      <a:pt x="4013" y="1366"/>
                      <a:pt x="3967" y="1341"/>
                      <a:pt x="3917" y="1320"/>
                    </a:cubicBezTo>
                    <a:lnTo>
                      <a:pt x="1748" y="332"/>
                    </a:lnTo>
                    <a:cubicBezTo>
                      <a:pt x="1708" y="314"/>
                      <a:pt x="1667" y="298"/>
                      <a:pt x="1626" y="284"/>
                    </a:cubicBezTo>
                    <a:cubicBezTo>
                      <a:pt x="1347" y="192"/>
                      <a:pt x="1056" y="208"/>
                      <a:pt x="807" y="311"/>
                    </a:cubicBezTo>
                    <a:cubicBezTo>
                      <a:pt x="559" y="412"/>
                      <a:pt x="352" y="599"/>
                      <a:pt x="238" y="849"/>
                    </a:cubicBezTo>
                    <a:lnTo>
                      <a:pt x="236" y="854"/>
                    </a:lnTo>
                    <a:cubicBezTo>
                      <a:pt x="220" y="887"/>
                      <a:pt x="206" y="922"/>
                      <a:pt x="195" y="958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5855400" y="2183550"/>
                <a:ext cx="79625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1386" extrusionOk="0">
                    <a:moveTo>
                      <a:pt x="135" y="253"/>
                    </a:moveTo>
                    <a:cubicBezTo>
                      <a:pt x="86" y="269"/>
                      <a:pt x="34" y="243"/>
                      <a:pt x="16" y="194"/>
                    </a:cubicBezTo>
                    <a:cubicBezTo>
                      <a:pt x="0" y="145"/>
                      <a:pt x="27" y="93"/>
                      <a:pt x="76" y="75"/>
                    </a:cubicBezTo>
                    <a:lnTo>
                      <a:pt x="101" y="66"/>
                    </a:lnTo>
                    <a:cubicBezTo>
                      <a:pt x="177" y="38"/>
                      <a:pt x="280" y="0"/>
                      <a:pt x="472" y="31"/>
                    </a:cubicBezTo>
                    <a:cubicBezTo>
                      <a:pt x="571" y="47"/>
                      <a:pt x="738" y="110"/>
                      <a:pt x="924" y="187"/>
                    </a:cubicBezTo>
                    <a:cubicBezTo>
                      <a:pt x="1105" y="265"/>
                      <a:pt x="1307" y="357"/>
                      <a:pt x="1481" y="440"/>
                    </a:cubicBezTo>
                    <a:cubicBezTo>
                      <a:pt x="1528" y="461"/>
                      <a:pt x="1548" y="517"/>
                      <a:pt x="1527" y="564"/>
                    </a:cubicBezTo>
                    <a:cubicBezTo>
                      <a:pt x="1505" y="611"/>
                      <a:pt x="1449" y="630"/>
                      <a:pt x="1402" y="608"/>
                    </a:cubicBezTo>
                    <a:cubicBezTo>
                      <a:pt x="1229" y="527"/>
                      <a:pt x="1029" y="435"/>
                      <a:pt x="851" y="360"/>
                    </a:cubicBezTo>
                    <a:cubicBezTo>
                      <a:pt x="677" y="287"/>
                      <a:pt x="526" y="230"/>
                      <a:pt x="442" y="216"/>
                    </a:cubicBezTo>
                    <a:cubicBezTo>
                      <a:pt x="298" y="192"/>
                      <a:pt x="223" y="220"/>
                      <a:pt x="166" y="242"/>
                    </a:cubicBezTo>
                    <a:lnTo>
                      <a:pt x="135" y="252"/>
                    </a:lnTo>
                    <a:lnTo>
                      <a:pt x="135" y="252"/>
                    </a:lnTo>
                    <a:close/>
                    <a:moveTo>
                      <a:pt x="2014" y="893"/>
                    </a:moveTo>
                    <a:cubicBezTo>
                      <a:pt x="1967" y="872"/>
                      <a:pt x="1947" y="816"/>
                      <a:pt x="1968" y="769"/>
                    </a:cubicBezTo>
                    <a:cubicBezTo>
                      <a:pt x="1990" y="723"/>
                      <a:pt x="2045" y="702"/>
                      <a:pt x="2092" y="724"/>
                    </a:cubicBezTo>
                    <a:lnTo>
                      <a:pt x="2137" y="744"/>
                    </a:lnTo>
                    <a:cubicBezTo>
                      <a:pt x="2578" y="946"/>
                      <a:pt x="3018" y="1149"/>
                      <a:pt x="3117" y="1194"/>
                    </a:cubicBezTo>
                    <a:cubicBezTo>
                      <a:pt x="3164" y="1216"/>
                      <a:pt x="3185" y="1270"/>
                      <a:pt x="3163" y="1317"/>
                    </a:cubicBezTo>
                    <a:cubicBezTo>
                      <a:pt x="3143" y="1365"/>
                      <a:pt x="3087" y="1386"/>
                      <a:pt x="3040" y="1364"/>
                    </a:cubicBezTo>
                    <a:lnTo>
                      <a:pt x="2014" y="89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5880050" y="2193725"/>
                <a:ext cx="2407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866" extrusionOk="0">
                    <a:moveTo>
                      <a:pt x="771" y="68"/>
                    </a:moveTo>
                    <a:cubicBezTo>
                      <a:pt x="793" y="21"/>
                      <a:pt x="848" y="1"/>
                      <a:pt x="895" y="21"/>
                    </a:cubicBezTo>
                    <a:cubicBezTo>
                      <a:pt x="942" y="43"/>
                      <a:pt x="963" y="99"/>
                      <a:pt x="942" y="146"/>
                    </a:cubicBezTo>
                    <a:lnTo>
                      <a:pt x="192" y="1797"/>
                    </a:lnTo>
                    <a:cubicBezTo>
                      <a:pt x="171" y="1844"/>
                      <a:pt x="116" y="1866"/>
                      <a:pt x="68" y="1844"/>
                    </a:cubicBezTo>
                    <a:cubicBezTo>
                      <a:pt x="21" y="1823"/>
                      <a:pt x="1" y="1767"/>
                      <a:pt x="21" y="1721"/>
                    </a:cubicBezTo>
                    <a:lnTo>
                      <a:pt x="771" y="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5794900" y="2241950"/>
                <a:ext cx="128325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3859" extrusionOk="0">
                    <a:moveTo>
                      <a:pt x="1903" y="280"/>
                    </a:moveTo>
                    <a:lnTo>
                      <a:pt x="4244" y="1344"/>
                    </a:lnTo>
                    <a:cubicBezTo>
                      <a:pt x="4859" y="1624"/>
                      <a:pt x="5132" y="2355"/>
                      <a:pt x="4854" y="2969"/>
                    </a:cubicBezTo>
                    <a:lnTo>
                      <a:pt x="4854" y="2969"/>
                    </a:lnTo>
                    <a:cubicBezTo>
                      <a:pt x="4575" y="3585"/>
                      <a:pt x="3844" y="3859"/>
                      <a:pt x="3230" y="3579"/>
                    </a:cubicBezTo>
                    <a:lnTo>
                      <a:pt x="889" y="2515"/>
                    </a:lnTo>
                    <a:cubicBezTo>
                      <a:pt x="275" y="2235"/>
                      <a:pt x="1" y="1504"/>
                      <a:pt x="279" y="890"/>
                    </a:cubicBezTo>
                    <a:lnTo>
                      <a:pt x="279" y="890"/>
                    </a:lnTo>
                    <a:cubicBezTo>
                      <a:pt x="558" y="274"/>
                      <a:pt x="1289" y="1"/>
                      <a:pt x="1903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5849225" y="2268525"/>
                <a:ext cx="6582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467" extrusionOk="0">
                    <a:moveTo>
                      <a:pt x="786" y="0"/>
                    </a:moveTo>
                    <a:lnTo>
                      <a:pt x="1900" y="507"/>
                    </a:lnTo>
                    <a:cubicBezTo>
                      <a:pt x="2401" y="734"/>
                      <a:pt x="2633" y="1311"/>
                      <a:pt x="2417" y="1787"/>
                    </a:cubicBezTo>
                    <a:lnTo>
                      <a:pt x="2417" y="1787"/>
                    </a:lnTo>
                    <a:cubicBezTo>
                      <a:pt x="2200" y="2262"/>
                      <a:pt x="1615" y="2467"/>
                      <a:pt x="1115" y="2240"/>
                    </a:cubicBezTo>
                    <a:lnTo>
                      <a:pt x="1" y="1733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5803075" y="2250175"/>
                <a:ext cx="6582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467" extrusionOk="0">
                    <a:moveTo>
                      <a:pt x="2632" y="734"/>
                    </a:moveTo>
                    <a:lnTo>
                      <a:pt x="1518" y="227"/>
                    </a:lnTo>
                    <a:cubicBezTo>
                      <a:pt x="1018" y="0"/>
                      <a:pt x="433" y="205"/>
                      <a:pt x="216" y="681"/>
                    </a:cubicBezTo>
                    <a:lnTo>
                      <a:pt x="216" y="681"/>
                    </a:lnTo>
                    <a:cubicBezTo>
                      <a:pt x="0" y="1157"/>
                      <a:pt x="232" y="1733"/>
                      <a:pt x="733" y="1960"/>
                    </a:cubicBezTo>
                    <a:lnTo>
                      <a:pt x="1847" y="24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5799475" y="2244775"/>
                <a:ext cx="12080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3081" extrusionOk="0">
                    <a:moveTo>
                      <a:pt x="195" y="958"/>
                    </a:moveTo>
                    <a:cubicBezTo>
                      <a:pt x="179" y="1007"/>
                      <a:pt x="126" y="1035"/>
                      <a:pt x="77" y="1019"/>
                    </a:cubicBezTo>
                    <a:cubicBezTo>
                      <a:pt x="28" y="1002"/>
                      <a:pt x="0" y="949"/>
                      <a:pt x="17" y="900"/>
                    </a:cubicBezTo>
                    <a:cubicBezTo>
                      <a:pt x="31" y="858"/>
                      <a:pt x="47" y="818"/>
                      <a:pt x="65" y="777"/>
                    </a:cubicBezTo>
                    <a:cubicBezTo>
                      <a:pt x="200" y="480"/>
                      <a:pt x="444" y="259"/>
                      <a:pt x="735" y="139"/>
                    </a:cubicBezTo>
                    <a:cubicBezTo>
                      <a:pt x="1025" y="20"/>
                      <a:pt x="1362" y="1"/>
                      <a:pt x="1684" y="108"/>
                    </a:cubicBezTo>
                    <a:lnTo>
                      <a:pt x="1692" y="111"/>
                    </a:lnTo>
                    <a:cubicBezTo>
                      <a:pt x="1738" y="126"/>
                      <a:pt x="1782" y="143"/>
                      <a:pt x="1825" y="163"/>
                    </a:cubicBezTo>
                    <a:lnTo>
                      <a:pt x="3994" y="1149"/>
                    </a:lnTo>
                    <a:cubicBezTo>
                      <a:pt x="4051" y="1175"/>
                      <a:pt x="4105" y="1204"/>
                      <a:pt x="4156" y="1236"/>
                    </a:cubicBezTo>
                    <a:cubicBezTo>
                      <a:pt x="4440" y="1412"/>
                      <a:pt x="4640" y="1677"/>
                      <a:pt x="4735" y="1971"/>
                    </a:cubicBezTo>
                    <a:cubicBezTo>
                      <a:pt x="4832" y="2266"/>
                      <a:pt x="4823" y="2589"/>
                      <a:pt x="4690" y="2881"/>
                    </a:cubicBezTo>
                    <a:cubicBezTo>
                      <a:pt x="4668" y="2929"/>
                      <a:pt x="4642" y="2976"/>
                      <a:pt x="4615" y="3022"/>
                    </a:cubicBezTo>
                    <a:cubicBezTo>
                      <a:pt x="4588" y="3066"/>
                      <a:pt x="4529" y="3080"/>
                      <a:pt x="4486" y="3053"/>
                    </a:cubicBezTo>
                    <a:cubicBezTo>
                      <a:pt x="4442" y="3025"/>
                      <a:pt x="4428" y="2967"/>
                      <a:pt x="4455" y="2924"/>
                    </a:cubicBezTo>
                    <a:cubicBezTo>
                      <a:pt x="4479" y="2885"/>
                      <a:pt x="4501" y="2845"/>
                      <a:pt x="4519" y="2805"/>
                    </a:cubicBezTo>
                    <a:cubicBezTo>
                      <a:pt x="4632" y="2556"/>
                      <a:pt x="4639" y="2280"/>
                      <a:pt x="4557" y="2029"/>
                    </a:cubicBezTo>
                    <a:cubicBezTo>
                      <a:pt x="4475" y="1775"/>
                      <a:pt x="4302" y="1547"/>
                      <a:pt x="4057" y="1394"/>
                    </a:cubicBezTo>
                    <a:cubicBezTo>
                      <a:pt x="4012" y="1367"/>
                      <a:pt x="3966" y="1342"/>
                      <a:pt x="3918" y="1320"/>
                    </a:cubicBezTo>
                    <a:lnTo>
                      <a:pt x="1748" y="334"/>
                    </a:lnTo>
                    <a:cubicBezTo>
                      <a:pt x="1709" y="316"/>
                      <a:pt x="1670" y="301"/>
                      <a:pt x="1633" y="288"/>
                    </a:cubicBezTo>
                    <a:lnTo>
                      <a:pt x="1626" y="286"/>
                    </a:lnTo>
                    <a:cubicBezTo>
                      <a:pt x="1346" y="193"/>
                      <a:pt x="1056" y="209"/>
                      <a:pt x="806" y="312"/>
                    </a:cubicBezTo>
                    <a:cubicBezTo>
                      <a:pt x="558" y="414"/>
                      <a:pt x="351" y="602"/>
                      <a:pt x="235" y="854"/>
                    </a:cubicBezTo>
                    <a:cubicBezTo>
                      <a:pt x="221" y="887"/>
                      <a:pt x="207" y="922"/>
                      <a:pt x="195" y="958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5822375" y="2256625"/>
                <a:ext cx="79675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386" extrusionOk="0">
                    <a:moveTo>
                      <a:pt x="137" y="252"/>
                    </a:moveTo>
                    <a:cubicBezTo>
                      <a:pt x="88" y="270"/>
                      <a:pt x="34" y="243"/>
                      <a:pt x="18" y="194"/>
                    </a:cubicBezTo>
                    <a:cubicBezTo>
                      <a:pt x="1" y="145"/>
                      <a:pt x="27" y="92"/>
                      <a:pt x="76" y="76"/>
                    </a:cubicBezTo>
                    <a:lnTo>
                      <a:pt x="108" y="64"/>
                    </a:lnTo>
                    <a:cubicBezTo>
                      <a:pt x="183" y="36"/>
                      <a:pt x="286" y="0"/>
                      <a:pt x="472" y="31"/>
                    </a:cubicBezTo>
                    <a:cubicBezTo>
                      <a:pt x="572" y="47"/>
                      <a:pt x="738" y="109"/>
                      <a:pt x="924" y="187"/>
                    </a:cubicBezTo>
                    <a:cubicBezTo>
                      <a:pt x="1107" y="264"/>
                      <a:pt x="1308" y="358"/>
                      <a:pt x="1482" y="439"/>
                    </a:cubicBezTo>
                    <a:cubicBezTo>
                      <a:pt x="1529" y="460"/>
                      <a:pt x="1549" y="516"/>
                      <a:pt x="1527" y="563"/>
                    </a:cubicBezTo>
                    <a:cubicBezTo>
                      <a:pt x="1505" y="610"/>
                      <a:pt x="1449" y="630"/>
                      <a:pt x="1402" y="607"/>
                    </a:cubicBezTo>
                    <a:cubicBezTo>
                      <a:pt x="1230" y="526"/>
                      <a:pt x="1030" y="435"/>
                      <a:pt x="852" y="360"/>
                    </a:cubicBezTo>
                    <a:cubicBezTo>
                      <a:pt x="679" y="286"/>
                      <a:pt x="526" y="229"/>
                      <a:pt x="443" y="215"/>
                    </a:cubicBezTo>
                    <a:cubicBezTo>
                      <a:pt x="304" y="193"/>
                      <a:pt x="229" y="218"/>
                      <a:pt x="173" y="239"/>
                    </a:cubicBezTo>
                    <a:lnTo>
                      <a:pt x="137" y="252"/>
                    </a:lnTo>
                    <a:close/>
                    <a:moveTo>
                      <a:pt x="2015" y="893"/>
                    </a:moveTo>
                    <a:cubicBezTo>
                      <a:pt x="1969" y="871"/>
                      <a:pt x="1948" y="816"/>
                      <a:pt x="1970" y="770"/>
                    </a:cubicBezTo>
                    <a:cubicBezTo>
                      <a:pt x="1990" y="722"/>
                      <a:pt x="2046" y="701"/>
                      <a:pt x="2093" y="723"/>
                    </a:cubicBezTo>
                    <a:lnTo>
                      <a:pt x="2138" y="743"/>
                    </a:lnTo>
                    <a:cubicBezTo>
                      <a:pt x="2578" y="946"/>
                      <a:pt x="3020" y="1149"/>
                      <a:pt x="3118" y="1193"/>
                    </a:cubicBezTo>
                    <a:cubicBezTo>
                      <a:pt x="3165" y="1215"/>
                      <a:pt x="3187" y="1271"/>
                      <a:pt x="3165" y="1317"/>
                    </a:cubicBezTo>
                    <a:cubicBezTo>
                      <a:pt x="3144" y="1364"/>
                      <a:pt x="3088" y="1386"/>
                      <a:pt x="3042" y="1364"/>
                    </a:cubicBezTo>
                    <a:lnTo>
                      <a:pt x="2015" y="89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5847050" y="2266775"/>
                <a:ext cx="24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866" extrusionOk="0">
                    <a:moveTo>
                      <a:pt x="772" y="69"/>
                    </a:moveTo>
                    <a:cubicBezTo>
                      <a:pt x="792" y="22"/>
                      <a:pt x="848" y="1"/>
                      <a:pt x="895" y="22"/>
                    </a:cubicBezTo>
                    <a:cubicBezTo>
                      <a:pt x="942" y="44"/>
                      <a:pt x="963" y="99"/>
                      <a:pt x="942" y="146"/>
                    </a:cubicBezTo>
                    <a:lnTo>
                      <a:pt x="193" y="1797"/>
                    </a:lnTo>
                    <a:cubicBezTo>
                      <a:pt x="171" y="1845"/>
                      <a:pt x="115" y="1866"/>
                      <a:pt x="69" y="1845"/>
                    </a:cubicBezTo>
                    <a:cubicBezTo>
                      <a:pt x="22" y="1823"/>
                      <a:pt x="0" y="1767"/>
                      <a:pt x="22" y="1721"/>
                    </a:cubicBezTo>
                    <a:lnTo>
                      <a:pt x="772" y="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24"/>
            <p:cNvGrpSpPr/>
            <p:nvPr/>
          </p:nvGrpSpPr>
          <p:grpSpPr>
            <a:xfrm>
              <a:off x="6296914" y="1914195"/>
              <a:ext cx="486783" cy="650506"/>
              <a:chOff x="5794900" y="2041700"/>
              <a:chExt cx="221275" cy="295725"/>
            </a:xfrm>
          </p:grpSpPr>
          <p:sp>
            <p:nvSpPr>
              <p:cNvPr id="738" name="Google Shape;738;p24"/>
              <p:cNvSpPr/>
              <p:nvPr/>
            </p:nvSpPr>
            <p:spPr>
              <a:xfrm>
                <a:off x="5897125" y="2041700"/>
                <a:ext cx="11905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931" extrusionOk="0">
                    <a:moveTo>
                      <a:pt x="4761" y="2248"/>
                    </a:moveTo>
                    <a:cubicBezTo>
                      <a:pt x="4431" y="2741"/>
                      <a:pt x="3758" y="2930"/>
                      <a:pt x="3173" y="2665"/>
                    </a:cubicBezTo>
                    <a:lnTo>
                      <a:pt x="945" y="1652"/>
                    </a:lnTo>
                    <a:cubicBezTo>
                      <a:pt x="300" y="1358"/>
                      <a:pt x="0" y="615"/>
                      <a:pt x="280" y="0"/>
                    </a:cubicBezTo>
                    <a:cubicBezTo>
                      <a:pt x="174" y="675"/>
                      <a:pt x="1196" y="1074"/>
                      <a:pt x="2309" y="1624"/>
                    </a:cubicBezTo>
                    <a:cubicBezTo>
                      <a:pt x="3210" y="2071"/>
                      <a:pt x="4020" y="2399"/>
                      <a:pt x="4761" y="2248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5864025" y="2115000"/>
                <a:ext cx="119025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931" extrusionOk="0">
                    <a:moveTo>
                      <a:pt x="4761" y="2248"/>
                    </a:moveTo>
                    <a:cubicBezTo>
                      <a:pt x="4431" y="2741"/>
                      <a:pt x="3757" y="2930"/>
                      <a:pt x="3173" y="2664"/>
                    </a:cubicBezTo>
                    <a:lnTo>
                      <a:pt x="945" y="1652"/>
                    </a:lnTo>
                    <a:cubicBezTo>
                      <a:pt x="300" y="1359"/>
                      <a:pt x="0" y="616"/>
                      <a:pt x="279" y="0"/>
                    </a:cubicBezTo>
                    <a:cubicBezTo>
                      <a:pt x="174" y="675"/>
                      <a:pt x="1196" y="1073"/>
                      <a:pt x="2308" y="1625"/>
                    </a:cubicBezTo>
                    <a:cubicBezTo>
                      <a:pt x="3209" y="2070"/>
                      <a:pt x="4020" y="2400"/>
                      <a:pt x="4761" y="2248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5828000" y="2190875"/>
                <a:ext cx="11905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931" extrusionOk="0">
                    <a:moveTo>
                      <a:pt x="4762" y="2248"/>
                    </a:moveTo>
                    <a:cubicBezTo>
                      <a:pt x="4432" y="2740"/>
                      <a:pt x="3757" y="2930"/>
                      <a:pt x="3174" y="2664"/>
                    </a:cubicBezTo>
                    <a:lnTo>
                      <a:pt x="946" y="1652"/>
                    </a:lnTo>
                    <a:cubicBezTo>
                      <a:pt x="300" y="1359"/>
                      <a:pt x="1" y="616"/>
                      <a:pt x="279" y="0"/>
                    </a:cubicBezTo>
                    <a:cubicBezTo>
                      <a:pt x="173" y="675"/>
                      <a:pt x="1196" y="1073"/>
                      <a:pt x="2309" y="1625"/>
                    </a:cubicBezTo>
                    <a:cubicBezTo>
                      <a:pt x="3209" y="2071"/>
                      <a:pt x="4021" y="2400"/>
                      <a:pt x="4762" y="2248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5794900" y="2264175"/>
                <a:ext cx="1190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930" extrusionOk="0">
                    <a:moveTo>
                      <a:pt x="4761" y="2247"/>
                    </a:moveTo>
                    <a:cubicBezTo>
                      <a:pt x="4432" y="2740"/>
                      <a:pt x="3757" y="2930"/>
                      <a:pt x="3174" y="2665"/>
                    </a:cubicBezTo>
                    <a:lnTo>
                      <a:pt x="946" y="1651"/>
                    </a:lnTo>
                    <a:cubicBezTo>
                      <a:pt x="300" y="1358"/>
                      <a:pt x="1" y="615"/>
                      <a:pt x="279" y="1"/>
                    </a:cubicBezTo>
                    <a:cubicBezTo>
                      <a:pt x="174" y="675"/>
                      <a:pt x="1196" y="1074"/>
                      <a:pt x="2309" y="1624"/>
                    </a:cubicBezTo>
                    <a:cubicBezTo>
                      <a:pt x="3209" y="2070"/>
                      <a:pt x="4021" y="2399"/>
                      <a:pt x="4761" y="2247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4866281" y="2322576"/>
            <a:ext cx="26193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1658406" y="2322576"/>
            <a:ext cx="26193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3"/>
          </p:nvPr>
        </p:nvSpPr>
        <p:spPr>
          <a:xfrm>
            <a:off x="1658425" y="1984248"/>
            <a:ext cx="2619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4"/>
          </p:nvPr>
        </p:nvSpPr>
        <p:spPr>
          <a:xfrm>
            <a:off x="4866301" y="1984248"/>
            <a:ext cx="2619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3" name="Google Shape;73;p5"/>
          <p:cNvGrpSpPr/>
          <p:nvPr/>
        </p:nvGrpSpPr>
        <p:grpSpPr>
          <a:xfrm>
            <a:off x="-76200" y="-152400"/>
            <a:ext cx="9220206" cy="5295892"/>
            <a:chOff x="-76200" y="-152400"/>
            <a:chExt cx="9220206" cy="5295892"/>
          </a:xfrm>
        </p:grpSpPr>
        <p:sp>
          <p:nvSpPr>
            <p:cNvPr id="74" name="Google Shape;74;p5"/>
            <p:cNvSpPr/>
            <p:nvPr/>
          </p:nvSpPr>
          <p:spPr>
            <a:xfrm rot="10800000" flipH="1">
              <a:off x="7133401" y="3632321"/>
              <a:ext cx="2010605" cy="1511171"/>
            </a:xfrm>
            <a:custGeom>
              <a:avLst/>
              <a:gdLst/>
              <a:ahLst/>
              <a:cxnLst/>
              <a:rect l="l" t="t" r="r" b="b"/>
              <a:pathLst>
                <a:path w="9843" h="7398" extrusionOk="0">
                  <a:moveTo>
                    <a:pt x="9842" y="7398"/>
                  </a:moveTo>
                  <a:cubicBezTo>
                    <a:pt x="8228" y="7125"/>
                    <a:pt x="7574" y="6108"/>
                    <a:pt x="7010" y="4383"/>
                  </a:cubicBezTo>
                  <a:cubicBezTo>
                    <a:pt x="6179" y="1841"/>
                    <a:pt x="3101" y="3851"/>
                    <a:pt x="1097" y="1899"/>
                  </a:cubicBezTo>
                  <a:cubicBezTo>
                    <a:pt x="567" y="1385"/>
                    <a:pt x="221" y="711"/>
                    <a:pt x="1" y="0"/>
                  </a:cubicBezTo>
                  <a:lnTo>
                    <a:pt x="9842" y="0"/>
                  </a:lnTo>
                  <a:lnTo>
                    <a:pt x="9842" y="7398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rot="10800000" flipH="1">
              <a:off x="8450539" y="3042731"/>
              <a:ext cx="485135" cy="540492"/>
            </a:xfrm>
            <a:custGeom>
              <a:avLst/>
              <a:gdLst/>
              <a:ahLst/>
              <a:cxnLst/>
              <a:rect l="l" t="t" r="r" b="b"/>
              <a:pathLst>
                <a:path w="2375" h="2646" extrusionOk="0">
                  <a:moveTo>
                    <a:pt x="925" y="375"/>
                  </a:moveTo>
                  <a:cubicBezTo>
                    <a:pt x="412" y="904"/>
                    <a:pt x="1" y="1719"/>
                    <a:pt x="1076" y="2183"/>
                  </a:cubicBezTo>
                  <a:cubicBezTo>
                    <a:pt x="2151" y="2646"/>
                    <a:pt x="2375" y="1588"/>
                    <a:pt x="2110" y="793"/>
                  </a:cubicBezTo>
                  <a:cubicBezTo>
                    <a:pt x="1845" y="0"/>
                    <a:pt x="1224" y="44"/>
                    <a:pt x="925" y="375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76200" y="-152400"/>
              <a:ext cx="2010605" cy="1511171"/>
            </a:xfrm>
            <a:custGeom>
              <a:avLst/>
              <a:gdLst/>
              <a:ahLst/>
              <a:cxnLst/>
              <a:rect l="l" t="t" r="r" b="b"/>
              <a:pathLst>
                <a:path w="9843" h="7398" extrusionOk="0">
                  <a:moveTo>
                    <a:pt x="1" y="7398"/>
                  </a:moveTo>
                  <a:cubicBezTo>
                    <a:pt x="1614" y="7125"/>
                    <a:pt x="2268" y="6108"/>
                    <a:pt x="2832" y="4383"/>
                  </a:cubicBezTo>
                  <a:cubicBezTo>
                    <a:pt x="3662" y="1841"/>
                    <a:pt x="6742" y="3851"/>
                    <a:pt x="8745" y="1899"/>
                  </a:cubicBezTo>
                  <a:cubicBezTo>
                    <a:pt x="9276" y="1385"/>
                    <a:pt x="9621" y="711"/>
                    <a:pt x="984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-31335" y="1315025"/>
              <a:ext cx="538449" cy="600342"/>
            </a:xfrm>
            <a:custGeom>
              <a:avLst/>
              <a:gdLst/>
              <a:ahLst/>
              <a:cxnLst/>
              <a:rect l="l" t="t" r="r" b="b"/>
              <a:pathLst>
                <a:path w="2636" h="2939" extrusionOk="0">
                  <a:moveTo>
                    <a:pt x="1026" y="417"/>
                  </a:moveTo>
                  <a:cubicBezTo>
                    <a:pt x="457" y="1005"/>
                    <a:pt x="0" y="1910"/>
                    <a:pt x="1194" y="2425"/>
                  </a:cubicBezTo>
                  <a:cubicBezTo>
                    <a:pt x="2388" y="2939"/>
                    <a:pt x="2636" y="1763"/>
                    <a:pt x="2342" y="882"/>
                  </a:cubicBezTo>
                  <a:cubicBezTo>
                    <a:pt x="2048" y="1"/>
                    <a:pt x="1358" y="50"/>
                    <a:pt x="1026" y="417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06600" y="1087308"/>
              <a:ext cx="242466" cy="271472"/>
            </a:xfrm>
            <a:custGeom>
              <a:avLst/>
              <a:gdLst/>
              <a:ahLst/>
              <a:cxnLst/>
              <a:rect l="l" t="t" r="r" b="b"/>
              <a:pathLst>
                <a:path w="1187" h="1329" extrusionOk="0">
                  <a:moveTo>
                    <a:pt x="1158" y="614"/>
                  </a:moveTo>
                  <a:cubicBezTo>
                    <a:pt x="969" y="1329"/>
                    <a:pt x="1" y="688"/>
                    <a:pt x="476" y="239"/>
                  </a:cubicBezTo>
                  <a:cubicBezTo>
                    <a:pt x="728" y="0"/>
                    <a:pt x="1187" y="176"/>
                    <a:pt x="1158" y="614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5"/>
          <p:cNvGrpSpPr/>
          <p:nvPr/>
        </p:nvGrpSpPr>
        <p:grpSpPr>
          <a:xfrm>
            <a:off x="147452" y="658091"/>
            <a:ext cx="7719308" cy="4413358"/>
            <a:chOff x="147452" y="658091"/>
            <a:chExt cx="7719308" cy="4413358"/>
          </a:xfrm>
        </p:grpSpPr>
        <p:grpSp>
          <p:nvGrpSpPr>
            <p:cNvPr id="80" name="Google Shape;80;p5"/>
            <p:cNvGrpSpPr/>
            <p:nvPr/>
          </p:nvGrpSpPr>
          <p:grpSpPr>
            <a:xfrm>
              <a:off x="7592702" y="4797391"/>
              <a:ext cx="274058" cy="274058"/>
              <a:chOff x="4589975" y="463825"/>
              <a:chExt cx="230650" cy="230650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5"/>
            <p:cNvGrpSpPr/>
            <p:nvPr/>
          </p:nvGrpSpPr>
          <p:grpSpPr>
            <a:xfrm>
              <a:off x="147452" y="658091"/>
              <a:ext cx="274058" cy="274058"/>
              <a:chOff x="4589975" y="463825"/>
              <a:chExt cx="230650" cy="230650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5"/>
          <p:cNvGrpSpPr/>
          <p:nvPr/>
        </p:nvGrpSpPr>
        <p:grpSpPr>
          <a:xfrm>
            <a:off x="421500" y="177963"/>
            <a:ext cx="8463146" cy="4549900"/>
            <a:chOff x="421500" y="177963"/>
            <a:chExt cx="8463146" cy="4549900"/>
          </a:xfrm>
        </p:grpSpPr>
        <p:sp>
          <p:nvSpPr>
            <p:cNvPr id="91" name="Google Shape;91;p5"/>
            <p:cNvSpPr/>
            <p:nvPr/>
          </p:nvSpPr>
          <p:spPr>
            <a:xfrm>
              <a:off x="8740400" y="3606138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21500" y="22760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8074300" y="4633313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49450" y="177963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5"/>
          <p:cNvGrpSpPr/>
          <p:nvPr/>
        </p:nvGrpSpPr>
        <p:grpSpPr>
          <a:xfrm>
            <a:off x="8312203" y="4009401"/>
            <a:ext cx="761437" cy="1007743"/>
            <a:chOff x="6210788" y="1765385"/>
            <a:chExt cx="684499" cy="905836"/>
          </a:xfrm>
        </p:grpSpPr>
        <p:grpSp>
          <p:nvGrpSpPr>
            <p:cNvPr id="96" name="Google Shape;96;p5"/>
            <p:cNvGrpSpPr/>
            <p:nvPr/>
          </p:nvGrpSpPr>
          <p:grpSpPr>
            <a:xfrm>
              <a:off x="6210788" y="1765385"/>
              <a:ext cx="684499" cy="905836"/>
              <a:chOff x="5755750" y="1974050"/>
              <a:chExt cx="311150" cy="4118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5765875" y="1976075"/>
                <a:ext cx="301025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6391" extrusionOk="0">
                    <a:moveTo>
                      <a:pt x="7065" y="324"/>
                    </a:moveTo>
                    <a:lnTo>
                      <a:pt x="10929" y="2003"/>
                    </a:lnTo>
                    <a:cubicBezTo>
                      <a:pt x="11673" y="2327"/>
                      <a:pt x="12040" y="3163"/>
                      <a:pt x="11753" y="3842"/>
                    </a:cubicBezTo>
                    <a:lnTo>
                      <a:pt x="6846" y="15436"/>
                    </a:lnTo>
                    <a:cubicBezTo>
                      <a:pt x="6558" y="16115"/>
                      <a:pt x="5720" y="16391"/>
                      <a:pt x="4976" y="16068"/>
                    </a:cubicBezTo>
                    <a:lnTo>
                      <a:pt x="1113" y="14389"/>
                    </a:lnTo>
                    <a:cubicBezTo>
                      <a:pt x="368" y="14064"/>
                      <a:pt x="1" y="13229"/>
                      <a:pt x="288" y="12550"/>
                    </a:cubicBezTo>
                    <a:lnTo>
                      <a:pt x="5195" y="956"/>
                    </a:lnTo>
                    <a:cubicBezTo>
                      <a:pt x="5483" y="277"/>
                      <a:pt x="6321" y="1"/>
                      <a:pt x="7065" y="324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5755750" y="1974050"/>
                <a:ext cx="308825" cy="409800"/>
              </a:xfrm>
              <a:custGeom>
                <a:avLst/>
                <a:gdLst/>
                <a:ahLst/>
                <a:cxnLst/>
                <a:rect l="l" t="t" r="r" b="b"/>
                <a:pathLst>
                  <a:path w="12353" h="16392" extrusionOk="0">
                    <a:moveTo>
                      <a:pt x="7467" y="325"/>
                    </a:moveTo>
                    <a:lnTo>
                      <a:pt x="11277" y="2004"/>
                    </a:lnTo>
                    <a:cubicBezTo>
                      <a:pt x="12012" y="2327"/>
                      <a:pt x="12353" y="3163"/>
                      <a:pt x="12045" y="3843"/>
                    </a:cubicBezTo>
                    <a:lnTo>
                      <a:pt x="6778" y="15436"/>
                    </a:lnTo>
                    <a:cubicBezTo>
                      <a:pt x="6469" y="16115"/>
                      <a:pt x="5623" y="16392"/>
                      <a:pt x="4888" y="16068"/>
                    </a:cubicBezTo>
                    <a:lnTo>
                      <a:pt x="1077" y="14388"/>
                    </a:lnTo>
                    <a:cubicBezTo>
                      <a:pt x="343" y="14065"/>
                      <a:pt x="1" y="13230"/>
                      <a:pt x="310" y="12550"/>
                    </a:cubicBezTo>
                    <a:lnTo>
                      <a:pt x="5576" y="956"/>
                    </a:lnTo>
                    <a:cubicBezTo>
                      <a:pt x="5885" y="277"/>
                      <a:pt x="6732" y="1"/>
                      <a:pt x="7467" y="3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5755750" y="2098225"/>
                <a:ext cx="234525" cy="285625"/>
              </a:xfrm>
              <a:custGeom>
                <a:avLst/>
                <a:gdLst/>
                <a:ahLst/>
                <a:cxnLst/>
                <a:rect l="l" t="t" r="r" b="b"/>
                <a:pathLst>
                  <a:path w="9381" h="11425" extrusionOk="0">
                    <a:moveTo>
                      <a:pt x="9381" y="4739"/>
                    </a:moveTo>
                    <a:lnTo>
                      <a:pt x="6778" y="10469"/>
                    </a:lnTo>
                    <a:cubicBezTo>
                      <a:pt x="6469" y="11148"/>
                      <a:pt x="5623" y="11425"/>
                      <a:pt x="4888" y="11101"/>
                    </a:cubicBezTo>
                    <a:lnTo>
                      <a:pt x="1077" y="9421"/>
                    </a:lnTo>
                    <a:cubicBezTo>
                      <a:pt x="343" y="9098"/>
                      <a:pt x="1" y="8262"/>
                      <a:pt x="310" y="7583"/>
                    </a:cubicBezTo>
                    <a:lnTo>
                      <a:pt x="3754" y="0"/>
                    </a:lnTo>
                    <a:cubicBezTo>
                      <a:pt x="3818" y="2200"/>
                      <a:pt x="7163" y="4412"/>
                      <a:pt x="9381" y="4739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5772250" y="1990600"/>
                <a:ext cx="275850" cy="376700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15068" extrusionOk="0">
                    <a:moveTo>
                      <a:pt x="6546" y="251"/>
                    </a:moveTo>
                    <a:cubicBezTo>
                      <a:pt x="6350" y="164"/>
                      <a:pt x="6118" y="147"/>
                      <a:pt x="5916" y="209"/>
                    </a:cubicBezTo>
                    <a:cubicBezTo>
                      <a:pt x="5738" y="262"/>
                      <a:pt x="5584" y="378"/>
                      <a:pt x="5501" y="560"/>
                    </a:cubicBezTo>
                    <a:lnTo>
                      <a:pt x="231" y="12160"/>
                    </a:lnTo>
                    <a:cubicBezTo>
                      <a:pt x="149" y="12349"/>
                      <a:pt x="166" y="12550"/>
                      <a:pt x="249" y="12724"/>
                    </a:cubicBezTo>
                    <a:cubicBezTo>
                      <a:pt x="334" y="12901"/>
                      <a:pt x="484" y="13051"/>
                      <a:pt x="667" y="13135"/>
                    </a:cubicBezTo>
                    <a:lnTo>
                      <a:pt x="4487" y="14818"/>
                    </a:lnTo>
                    <a:cubicBezTo>
                      <a:pt x="4684" y="14904"/>
                      <a:pt x="4915" y="14920"/>
                      <a:pt x="5118" y="14860"/>
                    </a:cubicBezTo>
                    <a:cubicBezTo>
                      <a:pt x="5297" y="14805"/>
                      <a:pt x="5451" y="14690"/>
                      <a:pt x="5533" y="14508"/>
                    </a:cubicBezTo>
                    <a:lnTo>
                      <a:pt x="10803" y="2907"/>
                    </a:lnTo>
                    <a:cubicBezTo>
                      <a:pt x="10885" y="2720"/>
                      <a:pt x="10868" y="2519"/>
                      <a:pt x="10786" y="2344"/>
                    </a:cubicBezTo>
                    <a:cubicBezTo>
                      <a:pt x="10701" y="2167"/>
                      <a:pt x="10549" y="2017"/>
                      <a:pt x="10367" y="1933"/>
                    </a:cubicBezTo>
                    <a:lnTo>
                      <a:pt x="6546" y="251"/>
                    </a:lnTo>
                    <a:lnTo>
                      <a:pt x="6546" y="251"/>
                    </a:lnTo>
                    <a:close/>
                    <a:moveTo>
                      <a:pt x="5875" y="72"/>
                    </a:moveTo>
                    <a:cubicBezTo>
                      <a:pt x="6109" y="1"/>
                      <a:pt x="6377" y="20"/>
                      <a:pt x="6605" y="121"/>
                    </a:cubicBezTo>
                    <a:cubicBezTo>
                      <a:pt x="7872" y="679"/>
                      <a:pt x="9172" y="1223"/>
                      <a:pt x="10425" y="1804"/>
                    </a:cubicBezTo>
                    <a:cubicBezTo>
                      <a:pt x="10638" y="1901"/>
                      <a:pt x="10815" y="2076"/>
                      <a:pt x="10913" y="2284"/>
                    </a:cubicBezTo>
                    <a:cubicBezTo>
                      <a:pt x="11013" y="2494"/>
                      <a:pt x="11033" y="2736"/>
                      <a:pt x="10933" y="2965"/>
                    </a:cubicBezTo>
                    <a:cubicBezTo>
                      <a:pt x="9149" y="6815"/>
                      <a:pt x="7417" y="10703"/>
                      <a:pt x="5663" y="14568"/>
                    </a:cubicBezTo>
                    <a:cubicBezTo>
                      <a:pt x="5561" y="14790"/>
                      <a:pt x="5374" y="14932"/>
                      <a:pt x="5160" y="14997"/>
                    </a:cubicBezTo>
                    <a:cubicBezTo>
                      <a:pt x="4926" y="15068"/>
                      <a:pt x="4656" y="15048"/>
                      <a:pt x="4429" y="14948"/>
                    </a:cubicBezTo>
                    <a:cubicBezTo>
                      <a:pt x="3162" y="14390"/>
                      <a:pt x="1862" y="13845"/>
                      <a:pt x="609" y="13264"/>
                    </a:cubicBezTo>
                    <a:cubicBezTo>
                      <a:pt x="395" y="13167"/>
                      <a:pt x="218" y="12993"/>
                      <a:pt x="120" y="12785"/>
                    </a:cubicBezTo>
                    <a:cubicBezTo>
                      <a:pt x="21" y="12575"/>
                      <a:pt x="0" y="12333"/>
                      <a:pt x="102" y="12103"/>
                    </a:cubicBezTo>
                    <a:cubicBezTo>
                      <a:pt x="1885" y="8253"/>
                      <a:pt x="3616" y="4366"/>
                      <a:pt x="5372" y="501"/>
                    </a:cubicBezTo>
                    <a:cubicBezTo>
                      <a:pt x="5473" y="277"/>
                      <a:pt x="5659" y="137"/>
                      <a:pt x="5875" y="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5897125" y="2019500"/>
                <a:ext cx="12835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3859" extrusionOk="0">
                    <a:moveTo>
                      <a:pt x="1904" y="280"/>
                    </a:moveTo>
                    <a:lnTo>
                      <a:pt x="4244" y="1344"/>
                    </a:lnTo>
                    <a:cubicBezTo>
                      <a:pt x="4858" y="1623"/>
                      <a:pt x="5133" y="2355"/>
                      <a:pt x="4855" y="2969"/>
                    </a:cubicBezTo>
                    <a:lnTo>
                      <a:pt x="4855" y="2969"/>
                    </a:lnTo>
                    <a:cubicBezTo>
                      <a:pt x="4575" y="3583"/>
                      <a:pt x="3844" y="3858"/>
                      <a:pt x="3230" y="3578"/>
                    </a:cubicBezTo>
                    <a:lnTo>
                      <a:pt x="889" y="2515"/>
                    </a:lnTo>
                    <a:cubicBezTo>
                      <a:pt x="275" y="2235"/>
                      <a:pt x="0" y="1503"/>
                      <a:pt x="280" y="889"/>
                    </a:cubicBezTo>
                    <a:lnTo>
                      <a:pt x="280" y="889"/>
                    </a:lnTo>
                    <a:cubicBezTo>
                      <a:pt x="558" y="274"/>
                      <a:pt x="1289" y="0"/>
                      <a:pt x="1904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51450" y="2046050"/>
                <a:ext cx="658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8" extrusionOk="0">
                    <a:moveTo>
                      <a:pt x="787" y="1"/>
                    </a:moveTo>
                    <a:lnTo>
                      <a:pt x="1901" y="508"/>
                    </a:lnTo>
                    <a:cubicBezTo>
                      <a:pt x="2401" y="735"/>
                      <a:pt x="2634" y="1311"/>
                      <a:pt x="2417" y="1787"/>
                    </a:cubicBezTo>
                    <a:lnTo>
                      <a:pt x="2417" y="1787"/>
                    </a:lnTo>
                    <a:cubicBezTo>
                      <a:pt x="2201" y="2263"/>
                      <a:pt x="1614" y="2467"/>
                      <a:pt x="1114" y="2239"/>
                    </a:cubicBezTo>
                    <a:lnTo>
                      <a:pt x="0" y="17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905275" y="2027700"/>
                <a:ext cx="658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8" extrusionOk="0">
                    <a:moveTo>
                      <a:pt x="2634" y="735"/>
                    </a:moveTo>
                    <a:lnTo>
                      <a:pt x="1520" y="228"/>
                    </a:lnTo>
                    <a:cubicBezTo>
                      <a:pt x="1020" y="1"/>
                      <a:pt x="433" y="204"/>
                      <a:pt x="218" y="681"/>
                    </a:cubicBezTo>
                    <a:lnTo>
                      <a:pt x="218" y="681"/>
                    </a:lnTo>
                    <a:cubicBezTo>
                      <a:pt x="1" y="1157"/>
                      <a:pt x="233" y="1733"/>
                      <a:pt x="733" y="1961"/>
                    </a:cubicBezTo>
                    <a:lnTo>
                      <a:pt x="1847" y="24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902025" y="2021650"/>
                <a:ext cx="120775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3080" extrusionOk="0">
                    <a:moveTo>
                      <a:pt x="195" y="958"/>
                    </a:moveTo>
                    <a:cubicBezTo>
                      <a:pt x="179" y="1008"/>
                      <a:pt x="125" y="1035"/>
                      <a:pt x="76" y="1019"/>
                    </a:cubicBezTo>
                    <a:cubicBezTo>
                      <a:pt x="27" y="1002"/>
                      <a:pt x="1" y="949"/>
                      <a:pt x="16" y="900"/>
                    </a:cubicBezTo>
                    <a:cubicBezTo>
                      <a:pt x="30" y="859"/>
                      <a:pt x="46" y="817"/>
                      <a:pt x="64" y="777"/>
                    </a:cubicBezTo>
                    <a:cubicBezTo>
                      <a:pt x="199" y="480"/>
                      <a:pt x="443" y="259"/>
                      <a:pt x="734" y="139"/>
                    </a:cubicBezTo>
                    <a:cubicBezTo>
                      <a:pt x="1024" y="19"/>
                      <a:pt x="1361" y="1"/>
                      <a:pt x="1684" y="108"/>
                    </a:cubicBezTo>
                    <a:cubicBezTo>
                      <a:pt x="1731" y="123"/>
                      <a:pt x="1778" y="142"/>
                      <a:pt x="1824" y="163"/>
                    </a:cubicBezTo>
                    <a:lnTo>
                      <a:pt x="3994" y="1149"/>
                    </a:lnTo>
                    <a:cubicBezTo>
                      <a:pt x="4049" y="1174"/>
                      <a:pt x="4104" y="1204"/>
                      <a:pt x="4155" y="1236"/>
                    </a:cubicBezTo>
                    <a:cubicBezTo>
                      <a:pt x="4439" y="1412"/>
                      <a:pt x="4639" y="1678"/>
                      <a:pt x="4735" y="1971"/>
                    </a:cubicBezTo>
                    <a:cubicBezTo>
                      <a:pt x="4831" y="2265"/>
                      <a:pt x="4822" y="2590"/>
                      <a:pt x="4689" y="2882"/>
                    </a:cubicBezTo>
                    <a:cubicBezTo>
                      <a:pt x="4668" y="2930"/>
                      <a:pt x="4643" y="2977"/>
                      <a:pt x="4614" y="3022"/>
                    </a:cubicBezTo>
                    <a:cubicBezTo>
                      <a:pt x="4587" y="3067"/>
                      <a:pt x="4529" y="3079"/>
                      <a:pt x="4485" y="3052"/>
                    </a:cubicBezTo>
                    <a:cubicBezTo>
                      <a:pt x="4441" y="3026"/>
                      <a:pt x="4427" y="2967"/>
                      <a:pt x="4454" y="2924"/>
                    </a:cubicBezTo>
                    <a:cubicBezTo>
                      <a:pt x="4479" y="2884"/>
                      <a:pt x="4500" y="2845"/>
                      <a:pt x="4518" y="2804"/>
                    </a:cubicBezTo>
                    <a:cubicBezTo>
                      <a:pt x="4631" y="2556"/>
                      <a:pt x="4638" y="2280"/>
                      <a:pt x="4557" y="2029"/>
                    </a:cubicBezTo>
                    <a:cubicBezTo>
                      <a:pt x="4474" y="1776"/>
                      <a:pt x="4301" y="1547"/>
                      <a:pt x="4056" y="1394"/>
                    </a:cubicBezTo>
                    <a:cubicBezTo>
                      <a:pt x="4013" y="1367"/>
                      <a:pt x="3966" y="1343"/>
                      <a:pt x="3917" y="1320"/>
                    </a:cubicBezTo>
                    <a:lnTo>
                      <a:pt x="1747" y="333"/>
                    </a:lnTo>
                    <a:cubicBezTo>
                      <a:pt x="1708" y="315"/>
                      <a:pt x="1667" y="300"/>
                      <a:pt x="1625" y="286"/>
                    </a:cubicBezTo>
                    <a:cubicBezTo>
                      <a:pt x="1346" y="193"/>
                      <a:pt x="1055" y="209"/>
                      <a:pt x="805" y="311"/>
                    </a:cubicBezTo>
                    <a:cubicBezTo>
                      <a:pt x="558" y="414"/>
                      <a:pt x="350" y="601"/>
                      <a:pt x="236" y="855"/>
                    </a:cubicBezTo>
                    <a:cubicBezTo>
                      <a:pt x="221" y="888"/>
                      <a:pt x="206" y="922"/>
                      <a:pt x="195" y="958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924500" y="2034350"/>
                <a:ext cx="796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388" extrusionOk="0">
                    <a:moveTo>
                      <a:pt x="137" y="254"/>
                    </a:moveTo>
                    <a:cubicBezTo>
                      <a:pt x="88" y="271"/>
                      <a:pt x="34" y="245"/>
                      <a:pt x="18" y="196"/>
                    </a:cubicBezTo>
                    <a:cubicBezTo>
                      <a:pt x="1" y="147"/>
                      <a:pt x="27" y="93"/>
                      <a:pt x="76" y="77"/>
                    </a:cubicBezTo>
                    <a:lnTo>
                      <a:pt x="103" y="68"/>
                    </a:lnTo>
                    <a:cubicBezTo>
                      <a:pt x="179" y="40"/>
                      <a:pt x="282" y="1"/>
                      <a:pt x="472" y="33"/>
                    </a:cubicBezTo>
                    <a:cubicBezTo>
                      <a:pt x="572" y="49"/>
                      <a:pt x="738" y="110"/>
                      <a:pt x="924" y="189"/>
                    </a:cubicBezTo>
                    <a:cubicBezTo>
                      <a:pt x="1107" y="266"/>
                      <a:pt x="1308" y="359"/>
                      <a:pt x="1483" y="441"/>
                    </a:cubicBezTo>
                    <a:cubicBezTo>
                      <a:pt x="1529" y="463"/>
                      <a:pt x="1549" y="518"/>
                      <a:pt x="1527" y="565"/>
                    </a:cubicBezTo>
                    <a:cubicBezTo>
                      <a:pt x="1505" y="611"/>
                      <a:pt x="1449" y="632"/>
                      <a:pt x="1404" y="609"/>
                    </a:cubicBezTo>
                    <a:cubicBezTo>
                      <a:pt x="1230" y="528"/>
                      <a:pt x="1031" y="437"/>
                      <a:pt x="852" y="361"/>
                    </a:cubicBezTo>
                    <a:cubicBezTo>
                      <a:pt x="679" y="287"/>
                      <a:pt x="526" y="230"/>
                      <a:pt x="443" y="216"/>
                    </a:cubicBezTo>
                    <a:cubicBezTo>
                      <a:pt x="300" y="194"/>
                      <a:pt x="224" y="222"/>
                      <a:pt x="168" y="243"/>
                    </a:cubicBezTo>
                    <a:lnTo>
                      <a:pt x="137" y="254"/>
                    </a:lnTo>
                    <a:close/>
                    <a:moveTo>
                      <a:pt x="2020" y="896"/>
                    </a:moveTo>
                    <a:cubicBezTo>
                      <a:pt x="1972" y="877"/>
                      <a:pt x="1948" y="823"/>
                      <a:pt x="1968" y="775"/>
                    </a:cubicBezTo>
                    <a:cubicBezTo>
                      <a:pt x="1987" y="727"/>
                      <a:pt x="2042" y="703"/>
                      <a:pt x="2089" y="722"/>
                    </a:cubicBezTo>
                    <a:lnTo>
                      <a:pt x="2098" y="727"/>
                    </a:lnTo>
                    <a:cubicBezTo>
                      <a:pt x="2553" y="936"/>
                      <a:pt x="3017" y="1149"/>
                      <a:pt x="3118" y="1195"/>
                    </a:cubicBezTo>
                    <a:cubicBezTo>
                      <a:pt x="3165" y="1216"/>
                      <a:pt x="3187" y="1272"/>
                      <a:pt x="3165" y="1319"/>
                    </a:cubicBezTo>
                    <a:cubicBezTo>
                      <a:pt x="3144" y="1366"/>
                      <a:pt x="3088" y="1388"/>
                      <a:pt x="3042" y="13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949175" y="2044550"/>
                <a:ext cx="24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866" extrusionOk="0">
                    <a:moveTo>
                      <a:pt x="772" y="69"/>
                    </a:moveTo>
                    <a:cubicBezTo>
                      <a:pt x="792" y="22"/>
                      <a:pt x="848" y="0"/>
                      <a:pt x="895" y="22"/>
                    </a:cubicBezTo>
                    <a:cubicBezTo>
                      <a:pt x="942" y="42"/>
                      <a:pt x="963" y="98"/>
                      <a:pt x="942" y="145"/>
                    </a:cubicBezTo>
                    <a:lnTo>
                      <a:pt x="193" y="1797"/>
                    </a:lnTo>
                    <a:cubicBezTo>
                      <a:pt x="171" y="1845"/>
                      <a:pt x="115" y="1865"/>
                      <a:pt x="69" y="1844"/>
                    </a:cubicBezTo>
                    <a:cubicBezTo>
                      <a:pt x="22" y="1823"/>
                      <a:pt x="0" y="1767"/>
                      <a:pt x="22" y="1720"/>
                    </a:cubicBezTo>
                    <a:lnTo>
                      <a:pt x="772" y="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864025" y="2092775"/>
                <a:ext cx="12835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3859" extrusionOk="0">
                    <a:moveTo>
                      <a:pt x="1903" y="280"/>
                    </a:moveTo>
                    <a:lnTo>
                      <a:pt x="4244" y="1345"/>
                    </a:lnTo>
                    <a:cubicBezTo>
                      <a:pt x="4858" y="1623"/>
                      <a:pt x="5133" y="2355"/>
                      <a:pt x="4853" y="2970"/>
                    </a:cubicBezTo>
                    <a:lnTo>
                      <a:pt x="4853" y="2970"/>
                    </a:lnTo>
                    <a:cubicBezTo>
                      <a:pt x="4575" y="3584"/>
                      <a:pt x="3844" y="3858"/>
                      <a:pt x="3229" y="3580"/>
                    </a:cubicBezTo>
                    <a:lnTo>
                      <a:pt x="889" y="2515"/>
                    </a:lnTo>
                    <a:cubicBezTo>
                      <a:pt x="275" y="2236"/>
                      <a:pt x="0" y="1505"/>
                      <a:pt x="280" y="889"/>
                    </a:cubicBezTo>
                    <a:lnTo>
                      <a:pt x="280" y="889"/>
                    </a:lnTo>
                    <a:cubicBezTo>
                      <a:pt x="558" y="275"/>
                      <a:pt x="1289" y="0"/>
                      <a:pt x="1904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5918350" y="2119375"/>
                <a:ext cx="658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6" extrusionOk="0">
                    <a:moveTo>
                      <a:pt x="787" y="0"/>
                    </a:moveTo>
                    <a:lnTo>
                      <a:pt x="1901" y="506"/>
                    </a:lnTo>
                    <a:cubicBezTo>
                      <a:pt x="2401" y="734"/>
                      <a:pt x="2634" y="1309"/>
                      <a:pt x="2417" y="1786"/>
                    </a:cubicBezTo>
                    <a:lnTo>
                      <a:pt x="2417" y="1786"/>
                    </a:lnTo>
                    <a:cubicBezTo>
                      <a:pt x="2201" y="2262"/>
                      <a:pt x="1614" y="2465"/>
                      <a:pt x="1114" y="2238"/>
                    </a:cubicBezTo>
                    <a:lnTo>
                      <a:pt x="0" y="1732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5872175" y="2101025"/>
                <a:ext cx="658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6" extrusionOk="0">
                    <a:moveTo>
                      <a:pt x="2634" y="734"/>
                    </a:moveTo>
                    <a:lnTo>
                      <a:pt x="1520" y="227"/>
                    </a:lnTo>
                    <a:cubicBezTo>
                      <a:pt x="1020" y="0"/>
                      <a:pt x="433" y="203"/>
                      <a:pt x="217" y="679"/>
                    </a:cubicBezTo>
                    <a:lnTo>
                      <a:pt x="217" y="679"/>
                    </a:lnTo>
                    <a:cubicBezTo>
                      <a:pt x="1" y="1156"/>
                      <a:pt x="233" y="1732"/>
                      <a:pt x="733" y="1960"/>
                    </a:cubicBezTo>
                    <a:lnTo>
                      <a:pt x="1847" y="2466"/>
                    </a:lnTo>
                    <a:lnTo>
                      <a:pt x="2634" y="7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868600" y="2095625"/>
                <a:ext cx="1208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3079" extrusionOk="0">
                    <a:moveTo>
                      <a:pt x="195" y="958"/>
                    </a:moveTo>
                    <a:cubicBezTo>
                      <a:pt x="179" y="1007"/>
                      <a:pt x="126" y="1033"/>
                      <a:pt x="77" y="1017"/>
                    </a:cubicBezTo>
                    <a:cubicBezTo>
                      <a:pt x="27" y="1001"/>
                      <a:pt x="1" y="949"/>
                      <a:pt x="17" y="900"/>
                    </a:cubicBezTo>
                    <a:cubicBezTo>
                      <a:pt x="31" y="858"/>
                      <a:pt x="47" y="816"/>
                      <a:pt x="65" y="777"/>
                    </a:cubicBezTo>
                    <a:cubicBezTo>
                      <a:pt x="201" y="479"/>
                      <a:pt x="444" y="257"/>
                      <a:pt x="735" y="137"/>
                    </a:cubicBezTo>
                    <a:cubicBezTo>
                      <a:pt x="1025" y="19"/>
                      <a:pt x="1361" y="0"/>
                      <a:pt x="1685" y="107"/>
                    </a:cubicBezTo>
                    <a:cubicBezTo>
                      <a:pt x="1731" y="123"/>
                      <a:pt x="1778" y="141"/>
                      <a:pt x="1825" y="162"/>
                    </a:cubicBezTo>
                    <a:lnTo>
                      <a:pt x="3995" y="1149"/>
                    </a:lnTo>
                    <a:cubicBezTo>
                      <a:pt x="4051" y="1174"/>
                      <a:pt x="4104" y="1202"/>
                      <a:pt x="4156" y="1234"/>
                    </a:cubicBezTo>
                    <a:cubicBezTo>
                      <a:pt x="4440" y="1411"/>
                      <a:pt x="4640" y="1676"/>
                      <a:pt x="4736" y="1970"/>
                    </a:cubicBezTo>
                    <a:cubicBezTo>
                      <a:pt x="4831" y="2265"/>
                      <a:pt x="4822" y="2588"/>
                      <a:pt x="4690" y="2880"/>
                    </a:cubicBezTo>
                    <a:lnTo>
                      <a:pt x="4686" y="2886"/>
                    </a:lnTo>
                    <a:cubicBezTo>
                      <a:pt x="4666" y="2933"/>
                      <a:pt x="4641" y="2978"/>
                      <a:pt x="4615" y="3022"/>
                    </a:cubicBezTo>
                    <a:cubicBezTo>
                      <a:pt x="4587" y="3065"/>
                      <a:pt x="4529" y="3079"/>
                      <a:pt x="4486" y="3051"/>
                    </a:cubicBezTo>
                    <a:cubicBezTo>
                      <a:pt x="4442" y="3024"/>
                      <a:pt x="4428" y="2966"/>
                      <a:pt x="4456" y="2922"/>
                    </a:cubicBezTo>
                    <a:cubicBezTo>
                      <a:pt x="4479" y="2885"/>
                      <a:pt x="4499" y="2846"/>
                      <a:pt x="4517" y="2808"/>
                    </a:cubicBezTo>
                    <a:lnTo>
                      <a:pt x="4519" y="2804"/>
                    </a:lnTo>
                    <a:cubicBezTo>
                      <a:pt x="4632" y="2555"/>
                      <a:pt x="4640" y="2280"/>
                      <a:pt x="4557" y="2028"/>
                    </a:cubicBezTo>
                    <a:cubicBezTo>
                      <a:pt x="4475" y="1775"/>
                      <a:pt x="4303" y="1546"/>
                      <a:pt x="4056" y="1394"/>
                    </a:cubicBezTo>
                    <a:cubicBezTo>
                      <a:pt x="4013" y="1367"/>
                      <a:pt x="3966" y="1342"/>
                      <a:pt x="3917" y="1319"/>
                    </a:cubicBezTo>
                    <a:lnTo>
                      <a:pt x="1748" y="333"/>
                    </a:lnTo>
                    <a:cubicBezTo>
                      <a:pt x="1708" y="314"/>
                      <a:pt x="1667" y="298"/>
                      <a:pt x="1625" y="285"/>
                    </a:cubicBezTo>
                    <a:cubicBezTo>
                      <a:pt x="1347" y="192"/>
                      <a:pt x="1056" y="208"/>
                      <a:pt x="806" y="311"/>
                    </a:cubicBezTo>
                    <a:cubicBezTo>
                      <a:pt x="558" y="412"/>
                      <a:pt x="350" y="601"/>
                      <a:pt x="236" y="853"/>
                    </a:cubicBezTo>
                    <a:cubicBezTo>
                      <a:pt x="220" y="886"/>
                      <a:pt x="208" y="922"/>
                      <a:pt x="195" y="958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891525" y="2107425"/>
                <a:ext cx="7965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1387" extrusionOk="0">
                    <a:moveTo>
                      <a:pt x="135" y="254"/>
                    </a:moveTo>
                    <a:cubicBezTo>
                      <a:pt x="86" y="270"/>
                      <a:pt x="34" y="244"/>
                      <a:pt x="16" y="195"/>
                    </a:cubicBezTo>
                    <a:cubicBezTo>
                      <a:pt x="0" y="146"/>
                      <a:pt x="27" y="93"/>
                      <a:pt x="76" y="76"/>
                    </a:cubicBezTo>
                    <a:lnTo>
                      <a:pt x="101" y="67"/>
                    </a:lnTo>
                    <a:cubicBezTo>
                      <a:pt x="177" y="39"/>
                      <a:pt x="280" y="1"/>
                      <a:pt x="472" y="32"/>
                    </a:cubicBezTo>
                    <a:cubicBezTo>
                      <a:pt x="571" y="48"/>
                      <a:pt x="738" y="111"/>
                      <a:pt x="924" y="188"/>
                    </a:cubicBezTo>
                    <a:cubicBezTo>
                      <a:pt x="1105" y="266"/>
                      <a:pt x="1307" y="358"/>
                      <a:pt x="1481" y="440"/>
                    </a:cubicBezTo>
                    <a:cubicBezTo>
                      <a:pt x="1528" y="462"/>
                      <a:pt x="1548" y="518"/>
                      <a:pt x="1527" y="565"/>
                    </a:cubicBezTo>
                    <a:cubicBezTo>
                      <a:pt x="1505" y="612"/>
                      <a:pt x="1449" y="631"/>
                      <a:pt x="1402" y="609"/>
                    </a:cubicBezTo>
                    <a:cubicBezTo>
                      <a:pt x="1229" y="528"/>
                      <a:pt x="1029" y="436"/>
                      <a:pt x="851" y="360"/>
                    </a:cubicBezTo>
                    <a:cubicBezTo>
                      <a:pt x="677" y="287"/>
                      <a:pt x="526" y="230"/>
                      <a:pt x="442" y="217"/>
                    </a:cubicBezTo>
                    <a:cubicBezTo>
                      <a:pt x="298" y="194"/>
                      <a:pt x="223" y="221"/>
                      <a:pt x="166" y="243"/>
                    </a:cubicBezTo>
                    <a:lnTo>
                      <a:pt x="135" y="254"/>
                    </a:lnTo>
                    <a:lnTo>
                      <a:pt x="135" y="254"/>
                    </a:lnTo>
                    <a:close/>
                    <a:moveTo>
                      <a:pt x="2012" y="892"/>
                    </a:moveTo>
                    <a:cubicBezTo>
                      <a:pt x="1966" y="870"/>
                      <a:pt x="1947" y="814"/>
                      <a:pt x="1969" y="767"/>
                    </a:cubicBezTo>
                    <a:cubicBezTo>
                      <a:pt x="1992" y="722"/>
                      <a:pt x="2047" y="703"/>
                      <a:pt x="2093" y="725"/>
                    </a:cubicBezTo>
                    <a:cubicBezTo>
                      <a:pt x="2550" y="935"/>
                      <a:pt x="3017" y="1149"/>
                      <a:pt x="3118" y="1195"/>
                    </a:cubicBezTo>
                    <a:cubicBezTo>
                      <a:pt x="3164" y="1215"/>
                      <a:pt x="3185" y="1271"/>
                      <a:pt x="3164" y="1319"/>
                    </a:cubicBezTo>
                    <a:cubicBezTo>
                      <a:pt x="3143" y="1366"/>
                      <a:pt x="3088" y="1387"/>
                      <a:pt x="3040" y="13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5916175" y="2117625"/>
                <a:ext cx="2407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866" extrusionOk="0">
                    <a:moveTo>
                      <a:pt x="771" y="68"/>
                    </a:moveTo>
                    <a:cubicBezTo>
                      <a:pt x="793" y="21"/>
                      <a:pt x="848" y="0"/>
                      <a:pt x="896" y="21"/>
                    </a:cubicBezTo>
                    <a:cubicBezTo>
                      <a:pt x="942" y="43"/>
                      <a:pt x="963" y="99"/>
                      <a:pt x="942" y="145"/>
                    </a:cubicBezTo>
                    <a:lnTo>
                      <a:pt x="192" y="1797"/>
                    </a:lnTo>
                    <a:cubicBezTo>
                      <a:pt x="172" y="1844"/>
                      <a:pt x="116" y="1865"/>
                      <a:pt x="69" y="1844"/>
                    </a:cubicBezTo>
                    <a:cubicBezTo>
                      <a:pt x="22" y="1822"/>
                      <a:pt x="1" y="1767"/>
                      <a:pt x="22" y="1721"/>
                    </a:cubicBezTo>
                    <a:lnTo>
                      <a:pt x="771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5828000" y="2168650"/>
                <a:ext cx="128325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3859" extrusionOk="0">
                    <a:moveTo>
                      <a:pt x="1903" y="280"/>
                    </a:moveTo>
                    <a:lnTo>
                      <a:pt x="4244" y="1345"/>
                    </a:lnTo>
                    <a:cubicBezTo>
                      <a:pt x="4859" y="1623"/>
                      <a:pt x="5132" y="2355"/>
                      <a:pt x="4854" y="2970"/>
                    </a:cubicBezTo>
                    <a:lnTo>
                      <a:pt x="4854" y="2970"/>
                    </a:lnTo>
                    <a:cubicBezTo>
                      <a:pt x="4575" y="3584"/>
                      <a:pt x="3844" y="3858"/>
                      <a:pt x="3230" y="3580"/>
                    </a:cubicBezTo>
                    <a:lnTo>
                      <a:pt x="890" y="2515"/>
                    </a:lnTo>
                    <a:cubicBezTo>
                      <a:pt x="275" y="2235"/>
                      <a:pt x="1" y="1505"/>
                      <a:pt x="279" y="889"/>
                    </a:cubicBezTo>
                    <a:lnTo>
                      <a:pt x="279" y="889"/>
                    </a:lnTo>
                    <a:cubicBezTo>
                      <a:pt x="559" y="275"/>
                      <a:pt x="1289" y="0"/>
                      <a:pt x="1903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882325" y="2195200"/>
                <a:ext cx="658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8" extrusionOk="0">
                    <a:moveTo>
                      <a:pt x="787" y="1"/>
                    </a:moveTo>
                    <a:lnTo>
                      <a:pt x="1900" y="508"/>
                    </a:lnTo>
                    <a:cubicBezTo>
                      <a:pt x="2401" y="736"/>
                      <a:pt x="2633" y="1311"/>
                      <a:pt x="2417" y="1787"/>
                    </a:cubicBezTo>
                    <a:lnTo>
                      <a:pt x="2417" y="1787"/>
                    </a:lnTo>
                    <a:cubicBezTo>
                      <a:pt x="2202" y="2264"/>
                      <a:pt x="1615" y="2468"/>
                      <a:pt x="1115" y="2240"/>
                    </a:cubicBezTo>
                    <a:lnTo>
                      <a:pt x="1" y="1734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5836175" y="2176850"/>
                <a:ext cx="658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2468" extrusionOk="0">
                    <a:moveTo>
                      <a:pt x="2633" y="735"/>
                    </a:moveTo>
                    <a:lnTo>
                      <a:pt x="1519" y="229"/>
                    </a:lnTo>
                    <a:cubicBezTo>
                      <a:pt x="1018" y="1"/>
                      <a:pt x="433" y="205"/>
                      <a:pt x="216" y="681"/>
                    </a:cubicBezTo>
                    <a:lnTo>
                      <a:pt x="216" y="681"/>
                    </a:lnTo>
                    <a:cubicBezTo>
                      <a:pt x="0" y="1158"/>
                      <a:pt x="232" y="1734"/>
                      <a:pt x="733" y="1962"/>
                    </a:cubicBezTo>
                    <a:lnTo>
                      <a:pt x="1847" y="2468"/>
                    </a:lnTo>
                    <a:lnTo>
                      <a:pt x="2632" y="7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5832875" y="2170850"/>
                <a:ext cx="1208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3079" extrusionOk="0">
                    <a:moveTo>
                      <a:pt x="195" y="958"/>
                    </a:moveTo>
                    <a:cubicBezTo>
                      <a:pt x="179" y="1007"/>
                      <a:pt x="126" y="1033"/>
                      <a:pt x="77" y="1017"/>
                    </a:cubicBezTo>
                    <a:cubicBezTo>
                      <a:pt x="28" y="1001"/>
                      <a:pt x="1" y="949"/>
                      <a:pt x="17" y="900"/>
                    </a:cubicBezTo>
                    <a:cubicBezTo>
                      <a:pt x="32" y="856"/>
                      <a:pt x="48" y="815"/>
                      <a:pt x="65" y="776"/>
                    </a:cubicBezTo>
                    <a:lnTo>
                      <a:pt x="68" y="771"/>
                    </a:lnTo>
                    <a:cubicBezTo>
                      <a:pt x="204" y="476"/>
                      <a:pt x="446" y="257"/>
                      <a:pt x="735" y="138"/>
                    </a:cubicBezTo>
                    <a:cubicBezTo>
                      <a:pt x="1025" y="18"/>
                      <a:pt x="1361" y="0"/>
                      <a:pt x="1684" y="107"/>
                    </a:cubicBezTo>
                    <a:cubicBezTo>
                      <a:pt x="1731" y="122"/>
                      <a:pt x="1778" y="141"/>
                      <a:pt x="1825" y="162"/>
                    </a:cubicBezTo>
                    <a:lnTo>
                      <a:pt x="3995" y="1148"/>
                    </a:lnTo>
                    <a:cubicBezTo>
                      <a:pt x="4051" y="1174"/>
                      <a:pt x="4104" y="1203"/>
                      <a:pt x="4156" y="1235"/>
                    </a:cubicBezTo>
                    <a:cubicBezTo>
                      <a:pt x="4440" y="1411"/>
                      <a:pt x="4640" y="1677"/>
                      <a:pt x="4735" y="1970"/>
                    </a:cubicBezTo>
                    <a:cubicBezTo>
                      <a:pt x="4831" y="2265"/>
                      <a:pt x="4822" y="2589"/>
                      <a:pt x="4690" y="2880"/>
                    </a:cubicBezTo>
                    <a:cubicBezTo>
                      <a:pt x="4668" y="2929"/>
                      <a:pt x="4643" y="2976"/>
                      <a:pt x="4614" y="3021"/>
                    </a:cubicBezTo>
                    <a:cubicBezTo>
                      <a:pt x="4587" y="3065"/>
                      <a:pt x="4530" y="3079"/>
                      <a:pt x="4485" y="3051"/>
                    </a:cubicBezTo>
                    <a:cubicBezTo>
                      <a:pt x="4442" y="3024"/>
                      <a:pt x="4428" y="2967"/>
                      <a:pt x="4456" y="2922"/>
                    </a:cubicBezTo>
                    <a:cubicBezTo>
                      <a:pt x="4480" y="2883"/>
                      <a:pt x="4501" y="2843"/>
                      <a:pt x="4519" y="2803"/>
                    </a:cubicBezTo>
                    <a:cubicBezTo>
                      <a:pt x="4632" y="2556"/>
                      <a:pt x="4640" y="2280"/>
                      <a:pt x="4557" y="2027"/>
                    </a:cubicBezTo>
                    <a:cubicBezTo>
                      <a:pt x="4475" y="1775"/>
                      <a:pt x="4303" y="1547"/>
                      <a:pt x="4056" y="1394"/>
                    </a:cubicBezTo>
                    <a:cubicBezTo>
                      <a:pt x="4013" y="1366"/>
                      <a:pt x="3967" y="1341"/>
                      <a:pt x="3917" y="1320"/>
                    </a:cubicBezTo>
                    <a:lnTo>
                      <a:pt x="1748" y="332"/>
                    </a:lnTo>
                    <a:cubicBezTo>
                      <a:pt x="1708" y="314"/>
                      <a:pt x="1667" y="298"/>
                      <a:pt x="1626" y="284"/>
                    </a:cubicBezTo>
                    <a:cubicBezTo>
                      <a:pt x="1347" y="192"/>
                      <a:pt x="1056" y="208"/>
                      <a:pt x="807" y="311"/>
                    </a:cubicBezTo>
                    <a:cubicBezTo>
                      <a:pt x="559" y="412"/>
                      <a:pt x="352" y="599"/>
                      <a:pt x="238" y="849"/>
                    </a:cubicBezTo>
                    <a:lnTo>
                      <a:pt x="236" y="854"/>
                    </a:lnTo>
                    <a:cubicBezTo>
                      <a:pt x="220" y="887"/>
                      <a:pt x="206" y="922"/>
                      <a:pt x="195" y="958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855400" y="2183550"/>
                <a:ext cx="79625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1386" extrusionOk="0">
                    <a:moveTo>
                      <a:pt x="135" y="253"/>
                    </a:moveTo>
                    <a:cubicBezTo>
                      <a:pt x="86" y="269"/>
                      <a:pt x="34" y="243"/>
                      <a:pt x="16" y="194"/>
                    </a:cubicBezTo>
                    <a:cubicBezTo>
                      <a:pt x="0" y="145"/>
                      <a:pt x="27" y="93"/>
                      <a:pt x="76" y="75"/>
                    </a:cubicBezTo>
                    <a:lnTo>
                      <a:pt x="101" y="66"/>
                    </a:lnTo>
                    <a:cubicBezTo>
                      <a:pt x="177" y="38"/>
                      <a:pt x="280" y="0"/>
                      <a:pt x="472" y="31"/>
                    </a:cubicBezTo>
                    <a:cubicBezTo>
                      <a:pt x="571" y="47"/>
                      <a:pt x="738" y="110"/>
                      <a:pt x="924" y="187"/>
                    </a:cubicBezTo>
                    <a:cubicBezTo>
                      <a:pt x="1105" y="265"/>
                      <a:pt x="1307" y="357"/>
                      <a:pt x="1481" y="440"/>
                    </a:cubicBezTo>
                    <a:cubicBezTo>
                      <a:pt x="1528" y="461"/>
                      <a:pt x="1548" y="517"/>
                      <a:pt x="1527" y="564"/>
                    </a:cubicBezTo>
                    <a:cubicBezTo>
                      <a:pt x="1505" y="611"/>
                      <a:pt x="1449" y="630"/>
                      <a:pt x="1402" y="608"/>
                    </a:cubicBezTo>
                    <a:cubicBezTo>
                      <a:pt x="1229" y="527"/>
                      <a:pt x="1029" y="435"/>
                      <a:pt x="851" y="360"/>
                    </a:cubicBezTo>
                    <a:cubicBezTo>
                      <a:pt x="677" y="287"/>
                      <a:pt x="526" y="230"/>
                      <a:pt x="442" y="216"/>
                    </a:cubicBezTo>
                    <a:cubicBezTo>
                      <a:pt x="298" y="192"/>
                      <a:pt x="223" y="220"/>
                      <a:pt x="166" y="242"/>
                    </a:cubicBezTo>
                    <a:lnTo>
                      <a:pt x="135" y="252"/>
                    </a:lnTo>
                    <a:lnTo>
                      <a:pt x="135" y="252"/>
                    </a:lnTo>
                    <a:close/>
                    <a:moveTo>
                      <a:pt x="2014" y="893"/>
                    </a:moveTo>
                    <a:cubicBezTo>
                      <a:pt x="1967" y="872"/>
                      <a:pt x="1947" y="816"/>
                      <a:pt x="1968" y="769"/>
                    </a:cubicBezTo>
                    <a:cubicBezTo>
                      <a:pt x="1990" y="723"/>
                      <a:pt x="2045" y="702"/>
                      <a:pt x="2092" y="724"/>
                    </a:cubicBezTo>
                    <a:lnTo>
                      <a:pt x="2137" y="744"/>
                    </a:lnTo>
                    <a:cubicBezTo>
                      <a:pt x="2578" y="946"/>
                      <a:pt x="3018" y="1149"/>
                      <a:pt x="3117" y="1194"/>
                    </a:cubicBezTo>
                    <a:cubicBezTo>
                      <a:pt x="3164" y="1216"/>
                      <a:pt x="3185" y="1270"/>
                      <a:pt x="3163" y="1317"/>
                    </a:cubicBezTo>
                    <a:cubicBezTo>
                      <a:pt x="3143" y="1365"/>
                      <a:pt x="3087" y="1386"/>
                      <a:pt x="3040" y="1364"/>
                    </a:cubicBezTo>
                    <a:lnTo>
                      <a:pt x="2014" y="89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880050" y="2193725"/>
                <a:ext cx="2407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866" extrusionOk="0">
                    <a:moveTo>
                      <a:pt x="771" y="68"/>
                    </a:moveTo>
                    <a:cubicBezTo>
                      <a:pt x="793" y="21"/>
                      <a:pt x="848" y="1"/>
                      <a:pt x="895" y="21"/>
                    </a:cubicBezTo>
                    <a:cubicBezTo>
                      <a:pt x="942" y="43"/>
                      <a:pt x="963" y="99"/>
                      <a:pt x="942" y="146"/>
                    </a:cubicBezTo>
                    <a:lnTo>
                      <a:pt x="192" y="1797"/>
                    </a:lnTo>
                    <a:cubicBezTo>
                      <a:pt x="171" y="1844"/>
                      <a:pt x="116" y="1866"/>
                      <a:pt x="68" y="1844"/>
                    </a:cubicBezTo>
                    <a:cubicBezTo>
                      <a:pt x="21" y="1823"/>
                      <a:pt x="1" y="1767"/>
                      <a:pt x="21" y="1721"/>
                    </a:cubicBezTo>
                    <a:lnTo>
                      <a:pt x="771" y="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5794900" y="2241950"/>
                <a:ext cx="128325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3859" extrusionOk="0">
                    <a:moveTo>
                      <a:pt x="1903" y="280"/>
                    </a:moveTo>
                    <a:lnTo>
                      <a:pt x="4244" y="1344"/>
                    </a:lnTo>
                    <a:cubicBezTo>
                      <a:pt x="4859" y="1624"/>
                      <a:pt x="5132" y="2355"/>
                      <a:pt x="4854" y="2969"/>
                    </a:cubicBezTo>
                    <a:lnTo>
                      <a:pt x="4854" y="2969"/>
                    </a:lnTo>
                    <a:cubicBezTo>
                      <a:pt x="4575" y="3585"/>
                      <a:pt x="3844" y="3859"/>
                      <a:pt x="3230" y="3579"/>
                    </a:cubicBezTo>
                    <a:lnTo>
                      <a:pt x="889" y="2515"/>
                    </a:lnTo>
                    <a:cubicBezTo>
                      <a:pt x="275" y="2235"/>
                      <a:pt x="1" y="1504"/>
                      <a:pt x="279" y="890"/>
                    </a:cubicBezTo>
                    <a:lnTo>
                      <a:pt x="279" y="890"/>
                    </a:lnTo>
                    <a:cubicBezTo>
                      <a:pt x="558" y="274"/>
                      <a:pt x="1289" y="1"/>
                      <a:pt x="1903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849225" y="2268525"/>
                <a:ext cx="6582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467" extrusionOk="0">
                    <a:moveTo>
                      <a:pt x="786" y="0"/>
                    </a:moveTo>
                    <a:lnTo>
                      <a:pt x="1900" y="507"/>
                    </a:lnTo>
                    <a:cubicBezTo>
                      <a:pt x="2401" y="734"/>
                      <a:pt x="2633" y="1311"/>
                      <a:pt x="2417" y="1787"/>
                    </a:cubicBezTo>
                    <a:lnTo>
                      <a:pt x="2417" y="1787"/>
                    </a:lnTo>
                    <a:cubicBezTo>
                      <a:pt x="2200" y="2262"/>
                      <a:pt x="1615" y="2467"/>
                      <a:pt x="1115" y="2240"/>
                    </a:cubicBezTo>
                    <a:lnTo>
                      <a:pt x="1" y="1733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803075" y="2250175"/>
                <a:ext cx="6582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467" extrusionOk="0">
                    <a:moveTo>
                      <a:pt x="2632" y="734"/>
                    </a:moveTo>
                    <a:lnTo>
                      <a:pt x="1518" y="227"/>
                    </a:lnTo>
                    <a:cubicBezTo>
                      <a:pt x="1018" y="0"/>
                      <a:pt x="433" y="205"/>
                      <a:pt x="216" y="681"/>
                    </a:cubicBezTo>
                    <a:lnTo>
                      <a:pt x="216" y="681"/>
                    </a:lnTo>
                    <a:cubicBezTo>
                      <a:pt x="0" y="1157"/>
                      <a:pt x="232" y="1733"/>
                      <a:pt x="733" y="1960"/>
                    </a:cubicBezTo>
                    <a:lnTo>
                      <a:pt x="1847" y="246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799475" y="2244775"/>
                <a:ext cx="12080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3081" extrusionOk="0">
                    <a:moveTo>
                      <a:pt x="195" y="958"/>
                    </a:moveTo>
                    <a:cubicBezTo>
                      <a:pt x="179" y="1007"/>
                      <a:pt x="126" y="1035"/>
                      <a:pt x="77" y="1019"/>
                    </a:cubicBezTo>
                    <a:cubicBezTo>
                      <a:pt x="28" y="1002"/>
                      <a:pt x="0" y="949"/>
                      <a:pt x="17" y="900"/>
                    </a:cubicBezTo>
                    <a:cubicBezTo>
                      <a:pt x="31" y="858"/>
                      <a:pt x="47" y="818"/>
                      <a:pt x="65" y="777"/>
                    </a:cubicBezTo>
                    <a:cubicBezTo>
                      <a:pt x="200" y="480"/>
                      <a:pt x="444" y="259"/>
                      <a:pt x="735" y="139"/>
                    </a:cubicBezTo>
                    <a:cubicBezTo>
                      <a:pt x="1025" y="20"/>
                      <a:pt x="1362" y="1"/>
                      <a:pt x="1684" y="108"/>
                    </a:cubicBezTo>
                    <a:lnTo>
                      <a:pt x="1692" y="111"/>
                    </a:lnTo>
                    <a:cubicBezTo>
                      <a:pt x="1738" y="126"/>
                      <a:pt x="1782" y="143"/>
                      <a:pt x="1825" y="163"/>
                    </a:cubicBezTo>
                    <a:lnTo>
                      <a:pt x="3994" y="1149"/>
                    </a:lnTo>
                    <a:cubicBezTo>
                      <a:pt x="4051" y="1175"/>
                      <a:pt x="4105" y="1204"/>
                      <a:pt x="4156" y="1236"/>
                    </a:cubicBezTo>
                    <a:cubicBezTo>
                      <a:pt x="4440" y="1412"/>
                      <a:pt x="4640" y="1677"/>
                      <a:pt x="4735" y="1971"/>
                    </a:cubicBezTo>
                    <a:cubicBezTo>
                      <a:pt x="4832" y="2266"/>
                      <a:pt x="4823" y="2589"/>
                      <a:pt x="4690" y="2881"/>
                    </a:cubicBezTo>
                    <a:cubicBezTo>
                      <a:pt x="4668" y="2929"/>
                      <a:pt x="4642" y="2976"/>
                      <a:pt x="4615" y="3022"/>
                    </a:cubicBezTo>
                    <a:cubicBezTo>
                      <a:pt x="4588" y="3066"/>
                      <a:pt x="4529" y="3080"/>
                      <a:pt x="4486" y="3053"/>
                    </a:cubicBezTo>
                    <a:cubicBezTo>
                      <a:pt x="4442" y="3025"/>
                      <a:pt x="4428" y="2967"/>
                      <a:pt x="4455" y="2924"/>
                    </a:cubicBezTo>
                    <a:cubicBezTo>
                      <a:pt x="4479" y="2885"/>
                      <a:pt x="4501" y="2845"/>
                      <a:pt x="4519" y="2805"/>
                    </a:cubicBezTo>
                    <a:cubicBezTo>
                      <a:pt x="4632" y="2556"/>
                      <a:pt x="4639" y="2280"/>
                      <a:pt x="4557" y="2029"/>
                    </a:cubicBezTo>
                    <a:cubicBezTo>
                      <a:pt x="4475" y="1775"/>
                      <a:pt x="4302" y="1547"/>
                      <a:pt x="4057" y="1394"/>
                    </a:cubicBezTo>
                    <a:cubicBezTo>
                      <a:pt x="4012" y="1367"/>
                      <a:pt x="3966" y="1342"/>
                      <a:pt x="3918" y="1320"/>
                    </a:cubicBezTo>
                    <a:lnTo>
                      <a:pt x="1748" y="334"/>
                    </a:lnTo>
                    <a:cubicBezTo>
                      <a:pt x="1709" y="316"/>
                      <a:pt x="1670" y="301"/>
                      <a:pt x="1633" y="288"/>
                    </a:cubicBezTo>
                    <a:lnTo>
                      <a:pt x="1626" y="286"/>
                    </a:lnTo>
                    <a:cubicBezTo>
                      <a:pt x="1346" y="193"/>
                      <a:pt x="1056" y="209"/>
                      <a:pt x="806" y="312"/>
                    </a:cubicBezTo>
                    <a:cubicBezTo>
                      <a:pt x="558" y="414"/>
                      <a:pt x="351" y="602"/>
                      <a:pt x="235" y="854"/>
                    </a:cubicBezTo>
                    <a:cubicBezTo>
                      <a:pt x="221" y="887"/>
                      <a:pt x="207" y="922"/>
                      <a:pt x="195" y="958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822375" y="2256625"/>
                <a:ext cx="79675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386" extrusionOk="0">
                    <a:moveTo>
                      <a:pt x="137" y="252"/>
                    </a:moveTo>
                    <a:cubicBezTo>
                      <a:pt x="88" y="270"/>
                      <a:pt x="34" y="243"/>
                      <a:pt x="18" y="194"/>
                    </a:cubicBezTo>
                    <a:cubicBezTo>
                      <a:pt x="1" y="145"/>
                      <a:pt x="27" y="92"/>
                      <a:pt x="76" y="76"/>
                    </a:cubicBezTo>
                    <a:lnTo>
                      <a:pt x="108" y="64"/>
                    </a:lnTo>
                    <a:cubicBezTo>
                      <a:pt x="183" y="36"/>
                      <a:pt x="286" y="0"/>
                      <a:pt x="472" y="31"/>
                    </a:cubicBezTo>
                    <a:cubicBezTo>
                      <a:pt x="572" y="47"/>
                      <a:pt x="738" y="109"/>
                      <a:pt x="924" y="187"/>
                    </a:cubicBezTo>
                    <a:cubicBezTo>
                      <a:pt x="1107" y="264"/>
                      <a:pt x="1308" y="358"/>
                      <a:pt x="1482" y="439"/>
                    </a:cubicBezTo>
                    <a:cubicBezTo>
                      <a:pt x="1529" y="460"/>
                      <a:pt x="1549" y="516"/>
                      <a:pt x="1527" y="563"/>
                    </a:cubicBezTo>
                    <a:cubicBezTo>
                      <a:pt x="1505" y="610"/>
                      <a:pt x="1449" y="630"/>
                      <a:pt x="1402" y="607"/>
                    </a:cubicBezTo>
                    <a:cubicBezTo>
                      <a:pt x="1230" y="526"/>
                      <a:pt x="1030" y="435"/>
                      <a:pt x="852" y="360"/>
                    </a:cubicBezTo>
                    <a:cubicBezTo>
                      <a:pt x="679" y="286"/>
                      <a:pt x="526" y="229"/>
                      <a:pt x="443" y="215"/>
                    </a:cubicBezTo>
                    <a:cubicBezTo>
                      <a:pt x="304" y="193"/>
                      <a:pt x="229" y="218"/>
                      <a:pt x="173" y="239"/>
                    </a:cubicBezTo>
                    <a:lnTo>
                      <a:pt x="137" y="252"/>
                    </a:lnTo>
                    <a:close/>
                    <a:moveTo>
                      <a:pt x="2015" y="893"/>
                    </a:moveTo>
                    <a:cubicBezTo>
                      <a:pt x="1969" y="871"/>
                      <a:pt x="1948" y="816"/>
                      <a:pt x="1970" y="770"/>
                    </a:cubicBezTo>
                    <a:cubicBezTo>
                      <a:pt x="1990" y="722"/>
                      <a:pt x="2046" y="701"/>
                      <a:pt x="2093" y="723"/>
                    </a:cubicBezTo>
                    <a:lnTo>
                      <a:pt x="2138" y="743"/>
                    </a:lnTo>
                    <a:cubicBezTo>
                      <a:pt x="2578" y="946"/>
                      <a:pt x="3020" y="1149"/>
                      <a:pt x="3118" y="1193"/>
                    </a:cubicBezTo>
                    <a:cubicBezTo>
                      <a:pt x="3165" y="1215"/>
                      <a:pt x="3187" y="1271"/>
                      <a:pt x="3165" y="1317"/>
                    </a:cubicBezTo>
                    <a:cubicBezTo>
                      <a:pt x="3144" y="1364"/>
                      <a:pt x="3088" y="1386"/>
                      <a:pt x="3042" y="1364"/>
                    </a:cubicBezTo>
                    <a:lnTo>
                      <a:pt x="2015" y="89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5847050" y="2266775"/>
                <a:ext cx="24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866" extrusionOk="0">
                    <a:moveTo>
                      <a:pt x="772" y="69"/>
                    </a:moveTo>
                    <a:cubicBezTo>
                      <a:pt x="792" y="22"/>
                      <a:pt x="848" y="1"/>
                      <a:pt x="895" y="22"/>
                    </a:cubicBezTo>
                    <a:cubicBezTo>
                      <a:pt x="942" y="44"/>
                      <a:pt x="963" y="99"/>
                      <a:pt x="942" y="146"/>
                    </a:cubicBezTo>
                    <a:lnTo>
                      <a:pt x="193" y="1797"/>
                    </a:lnTo>
                    <a:cubicBezTo>
                      <a:pt x="171" y="1845"/>
                      <a:pt x="115" y="1866"/>
                      <a:pt x="69" y="1845"/>
                    </a:cubicBezTo>
                    <a:cubicBezTo>
                      <a:pt x="22" y="1823"/>
                      <a:pt x="0" y="1767"/>
                      <a:pt x="22" y="1721"/>
                    </a:cubicBezTo>
                    <a:lnTo>
                      <a:pt x="772" y="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5"/>
            <p:cNvGrpSpPr/>
            <p:nvPr/>
          </p:nvGrpSpPr>
          <p:grpSpPr>
            <a:xfrm>
              <a:off x="6296914" y="1914195"/>
              <a:ext cx="486783" cy="650506"/>
              <a:chOff x="5794900" y="2041700"/>
              <a:chExt cx="221275" cy="295725"/>
            </a:xfrm>
          </p:grpSpPr>
          <p:sp>
            <p:nvSpPr>
              <p:cNvPr id="126" name="Google Shape;126;p5"/>
              <p:cNvSpPr/>
              <p:nvPr/>
            </p:nvSpPr>
            <p:spPr>
              <a:xfrm>
                <a:off x="5897125" y="2041700"/>
                <a:ext cx="11905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931" extrusionOk="0">
                    <a:moveTo>
                      <a:pt x="4761" y="2248"/>
                    </a:moveTo>
                    <a:cubicBezTo>
                      <a:pt x="4431" y="2741"/>
                      <a:pt x="3758" y="2930"/>
                      <a:pt x="3173" y="2665"/>
                    </a:cubicBezTo>
                    <a:lnTo>
                      <a:pt x="945" y="1652"/>
                    </a:lnTo>
                    <a:cubicBezTo>
                      <a:pt x="300" y="1358"/>
                      <a:pt x="0" y="615"/>
                      <a:pt x="280" y="0"/>
                    </a:cubicBezTo>
                    <a:cubicBezTo>
                      <a:pt x="174" y="675"/>
                      <a:pt x="1196" y="1074"/>
                      <a:pt x="2309" y="1624"/>
                    </a:cubicBezTo>
                    <a:cubicBezTo>
                      <a:pt x="3210" y="2071"/>
                      <a:pt x="4020" y="2399"/>
                      <a:pt x="4761" y="2248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864025" y="2115000"/>
                <a:ext cx="119025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931" extrusionOk="0">
                    <a:moveTo>
                      <a:pt x="4761" y="2248"/>
                    </a:moveTo>
                    <a:cubicBezTo>
                      <a:pt x="4431" y="2741"/>
                      <a:pt x="3757" y="2930"/>
                      <a:pt x="3173" y="2664"/>
                    </a:cubicBezTo>
                    <a:lnTo>
                      <a:pt x="945" y="1652"/>
                    </a:lnTo>
                    <a:cubicBezTo>
                      <a:pt x="300" y="1359"/>
                      <a:pt x="0" y="616"/>
                      <a:pt x="279" y="0"/>
                    </a:cubicBezTo>
                    <a:cubicBezTo>
                      <a:pt x="174" y="675"/>
                      <a:pt x="1196" y="1073"/>
                      <a:pt x="2308" y="1625"/>
                    </a:cubicBezTo>
                    <a:cubicBezTo>
                      <a:pt x="3209" y="2070"/>
                      <a:pt x="4020" y="2400"/>
                      <a:pt x="4761" y="2248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828000" y="2190875"/>
                <a:ext cx="11905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931" extrusionOk="0">
                    <a:moveTo>
                      <a:pt x="4762" y="2248"/>
                    </a:moveTo>
                    <a:cubicBezTo>
                      <a:pt x="4432" y="2740"/>
                      <a:pt x="3757" y="2930"/>
                      <a:pt x="3174" y="2664"/>
                    </a:cubicBezTo>
                    <a:lnTo>
                      <a:pt x="946" y="1652"/>
                    </a:lnTo>
                    <a:cubicBezTo>
                      <a:pt x="300" y="1359"/>
                      <a:pt x="1" y="616"/>
                      <a:pt x="279" y="0"/>
                    </a:cubicBezTo>
                    <a:cubicBezTo>
                      <a:pt x="173" y="675"/>
                      <a:pt x="1196" y="1073"/>
                      <a:pt x="2309" y="1625"/>
                    </a:cubicBezTo>
                    <a:cubicBezTo>
                      <a:pt x="3209" y="2071"/>
                      <a:pt x="4021" y="2400"/>
                      <a:pt x="4762" y="2248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794900" y="2264175"/>
                <a:ext cx="1190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930" extrusionOk="0">
                    <a:moveTo>
                      <a:pt x="4761" y="2247"/>
                    </a:moveTo>
                    <a:cubicBezTo>
                      <a:pt x="4432" y="2740"/>
                      <a:pt x="3757" y="2930"/>
                      <a:pt x="3174" y="2665"/>
                    </a:cubicBezTo>
                    <a:lnTo>
                      <a:pt x="946" y="1651"/>
                    </a:lnTo>
                    <a:cubicBezTo>
                      <a:pt x="300" y="1358"/>
                      <a:pt x="1" y="615"/>
                      <a:pt x="279" y="1"/>
                    </a:cubicBezTo>
                    <a:cubicBezTo>
                      <a:pt x="174" y="675"/>
                      <a:pt x="1196" y="1074"/>
                      <a:pt x="2309" y="1624"/>
                    </a:cubicBezTo>
                    <a:cubicBezTo>
                      <a:pt x="3209" y="2070"/>
                      <a:pt x="4021" y="2399"/>
                      <a:pt x="4761" y="2247"/>
                    </a:cubicBezTo>
                    <a:close/>
                  </a:path>
                </a:pathLst>
              </a:custGeom>
              <a:solidFill>
                <a:srgbClr val="191919">
                  <a:alpha val="30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720000" y="1143000"/>
            <a:ext cx="32280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720000" y="2245800"/>
            <a:ext cx="32280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7"/>
          <p:cNvSpPr>
            <a:spLocks noGrp="1"/>
          </p:cNvSpPr>
          <p:nvPr>
            <p:ph type="pic" idx="2"/>
          </p:nvPr>
        </p:nvSpPr>
        <p:spPr>
          <a:xfrm>
            <a:off x="4572000" y="535000"/>
            <a:ext cx="3868800" cy="4073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7" name="Google Shape;177;p7"/>
          <p:cNvGrpSpPr/>
          <p:nvPr/>
        </p:nvGrpSpPr>
        <p:grpSpPr>
          <a:xfrm>
            <a:off x="2" y="6"/>
            <a:ext cx="9144000" cy="5143497"/>
            <a:chOff x="2" y="6"/>
            <a:chExt cx="9144000" cy="5143497"/>
          </a:xfrm>
        </p:grpSpPr>
        <p:sp>
          <p:nvSpPr>
            <p:cNvPr id="178" name="Google Shape;178;p7"/>
            <p:cNvSpPr/>
            <p:nvPr/>
          </p:nvSpPr>
          <p:spPr>
            <a:xfrm rot="5400000">
              <a:off x="236958" y="3454000"/>
              <a:ext cx="1452547" cy="1926458"/>
            </a:xfrm>
            <a:custGeom>
              <a:avLst/>
              <a:gdLst/>
              <a:ahLst/>
              <a:cxnLst/>
              <a:rect l="l" t="t" r="r" b="b"/>
              <a:pathLst>
                <a:path w="6317" h="8378" extrusionOk="0">
                  <a:moveTo>
                    <a:pt x="1" y="8378"/>
                  </a:moveTo>
                  <a:cubicBezTo>
                    <a:pt x="234" y="7004"/>
                    <a:pt x="1101" y="6447"/>
                    <a:pt x="2573" y="5968"/>
                  </a:cubicBezTo>
                  <a:cubicBezTo>
                    <a:pt x="4744" y="5260"/>
                    <a:pt x="3029" y="2640"/>
                    <a:pt x="4694" y="933"/>
                  </a:cubicBezTo>
                  <a:cubicBezTo>
                    <a:pt x="5135" y="482"/>
                    <a:pt x="5709" y="189"/>
                    <a:pt x="6316" y="1"/>
                  </a:cubicBezTo>
                  <a:lnTo>
                    <a:pt x="6316" y="8378"/>
                  </a:lnTo>
                  <a:lnTo>
                    <a:pt x="1" y="8378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 rot="5400000">
              <a:off x="176577" y="3363752"/>
              <a:ext cx="330197" cy="324219"/>
            </a:xfrm>
            <a:custGeom>
              <a:avLst/>
              <a:gdLst/>
              <a:ahLst/>
              <a:cxnLst/>
              <a:rect l="l" t="t" r="r" b="b"/>
              <a:pathLst>
                <a:path w="1436" h="1410" extrusionOk="0">
                  <a:moveTo>
                    <a:pt x="944" y="55"/>
                  </a:moveTo>
                  <a:cubicBezTo>
                    <a:pt x="522" y="0"/>
                    <a:pt x="0" y="93"/>
                    <a:pt x="156" y="751"/>
                  </a:cubicBezTo>
                  <a:cubicBezTo>
                    <a:pt x="313" y="1410"/>
                    <a:pt x="881" y="1146"/>
                    <a:pt x="1159" y="749"/>
                  </a:cubicBezTo>
                  <a:cubicBezTo>
                    <a:pt x="1436" y="352"/>
                    <a:pt x="1202" y="79"/>
                    <a:pt x="944" y="55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 rot="-5400000" flipH="1">
              <a:off x="7454500" y="-236950"/>
              <a:ext cx="1452547" cy="1926458"/>
            </a:xfrm>
            <a:custGeom>
              <a:avLst/>
              <a:gdLst/>
              <a:ahLst/>
              <a:cxnLst/>
              <a:rect l="l" t="t" r="r" b="b"/>
              <a:pathLst>
                <a:path w="6317" h="8378" extrusionOk="0">
                  <a:moveTo>
                    <a:pt x="6316" y="8378"/>
                  </a:moveTo>
                  <a:cubicBezTo>
                    <a:pt x="6083" y="7004"/>
                    <a:pt x="5215" y="6447"/>
                    <a:pt x="3742" y="5968"/>
                  </a:cubicBezTo>
                  <a:cubicBezTo>
                    <a:pt x="1571" y="5260"/>
                    <a:pt x="3288" y="2640"/>
                    <a:pt x="1622" y="933"/>
                  </a:cubicBezTo>
                  <a:cubicBezTo>
                    <a:pt x="1182" y="482"/>
                    <a:pt x="607" y="189"/>
                    <a:pt x="1" y="1"/>
                  </a:cubicBezTo>
                  <a:lnTo>
                    <a:pt x="1" y="8378"/>
                  </a:lnTo>
                  <a:lnTo>
                    <a:pt x="6316" y="8378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 rot="-5400000">
              <a:off x="8069063" y="812300"/>
              <a:ext cx="452297" cy="499665"/>
            </a:xfrm>
            <a:custGeom>
              <a:avLst/>
              <a:gdLst/>
              <a:ahLst/>
              <a:cxnLst/>
              <a:rect l="l" t="t" r="r" b="b"/>
              <a:pathLst>
                <a:path w="1967" h="2173" extrusionOk="0">
                  <a:moveTo>
                    <a:pt x="563" y="1714"/>
                  </a:moveTo>
                  <a:cubicBezTo>
                    <a:pt x="217" y="1190"/>
                    <a:pt x="1" y="440"/>
                    <a:pt x="973" y="220"/>
                  </a:cubicBezTo>
                  <a:cubicBezTo>
                    <a:pt x="1946" y="1"/>
                    <a:pt x="1966" y="924"/>
                    <a:pt x="1619" y="1548"/>
                  </a:cubicBezTo>
                  <a:cubicBezTo>
                    <a:pt x="1274" y="2173"/>
                    <a:pt x="761" y="2038"/>
                    <a:pt x="563" y="1714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7"/>
          <p:cNvGrpSpPr/>
          <p:nvPr/>
        </p:nvGrpSpPr>
        <p:grpSpPr>
          <a:xfrm>
            <a:off x="277969" y="195709"/>
            <a:ext cx="8625979" cy="4409452"/>
            <a:chOff x="277969" y="195709"/>
            <a:chExt cx="8625979" cy="4409452"/>
          </a:xfrm>
        </p:grpSpPr>
        <p:grpSp>
          <p:nvGrpSpPr>
            <p:cNvPr id="183" name="Google Shape;183;p7"/>
            <p:cNvGrpSpPr/>
            <p:nvPr/>
          </p:nvGrpSpPr>
          <p:grpSpPr>
            <a:xfrm>
              <a:off x="277969" y="195709"/>
              <a:ext cx="363873" cy="363873"/>
              <a:chOff x="4589975" y="463825"/>
              <a:chExt cx="230650" cy="23065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>
              <a:off x="8629889" y="4331103"/>
              <a:ext cx="274058" cy="274058"/>
              <a:chOff x="4589975" y="463825"/>
              <a:chExt cx="230650" cy="230650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" name="Google Shape;193;p7"/>
          <p:cNvGrpSpPr/>
          <p:nvPr/>
        </p:nvGrpSpPr>
        <p:grpSpPr>
          <a:xfrm>
            <a:off x="332913" y="240613"/>
            <a:ext cx="8429271" cy="4667475"/>
            <a:chOff x="332913" y="240613"/>
            <a:chExt cx="8429271" cy="4667475"/>
          </a:xfrm>
        </p:grpSpPr>
        <p:sp>
          <p:nvSpPr>
            <p:cNvPr id="194" name="Google Shape;194;p7"/>
            <p:cNvSpPr/>
            <p:nvPr/>
          </p:nvSpPr>
          <p:spPr>
            <a:xfrm>
              <a:off x="8617938" y="535000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535300" y="4813538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440700" y="265438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029625" y="240613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2913" y="898638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1" name="Google Shape;201;p8"/>
          <p:cNvGrpSpPr/>
          <p:nvPr/>
        </p:nvGrpSpPr>
        <p:grpSpPr>
          <a:xfrm>
            <a:off x="0" y="0"/>
            <a:ext cx="9144006" cy="5143492"/>
            <a:chOff x="0" y="0"/>
            <a:chExt cx="9144006" cy="5143492"/>
          </a:xfrm>
        </p:grpSpPr>
        <p:sp>
          <p:nvSpPr>
            <p:cNvPr id="202" name="Google Shape;202;p8"/>
            <p:cNvSpPr/>
            <p:nvPr/>
          </p:nvSpPr>
          <p:spPr>
            <a:xfrm rot="10800000" flipH="1">
              <a:off x="7133401" y="3632321"/>
              <a:ext cx="2010605" cy="1511171"/>
            </a:xfrm>
            <a:custGeom>
              <a:avLst/>
              <a:gdLst/>
              <a:ahLst/>
              <a:cxnLst/>
              <a:rect l="l" t="t" r="r" b="b"/>
              <a:pathLst>
                <a:path w="9843" h="7398" extrusionOk="0">
                  <a:moveTo>
                    <a:pt x="9842" y="7398"/>
                  </a:moveTo>
                  <a:cubicBezTo>
                    <a:pt x="8228" y="7125"/>
                    <a:pt x="7574" y="6108"/>
                    <a:pt x="7010" y="4383"/>
                  </a:cubicBezTo>
                  <a:cubicBezTo>
                    <a:pt x="6179" y="1841"/>
                    <a:pt x="3101" y="3851"/>
                    <a:pt x="1097" y="1899"/>
                  </a:cubicBezTo>
                  <a:cubicBezTo>
                    <a:pt x="567" y="1385"/>
                    <a:pt x="221" y="711"/>
                    <a:pt x="1" y="0"/>
                  </a:cubicBezTo>
                  <a:lnTo>
                    <a:pt x="9842" y="0"/>
                  </a:lnTo>
                  <a:lnTo>
                    <a:pt x="9842" y="7398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10800000" flipH="1">
              <a:off x="8450539" y="3042731"/>
              <a:ext cx="485135" cy="540492"/>
            </a:xfrm>
            <a:custGeom>
              <a:avLst/>
              <a:gdLst/>
              <a:ahLst/>
              <a:cxnLst/>
              <a:rect l="l" t="t" r="r" b="b"/>
              <a:pathLst>
                <a:path w="2375" h="2646" extrusionOk="0">
                  <a:moveTo>
                    <a:pt x="925" y="375"/>
                  </a:moveTo>
                  <a:cubicBezTo>
                    <a:pt x="412" y="904"/>
                    <a:pt x="1" y="1719"/>
                    <a:pt x="1076" y="2183"/>
                  </a:cubicBezTo>
                  <a:cubicBezTo>
                    <a:pt x="2151" y="2646"/>
                    <a:pt x="2375" y="1588"/>
                    <a:pt x="2110" y="793"/>
                  </a:cubicBezTo>
                  <a:cubicBezTo>
                    <a:pt x="1845" y="0"/>
                    <a:pt x="1224" y="44"/>
                    <a:pt x="925" y="375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0" y="0"/>
              <a:ext cx="2010605" cy="1511171"/>
            </a:xfrm>
            <a:custGeom>
              <a:avLst/>
              <a:gdLst/>
              <a:ahLst/>
              <a:cxnLst/>
              <a:rect l="l" t="t" r="r" b="b"/>
              <a:pathLst>
                <a:path w="9843" h="7398" extrusionOk="0">
                  <a:moveTo>
                    <a:pt x="1" y="7398"/>
                  </a:moveTo>
                  <a:cubicBezTo>
                    <a:pt x="1614" y="7125"/>
                    <a:pt x="2268" y="6108"/>
                    <a:pt x="2832" y="4383"/>
                  </a:cubicBezTo>
                  <a:cubicBezTo>
                    <a:pt x="3662" y="1841"/>
                    <a:pt x="6742" y="3851"/>
                    <a:pt x="8745" y="1899"/>
                  </a:cubicBezTo>
                  <a:cubicBezTo>
                    <a:pt x="9276" y="1385"/>
                    <a:pt x="9621" y="711"/>
                    <a:pt x="984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4865" y="1467425"/>
              <a:ext cx="538449" cy="600342"/>
            </a:xfrm>
            <a:custGeom>
              <a:avLst/>
              <a:gdLst/>
              <a:ahLst/>
              <a:cxnLst/>
              <a:rect l="l" t="t" r="r" b="b"/>
              <a:pathLst>
                <a:path w="2636" h="2939" extrusionOk="0">
                  <a:moveTo>
                    <a:pt x="1026" y="417"/>
                  </a:moveTo>
                  <a:cubicBezTo>
                    <a:pt x="457" y="1005"/>
                    <a:pt x="0" y="1910"/>
                    <a:pt x="1194" y="2425"/>
                  </a:cubicBezTo>
                  <a:cubicBezTo>
                    <a:pt x="2388" y="2939"/>
                    <a:pt x="2636" y="1763"/>
                    <a:pt x="2342" y="882"/>
                  </a:cubicBezTo>
                  <a:cubicBezTo>
                    <a:pt x="2048" y="1"/>
                    <a:pt x="1358" y="50"/>
                    <a:pt x="1026" y="417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82800" y="1239708"/>
              <a:ext cx="242466" cy="271472"/>
            </a:xfrm>
            <a:custGeom>
              <a:avLst/>
              <a:gdLst/>
              <a:ahLst/>
              <a:cxnLst/>
              <a:rect l="l" t="t" r="r" b="b"/>
              <a:pathLst>
                <a:path w="1187" h="1329" extrusionOk="0">
                  <a:moveTo>
                    <a:pt x="1158" y="614"/>
                  </a:moveTo>
                  <a:cubicBezTo>
                    <a:pt x="969" y="1329"/>
                    <a:pt x="1" y="688"/>
                    <a:pt x="476" y="239"/>
                  </a:cubicBezTo>
                  <a:cubicBezTo>
                    <a:pt x="728" y="0"/>
                    <a:pt x="1187" y="176"/>
                    <a:pt x="1158" y="614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8"/>
          <p:cNvGrpSpPr/>
          <p:nvPr/>
        </p:nvGrpSpPr>
        <p:grpSpPr>
          <a:xfrm>
            <a:off x="8428896" y="4242794"/>
            <a:ext cx="547633" cy="824510"/>
            <a:chOff x="5997800" y="700125"/>
            <a:chExt cx="216850" cy="326500"/>
          </a:xfrm>
        </p:grpSpPr>
        <p:sp>
          <p:nvSpPr>
            <p:cNvPr id="208" name="Google Shape;208;p8"/>
            <p:cNvSpPr/>
            <p:nvPr/>
          </p:nvSpPr>
          <p:spPr>
            <a:xfrm>
              <a:off x="6038775" y="743400"/>
              <a:ext cx="134900" cy="24350"/>
            </a:xfrm>
            <a:custGeom>
              <a:avLst/>
              <a:gdLst/>
              <a:ahLst/>
              <a:cxnLst/>
              <a:rect l="l" t="t" r="r" b="b"/>
              <a:pathLst>
                <a:path w="5396" h="974" extrusionOk="0">
                  <a:moveTo>
                    <a:pt x="0" y="0"/>
                  </a:moveTo>
                  <a:lnTo>
                    <a:pt x="0" y="974"/>
                  </a:lnTo>
                  <a:lnTo>
                    <a:pt x="5396" y="974"/>
                  </a:lnTo>
                  <a:lnTo>
                    <a:pt x="53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5997800" y="765500"/>
              <a:ext cx="216850" cy="259475"/>
            </a:xfrm>
            <a:custGeom>
              <a:avLst/>
              <a:gdLst/>
              <a:ahLst/>
              <a:cxnLst/>
              <a:rect l="l" t="t" r="r" b="b"/>
              <a:pathLst>
                <a:path w="8674" h="10379" extrusionOk="0">
                  <a:moveTo>
                    <a:pt x="6910" y="1"/>
                  </a:moveTo>
                  <a:cubicBezTo>
                    <a:pt x="7715" y="1"/>
                    <a:pt x="8279" y="665"/>
                    <a:pt x="8372" y="1463"/>
                  </a:cubicBezTo>
                  <a:cubicBezTo>
                    <a:pt x="8674" y="4032"/>
                    <a:pt x="8663" y="6514"/>
                    <a:pt x="8372" y="8916"/>
                  </a:cubicBezTo>
                  <a:cubicBezTo>
                    <a:pt x="8275" y="9715"/>
                    <a:pt x="7715" y="10378"/>
                    <a:pt x="6910" y="10378"/>
                  </a:cubicBezTo>
                  <a:lnTo>
                    <a:pt x="1764" y="10378"/>
                  </a:lnTo>
                  <a:cubicBezTo>
                    <a:pt x="959" y="10378"/>
                    <a:pt x="398" y="9714"/>
                    <a:pt x="301" y="8916"/>
                  </a:cubicBezTo>
                  <a:cubicBezTo>
                    <a:pt x="10" y="6514"/>
                    <a:pt x="0" y="4032"/>
                    <a:pt x="301" y="1463"/>
                  </a:cubicBezTo>
                  <a:cubicBezTo>
                    <a:pt x="395" y="665"/>
                    <a:pt x="959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022500" y="765500"/>
              <a:ext cx="192150" cy="261125"/>
            </a:xfrm>
            <a:custGeom>
              <a:avLst/>
              <a:gdLst/>
              <a:ahLst/>
              <a:cxnLst/>
              <a:rect l="l" t="t" r="r" b="b"/>
              <a:pathLst>
                <a:path w="7686" h="10445" extrusionOk="0">
                  <a:moveTo>
                    <a:pt x="5922" y="1"/>
                  </a:moveTo>
                  <a:cubicBezTo>
                    <a:pt x="6727" y="1"/>
                    <a:pt x="7291" y="665"/>
                    <a:pt x="7384" y="1463"/>
                  </a:cubicBezTo>
                  <a:cubicBezTo>
                    <a:pt x="7686" y="4032"/>
                    <a:pt x="7675" y="6514"/>
                    <a:pt x="7384" y="8916"/>
                  </a:cubicBezTo>
                  <a:cubicBezTo>
                    <a:pt x="7287" y="9715"/>
                    <a:pt x="6727" y="10378"/>
                    <a:pt x="5922" y="10378"/>
                  </a:cubicBezTo>
                  <a:lnTo>
                    <a:pt x="776" y="10378"/>
                  </a:lnTo>
                  <a:cubicBezTo>
                    <a:pt x="481" y="10378"/>
                    <a:pt x="219" y="10289"/>
                    <a:pt x="1" y="10136"/>
                  </a:cubicBezTo>
                  <a:cubicBezTo>
                    <a:pt x="9" y="10138"/>
                    <a:pt x="4331" y="10445"/>
                    <a:pt x="4772" y="6967"/>
                  </a:cubicBezTo>
                  <a:cubicBezTo>
                    <a:pt x="5212" y="3484"/>
                    <a:pt x="3349" y="1"/>
                    <a:pt x="3349" y="1"/>
                  </a:cubicBezTo>
                  <a:lnTo>
                    <a:pt x="5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998850" y="830100"/>
              <a:ext cx="214750" cy="130275"/>
            </a:xfrm>
            <a:custGeom>
              <a:avLst/>
              <a:gdLst/>
              <a:ahLst/>
              <a:cxnLst/>
              <a:rect l="l" t="t" r="r" b="b"/>
              <a:pathLst>
                <a:path w="8590" h="5211" extrusionOk="0">
                  <a:moveTo>
                    <a:pt x="8442" y="1"/>
                  </a:moveTo>
                  <a:cubicBezTo>
                    <a:pt x="8589" y="1779"/>
                    <a:pt x="8587" y="3514"/>
                    <a:pt x="8446" y="5210"/>
                  </a:cubicBezTo>
                  <a:lnTo>
                    <a:pt x="145" y="5210"/>
                  </a:lnTo>
                  <a:cubicBezTo>
                    <a:pt x="3" y="3514"/>
                    <a:pt x="0" y="1778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5999275" y="846625"/>
              <a:ext cx="56725" cy="93850"/>
            </a:xfrm>
            <a:custGeom>
              <a:avLst/>
              <a:gdLst/>
              <a:ahLst/>
              <a:cxnLst/>
              <a:rect l="l" t="t" r="r" b="b"/>
              <a:pathLst>
                <a:path w="2269" h="3754" extrusionOk="0">
                  <a:moveTo>
                    <a:pt x="71" y="3754"/>
                  </a:moveTo>
                  <a:cubicBezTo>
                    <a:pt x="0" y="2523"/>
                    <a:pt x="3" y="1272"/>
                    <a:pt x="83" y="1"/>
                  </a:cubicBezTo>
                  <a:lnTo>
                    <a:pt x="2268" y="1"/>
                  </a:lnTo>
                  <a:lnTo>
                    <a:pt x="2268" y="37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020625" y="700125"/>
              <a:ext cx="170700" cy="46850"/>
            </a:xfrm>
            <a:custGeom>
              <a:avLst/>
              <a:gdLst/>
              <a:ahLst/>
              <a:cxnLst/>
              <a:rect l="l" t="t" r="r" b="b"/>
              <a:pathLst>
                <a:path w="6828" h="1874" extrusionOk="0">
                  <a:moveTo>
                    <a:pt x="72" y="84"/>
                  </a:moveTo>
                  <a:cubicBezTo>
                    <a:pt x="2292" y="1"/>
                    <a:pt x="4527" y="2"/>
                    <a:pt x="6778" y="84"/>
                  </a:cubicBezTo>
                  <a:cubicBezTo>
                    <a:pt x="6819" y="660"/>
                    <a:pt x="6827" y="1215"/>
                    <a:pt x="6778" y="1731"/>
                  </a:cubicBezTo>
                  <a:cubicBezTo>
                    <a:pt x="4429" y="1873"/>
                    <a:pt x="2195" y="1874"/>
                    <a:pt x="72" y="1731"/>
                  </a:cubicBezTo>
                  <a:cubicBezTo>
                    <a:pt x="1" y="1219"/>
                    <a:pt x="0" y="671"/>
                    <a:pt x="72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041400" y="762175"/>
              <a:ext cx="129650" cy="6725"/>
            </a:xfrm>
            <a:custGeom>
              <a:avLst/>
              <a:gdLst/>
              <a:ahLst/>
              <a:cxnLst/>
              <a:rect l="l" t="t" r="r" b="b"/>
              <a:pathLst>
                <a:path w="5186" h="269" extrusionOk="0">
                  <a:moveTo>
                    <a:pt x="134" y="268"/>
                  </a:moveTo>
                  <a:cubicBezTo>
                    <a:pt x="60" y="268"/>
                    <a:pt x="0" y="209"/>
                    <a:pt x="0" y="134"/>
                  </a:cubicBezTo>
                  <a:cubicBezTo>
                    <a:pt x="0" y="59"/>
                    <a:pt x="60" y="0"/>
                    <a:pt x="134" y="0"/>
                  </a:cubicBezTo>
                  <a:lnTo>
                    <a:pt x="5052" y="0"/>
                  </a:lnTo>
                  <a:cubicBezTo>
                    <a:pt x="5126" y="0"/>
                    <a:pt x="5186" y="59"/>
                    <a:pt x="5186" y="134"/>
                  </a:cubicBezTo>
                  <a:cubicBezTo>
                    <a:pt x="5186" y="209"/>
                    <a:pt x="5126" y="268"/>
                    <a:pt x="5052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103450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3" y="1429"/>
                  </a:moveTo>
                  <a:cubicBezTo>
                    <a:pt x="203" y="1485"/>
                    <a:pt x="158" y="1531"/>
                    <a:pt x="102" y="1531"/>
                  </a:cubicBezTo>
                  <a:cubicBezTo>
                    <a:pt x="46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085200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2" y="1531"/>
                  </a:cubicBezTo>
                  <a:cubicBezTo>
                    <a:pt x="46" y="1531"/>
                    <a:pt x="0" y="1485"/>
                    <a:pt x="0" y="1429"/>
                  </a:cubicBezTo>
                  <a:lnTo>
                    <a:pt x="0" y="100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066925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3" y="1429"/>
                  </a:moveTo>
                  <a:cubicBezTo>
                    <a:pt x="203" y="1485"/>
                    <a:pt x="157" y="1531"/>
                    <a:pt x="102" y="1531"/>
                  </a:cubicBezTo>
                  <a:cubicBezTo>
                    <a:pt x="46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6" y="0"/>
                    <a:pt x="102" y="0"/>
                  </a:cubicBezTo>
                  <a:cubicBezTo>
                    <a:pt x="157" y="0"/>
                    <a:pt x="203" y="45"/>
                    <a:pt x="203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048675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1" y="1531"/>
                  </a:cubicBezTo>
                  <a:cubicBezTo>
                    <a:pt x="46" y="1531"/>
                    <a:pt x="0" y="1485"/>
                    <a:pt x="0" y="1429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030400" y="703850"/>
              <a:ext cx="5050" cy="38275"/>
            </a:xfrm>
            <a:custGeom>
              <a:avLst/>
              <a:gdLst/>
              <a:ahLst/>
              <a:cxnLst/>
              <a:rect l="l" t="t" r="r" b="b"/>
              <a:pathLst>
                <a:path w="202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1" y="1531"/>
                  </a:cubicBezTo>
                  <a:cubicBezTo>
                    <a:pt x="45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121750" y="703850"/>
              <a:ext cx="5050" cy="38275"/>
            </a:xfrm>
            <a:custGeom>
              <a:avLst/>
              <a:gdLst/>
              <a:ahLst/>
              <a:cxnLst/>
              <a:rect l="l" t="t" r="r" b="b"/>
              <a:pathLst>
                <a:path w="202" h="1531" extrusionOk="0">
                  <a:moveTo>
                    <a:pt x="201" y="1429"/>
                  </a:moveTo>
                  <a:cubicBezTo>
                    <a:pt x="201" y="1485"/>
                    <a:pt x="157" y="1531"/>
                    <a:pt x="101" y="1531"/>
                  </a:cubicBezTo>
                  <a:cubicBezTo>
                    <a:pt x="45" y="1531"/>
                    <a:pt x="0" y="1485"/>
                    <a:pt x="0" y="1429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1" y="45"/>
                    <a:pt x="201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6140000" y="703850"/>
              <a:ext cx="5050" cy="38275"/>
            </a:xfrm>
            <a:custGeom>
              <a:avLst/>
              <a:gdLst/>
              <a:ahLst/>
              <a:cxnLst/>
              <a:rect l="l" t="t" r="r" b="b"/>
              <a:pathLst>
                <a:path w="202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1" y="1531"/>
                  </a:cubicBezTo>
                  <a:cubicBezTo>
                    <a:pt x="45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6158275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2" y="1429"/>
                  </a:moveTo>
                  <a:cubicBezTo>
                    <a:pt x="202" y="1485"/>
                    <a:pt x="157" y="1531"/>
                    <a:pt x="101" y="1531"/>
                  </a:cubicBezTo>
                  <a:cubicBezTo>
                    <a:pt x="46" y="1531"/>
                    <a:pt x="0" y="1485"/>
                    <a:pt x="0" y="1429"/>
                  </a:cubicBezTo>
                  <a:lnTo>
                    <a:pt x="0" y="100"/>
                  </a:lnTo>
                  <a:cubicBezTo>
                    <a:pt x="0" y="45"/>
                    <a:pt x="46" y="0"/>
                    <a:pt x="101" y="0"/>
                  </a:cubicBezTo>
                  <a:cubicBezTo>
                    <a:pt x="157" y="0"/>
                    <a:pt x="202" y="45"/>
                    <a:pt x="202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176525" y="703850"/>
              <a:ext cx="5075" cy="38275"/>
            </a:xfrm>
            <a:custGeom>
              <a:avLst/>
              <a:gdLst/>
              <a:ahLst/>
              <a:cxnLst/>
              <a:rect l="l" t="t" r="r" b="b"/>
              <a:pathLst>
                <a:path w="203" h="1531" extrusionOk="0">
                  <a:moveTo>
                    <a:pt x="203" y="1429"/>
                  </a:moveTo>
                  <a:cubicBezTo>
                    <a:pt x="203" y="1485"/>
                    <a:pt x="157" y="1531"/>
                    <a:pt x="101" y="1531"/>
                  </a:cubicBezTo>
                  <a:cubicBezTo>
                    <a:pt x="47" y="1531"/>
                    <a:pt x="1" y="1485"/>
                    <a:pt x="1" y="1429"/>
                  </a:cubicBezTo>
                  <a:lnTo>
                    <a:pt x="1" y="100"/>
                  </a:lnTo>
                  <a:cubicBezTo>
                    <a:pt x="1" y="45"/>
                    <a:pt x="47" y="0"/>
                    <a:pt x="101" y="0"/>
                  </a:cubicBezTo>
                  <a:cubicBezTo>
                    <a:pt x="157" y="0"/>
                    <a:pt x="203" y="45"/>
                    <a:pt x="203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6076725" y="849250"/>
              <a:ext cx="128200" cy="6725"/>
            </a:xfrm>
            <a:custGeom>
              <a:avLst/>
              <a:gdLst/>
              <a:ahLst/>
              <a:cxnLst/>
              <a:rect l="l" t="t" r="r" b="b"/>
              <a:pathLst>
                <a:path w="5128" h="269" extrusionOk="0">
                  <a:moveTo>
                    <a:pt x="135" y="269"/>
                  </a:moveTo>
                  <a:cubicBezTo>
                    <a:pt x="61" y="269"/>
                    <a:pt x="0" y="210"/>
                    <a:pt x="0" y="135"/>
                  </a:cubicBezTo>
                  <a:cubicBezTo>
                    <a:pt x="0" y="60"/>
                    <a:pt x="61" y="1"/>
                    <a:pt x="135" y="1"/>
                  </a:cubicBezTo>
                  <a:lnTo>
                    <a:pt x="4994" y="1"/>
                  </a:lnTo>
                  <a:cubicBezTo>
                    <a:pt x="5068" y="1"/>
                    <a:pt x="5127" y="61"/>
                    <a:pt x="5127" y="135"/>
                  </a:cubicBezTo>
                  <a:cubicBezTo>
                    <a:pt x="5127" y="208"/>
                    <a:pt x="5068" y="269"/>
                    <a:pt x="4994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076725" y="869725"/>
              <a:ext cx="128200" cy="6750"/>
            </a:xfrm>
            <a:custGeom>
              <a:avLst/>
              <a:gdLst/>
              <a:ahLst/>
              <a:cxnLst/>
              <a:rect l="l" t="t" r="r" b="b"/>
              <a:pathLst>
                <a:path w="5128" h="270" extrusionOk="0">
                  <a:moveTo>
                    <a:pt x="135" y="269"/>
                  </a:moveTo>
                  <a:cubicBezTo>
                    <a:pt x="61" y="269"/>
                    <a:pt x="0" y="209"/>
                    <a:pt x="0" y="135"/>
                  </a:cubicBezTo>
                  <a:cubicBezTo>
                    <a:pt x="0" y="61"/>
                    <a:pt x="61" y="0"/>
                    <a:pt x="135" y="0"/>
                  </a:cubicBezTo>
                  <a:lnTo>
                    <a:pt x="4994" y="0"/>
                  </a:lnTo>
                  <a:cubicBezTo>
                    <a:pt x="5068" y="0"/>
                    <a:pt x="5127" y="61"/>
                    <a:pt x="5127" y="135"/>
                  </a:cubicBezTo>
                  <a:cubicBezTo>
                    <a:pt x="5127" y="209"/>
                    <a:pt x="5068" y="269"/>
                    <a:pt x="4994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6076725" y="890175"/>
              <a:ext cx="128200" cy="6750"/>
            </a:xfrm>
            <a:custGeom>
              <a:avLst/>
              <a:gdLst/>
              <a:ahLst/>
              <a:cxnLst/>
              <a:rect l="l" t="t" r="r" b="b"/>
              <a:pathLst>
                <a:path w="5128" h="270" extrusionOk="0">
                  <a:moveTo>
                    <a:pt x="135" y="270"/>
                  </a:moveTo>
                  <a:cubicBezTo>
                    <a:pt x="61" y="270"/>
                    <a:pt x="0" y="209"/>
                    <a:pt x="0" y="135"/>
                  </a:cubicBezTo>
                  <a:cubicBezTo>
                    <a:pt x="0" y="61"/>
                    <a:pt x="61" y="0"/>
                    <a:pt x="135" y="0"/>
                  </a:cubicBezTo>
                  <a:lnTo>
                    <a:pt x="4994" y="0"/>
                  </a:lnTo>
                  <a:cubicBezTo>
                    <a:pt x="5068" y="0"/>
                    <a:pt x="5127" y="61"/>
                    <a:pt x="5127" y="135"/>
                  </a:cubicBezTo>
                  <a:cubicBezTo>
                    <a:pt x="5127" y="209"/>
                    <a:pt x="5068" y="270"/>
                    <a:pt x="4994" y="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076725" y="910625"/>
              <a:ext cx="128200" cy="6775"/>
            </a:xfrm>
            <a:custGeom>
              <a:avLst/>
              <a:gdLst/>
              <a:ahLst/>
              <a:cxnLst/>
              <a:rect l="l" t="t" r="r" b="b"/>
              <a:pathLst>
                <a:path w="5128" h="271" extrusionOk="0">
                  <a:moveTo>
                    <a:pt x="135" y="270"/>
                  </a:moveTo>
                  <a:cubicBezTo>
                    <a:pt x="61" y="270"/>
                    <a:pt x="0" y="210"/>
                    <a:pt x="0" y="136"/>
                  </a:cubicBezTo>
                  <a:cubicBezTo>
                    <a:pt x="0" y="61"/>
                    <a:pt x="61" y="1"/>
                    <a:pt x="135" y="1"/>
                  </a:cubicBezTo>
                  <a:lnTo>
                    <a:pt x="4994" y="1"/>
                  </a:lnTo>
                  <a:cubicBezTo>
                    <a:pt x="5068" y="1"/>
                    <a:pt x="5127" y="61"/>
                    <a:pt x="5127" y="136"/>
                  </a:cubicBezTo>
                  <a:cubicBezTo>
                    <a:pt x="5127" y="210"/>
                    <a:pt x="5068" y="270"/>
                    <a:pt x="4994" y="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076725" y="931100"/>
              <a:ext cx="128200" cy="6750"/>
            </a:xfrm>
            <a:custGeom>
              <a:avLst/>
              <a:gdLst/>
              <a:ahLst/>
              <a:cxnLst/>
              <a:rect l="l" t="t" r="r" b="b"/>
              <a:pathLst>
                <a:path w="5128" h="270" extrusionOk="0">
                  <a:moveTo>
                    <a:pt x="135" y="270"/>
                  </a:moveTo>
                  <a:cubicBezTo>
                    <a:pt x="61" y="270"/>
                    <a:pt x="0" y="209"/>
                    <a:pt x="0" y="135"/>
                  </a:cubicBezTo>
                  <a:cubicBezTo>
                    <a:pt x="0" y="61"/>
                    <a:pt x="61" y="0"/>
                    <a:pt x="135" y="0"/>
                  </a:cubicBezTo>
                  <a:lnTo>
                    <a:pt x="4994" y="0"/>
                  </a:lnTo>
                  <a:cubicBezTo>
                    <a:pt x="5068" y="0"/>
                    <a:pt x="5127" y="61"/>
                    <a:pt x="5127" y="135"/>
                  </a:cubicBezTo>
                  <a:cubicBezTo>
                    <a:pt x="5127" y="209"/>
                    <a:pt x="5068" y="270"/>
                    <a:pt x="4994" y="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351231" y="258959"/>
            <a:ext cx="7925266" cy="4722765"/>
            <a:chOff x="351231" y="258959"/>
            <a:chExt cx="7925266" cy="4722765"/>
          </a:xfrm>
        </p:grpSpPr>
        <p:grpSp>
          <p:nvGrpSpPr>
            <p:cNvPr id="230" name="Google Shape;230;p8"/>
            <p:cNvGrpSpPr/>
            <p:nvPr/>
          </p:nvGrpSpPr>
          <p:grpSpPr>
            <a:xfrm>
              <a:off x="8002439" y="4707666"/>
              <a:ext cx="274058" cy="274058"/>
              <a:chOff x="4589975" y="463825"/>
              <a:chExt cx="230650" cy="2306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8"/>
            <p:cNvGrpSpPr/>
            <p:nvPr/>
          </p:nvGrpSpPr>
          <p:grpSpPr>
            <a:xfrm>
              <a:off x="351231" y="258959"/>
              <a:ext cx="363873" cy="363873"/>
              <a:chOff x="4589975" y="463825"/>
              <a:chExt cx="230650" cy="230650"/>
            </a:xfrm>
          </p:grpSpPr>
          <p:sp>
            <p:nvSpPr>
              <p:cNvPr id="236" name="Google Shape;236;p8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" name="Google Shape;240;p8"/>
          <p:cNvGrpSpPr/>
          <p:nvPr/>
        </p:nvGrpSpPr>
        <p:grpSpPr>
          <a:xfrm>
            <a:off x="157300" y="258950"/>
            <a:ext cx="8620163" cy="3739950"/>
            <a:chOff x="157300" y="258950"/>
            <a:chExt cx="8620163" cy="3739950"/>
          </a:xfrm>
        </p:grpSpPr>
        <p:sp>
          <p:nvSpPr>
            <p:cNvPr id="241" name="Google Shape;241;p8"/>
            <p:cNvSpPr/>
            <p:nvPr/>
          </p:nvSpPr>
          <p:spPr>
            <a:xfrm>
              <a:off x="157300" y="1065013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682863" y="390435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964163" y="25895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7762369" y="3315290"/>
            <a:ext cx="1381627" cy="1818339"/>
            <a:chOff x="7762369" y="3315290"/>
            <a:chExt cx="1381627" cy="1818339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7762369" y="3626487"/>
              <a:ext cx="1381627" cy="1507142"/>
            </a:xfrm>
            <a:custGeom>
              <a:avLst/>
              <a:gdLst/>
              <a:ahLst/>
              <a:cxnLst/>
              <a:rect l="l" t="t" r="r" b="b"/>
              <a:pathLst>
                <a:path w="10061" h="10975" extrusionOk="0">
                  <a:moveTo>
                    <a:pt x="9871" y="1"/>
                  </a:moveTo>
                  <a:cubicBezTo>
                    <a:pt x="10060" y="3450"/>
                    <a:pt x="8625" y="4300"/>
                    <a:pt x="5397" y="4250"/>
                  </a:cubicBezTo>
                  <a:cubicBezTo>
                    <a:pt x="4136" y="4231"/>
                    <a:pt x="3663" y="4756"/>
                    <a:pt x="3830" y="5453"/>
                  </a:cubicBezTo>
                  <a:cubicBezTo>
                    <a:pt x="4303" y="7422"/>
                    <a:pt x="5036" y="10652"/>
                    <a:pt x="1" y="10974"/>
                  </a:cubicBezTo>
                  <a:lnTo>
                    <a:pt x="1" y="1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8590523" y="3315290"/>
              <a:ext cx="334112" cy="311178"/>
            </a:xfrm>
            <a:custGeom>
              <a:avLst/>
              <a:gdLst/>
              <a:ahLst/>
              <a:cxnLst/>
              <a:rect l="l" t="t" r="r" b="b"/>
              <a:pathLst>
                <a:path w="2433" h="2266" extrusionOk="0">
                  <a:moveTo>
                    <a:pt x="1038" y="2123"/>
                  </a:moveTo>
                  <a:cubicBezTo>
                    <a:pt x="1806" y="2265"/>
                    <a:pt x="2433" y="1313"/>
                    <a:pt x="2405" y="865"/>
                  </a:cubicBezTo>
                  <a:cubicBezTo>
                    <a:pt x="2356" y="25"/>
                    <a:pt x="1064" y="1"/>
                    <a:pt x="487" y="432"/>
                  </a:cubicBezTo>
                  <a:cubicBezTo>
                    <a:pt x="0" y="795"/>
                    <a:pt x="103" y="1950"/>
                    <a:pt x="1038" y="2123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9"/>
          <p:cNvGrpSpPr/>
          <p:nvPr/>
        </p:nvGrpSpPr>
        <p:grpSpPr>
          <a:xfrm flipH="1">
            <a:off x="144" y="3315290"/>
            <a:ext cx="1381627" cy="1818339"/>
            <a:chOff x="7762369" y="3315290"/>
            <a:chExt cx="1381627" cy="1818339"/>
          </a:xfrm>
        </p:grpSpPr>
        <p:sp>
          <p:nvSpPr>
            <p:cNvPr id="251" name="Google Shape;251;p9"/>
            <p:cNvSpPr/>
            <p:nvPr/>
          </p:nvSpPr>
          <p:spPr>
            <a:xfrm rot="10800000">
              <a:off x="7762369" y="3626487"/>
              <a:ext cx="1381627" cy="1507142"/>
            </a:xfrm>
            <a:custGeom>
              <a:avLst/>
              <a:gdLst/>
              <a:ahLst/>
              <a:cxnLst/>
              <a:rect l="l" t="t" r="r" b="b"/>
              <a:pathLst>
                <a:path w="10061" h="10975" extrusionOk="0">
                  <a:moveTo>
                    <a:pt x="9871" y="1"/>
                  </a:moveTo>
                  <a:cubicBezTo>
                    <a:pt x="10060" y="3450"/>
                    <a:pt x="8625" y="4300"/>
                    <a:pt x="5397" y="4250"/>
                  </a:cubicBezTo>
                  <a:cubicBezTo>
                    <a:pt x="4136" y="4231"/>
                    <a:pt x="3663" y="4756"/>
                    <a:pt x="3830" y="5453"/>
                  </a:cubicBezTo>
                  <a:cubicBezTo>
                    <a:pt x="4303" y="7422"/>
                    <a:pt x="5036" y="10652"/>
                    <a:pt x="1" y="10974"/>
                  </a:cubicBezTo>
                  <a:lnTo>
                    <a:pt x="1" y="1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8590523" y="3315290"/>
              <a:ext cx="334112" cy="311178"/>
            </a:xfrm>
            <a:custGeom>
              <a:avLst/>
              <a:gdLst/>
              <a:ahLst/>
              <a:cxnLst/>
              <a:rect l="l" t="t" r="r" b="b"/>
              <a:pathLst>
                <a:path w="2433" h="2266" extrusionOk="0">
                  <a:moveTo>
                    <a:pt x="1038" y="2123"/>
                  </a:moveTo>
                  <a:cubicBezTo>
                    <a:pt x="1806" y="2265"/>
                    <a:pt x="2433" y="1313"/>
                    <a:pt x="2405" y="865"/>
                  </a:cubicBezTo>
                  <a:cubicBezTo>
                    <a:pt x="2356" y="25"/>
                    <a:pt x="1064" y="1"/>
                    <a:pt x="487" y="432"/>
                  </a:cubicBezTo>
                  <a:cubicBezTo>
                    <a:pt x="0" y="795"/>
                    <a:pt x="103" y="1950"/>
                    <a:pt x="1038" y="2123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9"/>
          <p:cNvGrpSpPr/>
          <p:nvPr/>
        </p:nvGrpSpPr>
        <p:grpSpPr>
          <a:xfrm>
            <a:off x="271738" y="3496538"/>
            <a:ext cx="8403409" cy="1520775"/>
            <a:chOff x="271738" y="236075"/>
            <a:chExt cx="8403409" cy="1520775"/>
          </a:xfrm>
        </p:grpSpPr>
        <p:sp>
          <p:nvSpPr>
            <p:cNvPr id="254" name="Google Shape;254;p9"/>
            <p:cNvSpPr/>
            <p:nvPr/>
          </p:nvSpPr>
          <p:spPr>
            <a:xfrm>
              <a:off x="8530900" y="759163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71738" y="166230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42975" y="236075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8628589" y="3431616"/>
            <a:ext cx="454591" cy="1491154"/>
            <a:chOff x="8628589" y="171153"/>
            <a:chExt cx="454591" cy="1491154"/>
          </a:xfrm>
        </p:grpSpPr>
        <p:grpSp>
          <p:nvGrpSpPr>
            <p:cNvPr id="258" name="Google Shape;258;p9"/>
            <p:cNvGrpSpPr/>
            <p:nvPr/>
          </p:nvGrpSpPr>
          <p:grpSpPr>
            <a:xfrm>
              <a:off x="8628589" y="171153"/>
              <a:ext cx="274058" cy="274058"/>
              <a:chOff x="4589975" y="463825"/>
              <a:chExt cx="230650" cy="230650"/>
            </a:xfrm>
          </p:grpSpPr>
          <p:sp>
            <p:nvSpPr>
              <p:cNvPr id="259" name="Google Shape;259;p9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9"/>
            <p:cNvGrpSpPr/>
            <p:nvPr/>
          </p:nvGrpSpPr>
          <p:grpSpPr>
            <a:xfrm>
              <a:off x="8719306" y="1298434"/>
              <a:ext cx="363873" cy="363873"/>
              <a:chOff x="4589975" y="463825"/>
              <a:chExt cx="230650" cy="230650"/>
            </a:xfrm>
          </p:grpSpPr>
          <p:sp>
            <p:nvSpPr>
              <p:cNvPr id="264" name="Google Shape;264;p9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9"/>
          <p:cNvGrpSpPr/>
          <p:nvPr/>
        </p:nvGrpSpPr>
        <p:grpSpPr>
          <a:xfrm>
            <a:off x="386119" y="4114834"/>
            <a:ext cx="941009" cy="763367"/>
            <a:chOff x="5587550" y="1136025"/>
            <a:chExt cx="697250" cy="565625"/>
          </a:xfrm>
        </p:grpSpPr>
        <p:sp>
          <p:nvSpPr>
            <p:cNvPr id="269" name="Google Shape;269;p9"/>
            <p:cNvSpPr/>
            <p:nvPr/>
          </p:nvSpPr>
          <p:spPr>
            <a:xfrm>
              <a:off x="5814300" y="1136025"/>
              <a:ext cx="241900" cy="147475"/>
            </a:xfrm>
            <a:custGeom>
              <a:avLst/>
              <a:gdLst/>
              <a:ahLst/>
              <a:cxnLst/>
              <a:rect l="l" t="t" r="r" b="b"/>
              <a:pathLst>
                <a:path w="9676" h="5899" extrusionOk="0">
                  <a:moveTo>
                    <a:pt x="1344" y="5130"/>
                  </a:moveTo>
                  <a:cubicBezTo>
                    <a:pt x="1344" y="5501"/>
                    <a:pt x="1043" y="5803"/>
                    <a:pt x="672" y="5803"/>
                  </a:cubicBezTo>
                  <a:cubicBezTo>
                    <a:pt x="301" y="5803"/>
                    <a:pt x="1" y="5501"/>
                    <a:pt x="1" y="5130"/>
                  </a:cubicBezTo>
                  <a:lnTo>
                    <a:pt x="1" y="3297"/>
                  </a:lnTo>
                  <a:cubicBezTo>
                    <a:pt x="1" y="1832"/>
                    <a:pt x="713" y="996"/>
                    <a:pt x="1720" y="523"/>
                  </a:cubicBezTo>
                  <a:cubicBezTo>
                    <a:pt x="2609" y="105"/>
                    <a:pt x="3709" y="13"/>
                    <a:pt x="4697" y="7"/>
                  </a:cubicBezTo>
                  <a:cubicBezTo>
                    <a:pt x="5629" y="1"/>
                    <a:pt x="6796" y="77"/>
                    <a:pt x="7757" y="472"/>
                  </a:cubicBezTo>
                  <a:cubicBezTo>
                    <a:pt x="8855" y="924"/>
                    <a:pt x="9675" y="1747"/>
                    <a:pt x="9675" y="3220"/>
                  </a:cubicBezTo>
                  <a:lnTo>
                    <a:pt x="9675" y="5227"/>
                  </a:lnTo>
                  <a:cubicBezTo>
                    <a:pt x="9675" y="5598"/>
                    <a:pt x="9374" y="5899"/>
                    <a:pt x="9003" y="5899"/>
                  </a:cubicBezTo>
                  <a:cubicBezTo>
                    <a:pt x="8632" y="5899"/>
                    <a:pt x="8332" y="5598"/>
                    <a:pt x="8332" y="5227"/>
                  </a:cubicBezTo>
                  <a:lnTo>
                    <a:pt x="8332" y="3220"/>
                  </a:lnTo>
                  <a:cubicBezTo>
                    <a:pt x="8332" y="2421"/>
                    <a:pt x="7867" y="1966"/>
                    <a:pt x="7248" y="1712"/>
                  </a:cubicBezTo>
                  <a:cubicBezTo>
                    <a:pt x="6490" y="1400"/>
                    <a:pt x="5504" y="1341"/>
                    <a:pt x="4701" y="1345"/>
                  </a:cubicBezTo>
                  <a:cubicBezTo>
                    <a:pt x="3869" y="1351"/>
                    <a:pt x="2956" y="1421"/>
                    <a:pt x="2287" y="1736"/>
                  </a:cubicBezTo>
                  <a:cubicBezTo>
                    <a:pt x="1735" y="1995"/>
                    <a:pt x="1344" y="2463"/>
                    <a:pt x="1344" y="3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106200" y="1213250"/>
              <a:ext cx="72025" cy="23675"/>
            </a:xfrm>
            <a:custGeom>
              <a:avLst/>
              <a:gdLst/>
              <a:ahLst/>
              <a:cxnLst/>
              <a:rect l="l" t="t" r="r" b="b"/>
              <a:pathLst>
                <a:path w="2881" h="947" extrusionOk="0">
                  <a:moveTo>
                    <a:pt x="474" y="1"/>
                  </a:moveTo>
                  <a:lnTo>
                    <a:pt x="2408" y="1"/>
                  </a:lnTo>
                  <a:cubicBezTo>
                    <a:pt x="2667" y="1"/>
                    <a:pt x="2880" y="213"/>
                    <a:pt x="2880" y="473"/>
                  </a:cubicBezTo>
                  <a:lnTo>
                    <a:pt x="2880" y="947"/>
                  </a:lnTo>
                  <a:lnTo>
                    <a:pt x="0" y="947"/>
                  </a:lnTo>
                  <a:lnTo>
                    <a:pt x="0" y="473"/>
                  </a:lnTo>
                  <a:cubicBezTo>
                    <a:pt x="0" y="213"/>
                    <a:pt x="214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5692250" y="1213250"/>
              <a:ext cx="72025" cy="23675"/>
            </a:xfrm>
            <a:custGeom>
              <a:avLst/>
              <a:gdLst/>
              <a:ahLst/>
              <a:cxnLst/>
              <a:rect l="l" t="t" r="r" b="b"/>
              <a:pathLst>
                <a:path w="2881" h="947" extrusionOk="0">
                  <a:moveTo>
                    <a:pt x="475" y="1"/>
                  </a:moveTo>
                  <a:lnTo>
                    <a:pt x="2407" y="1"/>
                  </a:lnTo>
                  <a:cubicBezTo>
                    <a:pt x="2667" y="1"/>
                    <a:pt x="2881" y="213"/>
                    <a:pt x="2881" y="473"/>
                  </a:cubicBezTo>
                  <a:lnTo>
                    <a:pt x="2881" y="947"/>
                  </a:lnTo>
                  <a:lnTo>
                    <a:pt x="1" y="947"/>
                  </a:lnTo>
                  <a:lnTo>
                    <a:pt x="1" y="473"/>
                  </a:lnTo>
                  <a:cubicBezTo>
                    <a:pt x="1" y="213"/>
                    <a:pt x="214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587800" y="1226825"/>
              <a:ext cx="694875" cy="474825"/>
            </a:xfrm>
            <a:custGeom>
              <a:avLst/>
              <a:gdLst/>
              <a:ahLst/>
              <a:cxnLst/>
              <a:rect l="l" t="t" r="r" b="b"/>
              <a:pathLst>
                <a:path w="27795" h="18993" extrusionOk="0">
                  <a:moveTo>
                    <a:pt x="3302" y="1"/>
                  </a:moveTo>
                  <a:lnTo>
                    <a:pt x="24493" y="1"/>
                  </a:lnTo>
                  <a:cubicBezTo>
                    <a:pt x="26309" y="1"/>
                    <a:pt x="27795" y="1487"/>
                    <a:pt x="27795" y="3303"/>
                  </a:cubicBezTo>
                  <a:lnTo>
                    <a:pt x="27795" y="15691"/>
                  </a:lnTo>
                  <a:cubicBezTo>
                    <a:pt x="27795" y="17507"/>
                    <a:pt x="26309" y="18993"/>
                    <a:pt x="24493" y="18993"/>
                  </a:cubicBezTo>
                  <a:lnTo>
                    <a:pt x="3302" y="18993"/>
                  </a:lnTo>
                  <a:cubicBezTo>
                    <a:pt x="1486" y="18993"/>
                    <a:pt x="0" y="17507"/>
                    <a:pt x="0" y="15691"/>
                  </a:cubicBezTo>
                  <a:lnTo>
                    <a:pt x="0" y="3303"/>
                  </a:lnTo>
                  <a:cubicBezTo>
                    <a:pt x="0" y="1487"/>
                    <a:pt x="1486" y="1"/>
                    <a:pt x="3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5587800" y="1515775"/>
              <a:ext cx="694875" cy="185875"/>
            </a:xfrm>
            <a:custGeom>
              <a:avLst/>
              <a:gdLst/>
              <a:ahLst/>
              <a:cxnLst/>
              <a:rect l="l" t="t" r="r" b="b"/>
              <a:pathLst>
                <a:path w="27795" h="7435" extrusionOk="0">
                  <a:moveTo>
                    <a:pt x="27795" y="4"/>
                  </a:moveTo>
                  <a:lnTo>
                    <a:pt x="27795" y="4133"/>
                  </a:lnTo>
                  <a:cubicBezTo>
                    <a:pt x="27795" y="5949"/>
                    <a:pt x="26309" y="7435"/>
                    <a:pt x="24493" y="7435"/>
                  </a:cubicBezTo>
                  <a:lnTo>
                    <a:pt x="3302" y="7435"/>
                  </a:lnTo>
                  <a:cubicBezTo>
                    <a:pt x="1486" y="7435"/>
                    <a:pt x="0" y="5949"/>
                    <a:pt x="0" y="4133"/>
                  </a:cubicBezTo>
                  <a:lnTo>
                    <a:pt x="0" y="25"/>
                  </a:lnTo>
                  <a:cubicBezTo>
                    <a:pt x="294" y="16"/>
                    <a:pt x="587" y="7"/>
                    <a:pt x="892" y="1"/>
                  </a:cubicBezTo>
                  <a:lnTo>
                    <a:pt x="27677" y="1"/>
                  </a:lnTo>
                  <a:cubicBezTo>
                    <a:pt x="27677" y="1"/>
                    <a:pt x="27721" y="2"/>
                    <a:pt x="27795" y="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5587800" y="1261600"/>
              <a:ext cx="694875" cy="409450"/>
            </a:xfrm>
            <a:custGeom>
              <a:avLst/>
              <a:gdLst/>
              <a:ahLst/>
              <a:cxnLst/>
              <a:rect l="l" t="t" r="r" b="b"/>
              <a:pathLst>
                <a:path w="27795" h="16378" extrusionOk="0">
                  <a:moveTo>
                    <a:pt x="3302" y="0"/>
                  </a:moveTo>
                  <a:lnTo>
                    <a:pt x="24493" y="0"/>
                  </a:lnTo>
                  <a:cubicBezTo>
                    <a:pt x="26309" y="0"/>
                    <a:pt x="27795" y="1382"/>
                    <a:pt x="27795" y="3073"/>
                  </a:cubicBezTo>
                  <a:lnTo>
                    <a:pt x="27795" y="13304"/>
                  </a:lnTo>
                  <a:cubicBezTo>
                    <a:pt x="27795" y="14995"/>
                    <a:pt x="26309" y="16377"/>
                    <a:pt x="24493" y="16377"/>
                  </a:cubicBezTo>
                  <a:lnTo>
                    <a:pt x="3302" y="16377"/>
                  </a:lnTo>
                  <a:cubicBezTo>
                    <a:pt x="1486" y="16377"/>
                    <a:pt x="0" y="14995"/>
                    <a:pt x="0" y="13304"/>
                  </a:cubicBezTo>
                  <a:lnTo>
                    <a:pt x="0" y="3073"/>
                  </a:lnTo>
                  <a:cubicBezTo>
                    <a:pt x="0" y="1382"/>
                    <a:pt x="1486" y="0"/>
                    <a:pt x="3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5587550" y="1261300"/>
              <a:ext cx="695400" cy="410000"/>
            </a:xfrm>
            <a:custGeom>
              <a:avLst/>
              <a:gdLst/>
              <a:ahLst/>
              <a:cxnLst/>
              <a:rect l="l" t="t" r="r" b="b"/>
              <a:pathLst>
                <a:path w="27816" h="16400" extrusionOk="0">
                  <a:moveTo>
                    <a:pt x="3312" y="1"/>
                  </a:moveTo>
                  <a:lnTo>
                    <a:pt x="24503" y="1"/>
                  </a:lnTo>
                  <a:cubicBezTo>
                    <a:pt x="25414" y="1"/>
                    <a:pt x="26241" y="348"/>
                    <a:pt x="26841" y="907"/>
                  </a:cubicBezTo>
                  <a:cubicBezTo>
                    <a:pt x="27442" y="1465"/>
                    <a:pt x="27815" y="2237"/>
                    <a:pt x="27815" y="3085"/>
                  </a:cubicBezTo>
                  <a:lnTo>
                    <a:pt x="27815" y="13316"/>
                  </a:lnTo>
                  <a:cubicBezTo>
                    <a:pt x="27815" y="14165"/>
                    <a:pt x="27442" y="14935"/>
                    <a:pt x="26841" y="15494"/>
                  </a:cubicBezTo>
                  <a:cubicBezTo>
                    <a:pt x="26241" y="16052"/>
                    <a:pt x="25414" y="16399"/>
                    <a:pt x="24503" y="16399"/>
                  </a:cubicBezTo>
                  <a:lnTo>
                    <a:pt x="3312" y="16399"/>
                  </a:lnTo>
                  <a:cubicBezTo>
                    <a:pt x="2402" y="16399"/>
                    <a:pt x="1574" y="16052"/>
                    <a:pt x="974" y="15494"/>
                  </a:cubicBezTo>
                  <a:cubicBezTo>
                    <a:pt x="373" y="14935"/>
                    <a:pt x="0" y="14165"/>
                    <a:pt x="0" y="13316"/>
                  </a:cubicBezTo>
                  <a:lnTo>
                    <a:pt x="0" y="3085"/>
                  </a:lnTo>
                  <a:cubicBezTo>
                    <a:pt x="0" y="2236"/>
                    <a:pt x="373" y="1465"/>
                    <a:pt x="974" y="907"/>
                  </a:cubicBezTo>
                  <a:cubicBezTo>
                    <a:pt x="1574" y="348"/>
                    <a:pt x="2402" y="1"/>
                    <a:pt x="3312" y="1"/>
                  </a:cubicBezTo>
                  <a:close/>
                  <a:moveTo>
                    <a:pt x="24503" y="21"/>
                  </a:moveTo>
                  <a:lnTo>
                    <a:pt x="3312" y="21"/>
                  </a:lnTo>
                  <a:cubicBezTo>
                    <a:pt x="2407" y="21"/>
                    <a:pt x="1584" y="366"/>
                    <a:pt x="987" y="922"/>
                  </a:cubicBezTo>
                  <a:cubicBezTo>
                    <a:pt x="392" y="1477"/>
                    <a:pt x="21" y="2242"/>
                    <a:pt x="21" y="3085"/>
                  </a:cubicBezTo>
                  <a:lnTo>
                    <a:pt x="21" y="13316"/>
                  </a:lnTo>
                  <a:cubicBezTo>
                    <a:pt x="21" y="14159"/>
                    <a:pt x="392" y="14925"/>
                    <a:pt x="987" y="15479"/>
                  </a:cubicBezTo>
                  <a:cubicBezTo>
                    <a:pt x="1584" y="16034"/>
                    <a:pt x="2407" y="16379"/>
                    <a:pt x="3312" y="16379"/>
                  </a:cubicBezTo>
                  <a:lnTo>
                    <a:pt x="24503" y="16379"/>
                  </a:lnTo>
                  <a:cubicBezTo>
                    <a:pt x="25408" y="16379"/>
                    <a:pt x="26231" y="16034"/>
                    <a:pt x="26828" y="15479"/>
                  </a:cubicBezTo>
                  <a:cubicBezTo>
                    <a:pt x="27424" y="14924"/>
                    <a:pt x="27795" y="14159"/>
                    <a:pt x="27795" y="13316"/>
                  </a:cubicBezTo>
                  <a:lnTo>
                    <a:pt x="27795" y="3085"/>
                  </a:lnTo>
                  <a:cubicBezTo>
                    <a:pt x="27795" y="2242"/>
                    <a:pt x="27424" y="1477"/>
                    <a:pt x="26828" y="922"/>
                  </a:cubicBezTo>
                  <a:cubicBezTo>
                    <a:pt x="26231" y="366"/>
                    <a:pt x="25408" y="21"/>
                    <a:pt x="24503" y="21"/>
                  </a:cubicBezTo>
                  <a:close/>
                </a:path>
              </a:pathLst>
            </a:custGeom>
            <a:solidFill>
              <a:srgbClr val="3C69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5587800" y="1493800"/>
              <a:ext cx="694875" cy="65475"/>
            </a:xfrm>
            <a:custGeom>
              <a:avLst/>
              <a:gdLst/>
              <a:ahLst/>
              <a:cxnLst/>
              <a:rect l="l" t="t" r="r" b="b"/>
              <a:pathLst>
                <a:path w="27795" h="2619" extrusionOk="0">
                  <a:moveTo>
                    <a:pt x="27795" y="1"/>
                  </a:moveTo>
                  <a:lnTo>
                    <a:pt x="27795" y="880"/>
                  </a:lnTo>
                  <a:lnTo>
                    <a:pt x="23647" y="880"/>
                  </a:lnTo>
                  <a:lnTo>
                    <a:pt x="23181" y="2618"/>
                  </a:lnTo>
                  <a:lnTo>
                    <a:pt x="21210" y="2618"/>
                  </a:lnTo>
                  <a:lnTo>
                    <a:pt x="20743" y="880"/>
                  </a:lnTo>
                  <a:lnTo>
                    <a:pt x="7061" y="880"/>
                  </a:lnTo>
                  <a:lnTo>
                    <a:pt x="6595" y="2618"/>
                  </a:lnTo>
                  <a:lnTo>
                    <a:pt x="4623" y="2618"/>
                  </a:lnTo>
                  <a:lnTo>
                    <a:pt x="4157" y="880"/>
                  </a:lnTo>
                  <a:lnTo>
                    <a:pt x="0" y="913"/>
                  </a:lnTo>
                  <a:lnTo>
                    <a:pt x="0" y="1"/>
                  </a:lnTo>
                  <a:lnTo>
                    <a:pt x="135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602050" y="1256550"/>
              <a:ext cx="603125" cy="39650"/>
            </a:xfrm>
            <a:custGeom>
              <a:avLst/>
              <a:gdLst/>
              <a:ahLst/>
              <a:cxnLst/>
              <a:rect l="l" t="t" r="r" b="b"/>
              <a:pathLst>
                <a:path w="24125" h="1586" extrusionOk="0">
                  <a:moveTo>
                    <a:pt x="379" y="1491"/>
                  </a:moveTo>
                  <a:cubicBezTo>
                    <a:pt x="307" y="1575"/>
                    <a:pt x="179" y="1586"/>
                    <a:pt x="96" y="1514"/>
                  </a:cubicBezTo>
                  <a:cubicBezTo>
                    <a:pt x="11" y="1441"/>
                    <a:pt x="1" y="1314"/>
                    <a:pt x="73" y="1229"/>
                  </a:cubicBezTo>
                  <a:cubicBezTo>
                    <a:pt x="402" y="847"/>
                    <a:pt x="810" y="535"/>
                    <a:pt x="1273" y="321"/>
                  </a:cubicBezTo>
                  <a:cubicBezTo>
                    <a:pt x="1718" y="115"/>
                    <a:pt x="2213" y="0"/>
                    <a:pt x="2732" y="0"/>
                  </a:cubicBezTo>
                  <a:lnTo>
                    <a:pt x="23923" y="0"/>
                  </a:lnTo>
                  <a:cubicBezTo>
                    <a:pt x="24033" y="0"/>
                    <a:pt x="24125" y="90"/>
                    <a:pt x="24125" y="202"/>
                  </a:cubicBezTo>
                  <a:cubicBezTo>
                    <a:pt x="24125" y="313"/>
                    <a:pt x="24033" y="403"/>
                    <a:pt x="23923" y="403"/>
                  </a:cubicBezTo>
                  <a:lnTo>
                    <a:pt x="2732" y="403"/>
                  </a:lnTo>
                  <a:cubicBezTo>
                    <a:pt x="2271" y="403"/>
                    <a:pt x="1834" y="505"/>
                    <a:pt x="1441" y="687"/>
                  </a:cubicBezTo>
                  <a:cubicBezTo>
                    <a:pt x="1032" y="877"/>
                    <a:pt x="669" y="1153"/>
                    <a:pt x="379" y="14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605025" y="1488900"/>
              <a:ext cx="679775" cy="10100"/>
            </a:xfrm>
            <a:custGeom>
              <a:avLst/>
              <a:gdLst/>
              <a:ahLst/>
              <a:cxnLst/>
              <a:rect l="l" t="t" r="r" b="b"/>
              <a:pathLst>
                <a:path w="27191" h="404" extrusionOk="0">
                  <a:moveTo>
                    <a:pt x="203" y="404"/>
                  </a:moveTo>
                  <a:cubicBezTo>
                    <a:pt x="92" y="404"/>
                    <a:pt x="1" y="313"/>
                    <a:pt x="1" y="202"/>
                  </a:cubicBezTo>
                  <a:cubicBezTo>
                    <a:pt x="1" y="91"/>
                    <a:pt x="92" y="1"/>
                    <a:pt x="203" y="1"/>
                  </a:cubicBezTo>
                  <a:lnTo>
                    <a:pt x="26988" y="1"/>
                  </a:lnTo>
                  <a:cubicBezTo>
                    <a:pt x="27100" y="1"/>
                    <a:pt x="27190" y="91"/>
                    <a:pt x="27190" y="202"/>
                  </a:cubicBezTo>
                  <a:cubicBezTo>
                    <a:pt x="27190" y="313"/>
                    <a:pt x="27100" y="404"/>
                    <a:pt x="26988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5839650" y="1288075"/>
              <a:ext cx="191200" cy="191200"/>
            </a:xfrm>
            <a:custGeom>
              <a:avLst/>
              <a:gdLst/>
              <a:ahLst/>
              <a:cxnLst/>
              <a:rect l="l" t="t" r="r" b="b"/>
              <a:pathLst>
                <a:path w="7648" h="7648" extrusionOk="0">
                  <a:moveTo>
                    <a:pt x="3824" y="0"/>
                  </a:moveTo>
                  <a:cubicBezTo>
                    <a:pt x="4880" y="0"/>
                    <a:pt x="5835" y="428"/>
                    <a:pt x="6527" y="1120"/>
                  </a:cubicBezTo>
                  <a:cubicBezTo>
                    <a:pt x="7220" y="1812"/>
                    <a:pt x="7648" y="2768"/>
                    <a:pt x="7648" y="3824"/>
                  </a:cubicBezTo>
                  <a:cubicBezTo>
                    <a:pt x="7648" y="4880"/>
                    <a:pt x="7220" y="5836"/>
                    <a:pt x="6527" y="6528"/>
                  </a:cubicBezTo>
                  <a:cubicBezTo>
                    <a:pt x="5835" y="7220"/>
                    <a:pt x="4880" y="7648"/>
                    <a:pt x="3824" y="7648"/>
                  </a:cubicBezTo>
                  <a:cubicBezTo>
                    <a:pt x="2768" y="7648"/>
                    <a:pt x="1812" y="7220"/>
                    <a:pt x="1120" y="6528"/>
                  </a:cubicBezTo>
                  <a:cubicBezTo>
                    <a:pt x="428" y="5836"/>
                    <a:pt x="0" y="4880"/>
                    <a:pt x="0" y="3824"/>
                  </a:cubicBezTo>
                  <a:cubicBezTo>
                    <a:pt x="0" y="2768"/>
                    <a:pt x="428" y="1812"/>
                    <a:pt x="1120" y="1120"/>
                  </a:cubicBezTo>
                  <a:cubicBezTo>
                    <a:pt x="1812" y="428"/>
                    <a:pt x="2768" y="0"/>
                    <a:pt x="3824" y="0"/>
                  </a:cubicBezTo>
                  <a:close/>
                  <a:moveTo>
                    <a:pt x="6243" y="1405"/>
                  </a:moveTo>
                  <a:cubicBezTo>
                    <a:pt x="5623" y="786"/>
                    <a:pt x="4768" y="403"/>
                    <a:pt x="3824" y="403"/>
                  </a:cubicBezTo>
                  <a:cubicBezTo>
                    <a:pt x="2879" y="403"/>
                    <a:pt x="2024" y="786"/>
                    <a:pt x="1405" y="1405"/>
                  </a:cubicBezTo>
                  <a:cubicBezTo>
                    <a:pt x="786" y="2024"/>
                    <a:pt x="403" y="2879"/>
                    <a:pt x="403" y="3824"/>
                  </a:cubicBezTo>
                  <a:cubicBezTo>
                    <a:pt x="403" y="4769"/>
                    <a:pt x="786" y="5624"/>
                    <a:pt x="1405" y="6243"/>
                  </a:cubicBezTo>
                  <a:cubicBezTo>
                    <a:pt x="2024" y="6863"/>
                    <a:pt x="2879" y="7245"/>
                    <a:pt x="3824" y="7245"/>
                  </a:cubicBezTo>
                  <a:cubicBezTo>
                    <a:pt x="4768" y="7245"/>
                    <a:pt x="5623" y="6861"/>
                    <a:pt x="6243" y="6243"/>
                  </a:cubicBezTo>
                  <a:cubicBezTo>
                    <a:pt x="6861" y="5624"/>
                    <a:pt x="7244" y="4768"/>
                    <a:pt x="7244" y="3824"/>
                  </a:cubicBezTo>
                  <a:cubicBezTo>
                    <a:pt x="7244" y="2879"/>
                    <a:pt x="6861" y="2024"/>
                    <a:pt x="6243" y="14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5865225" y="1313650"/>
              <a:ext cx="140025" cy="140075"/>
            </a:xfrm>
            <a:custGeom>
              <a:avLst/>
              <a:gdLst/>
              <a:ahLst/>
              <a:cxnLst/>
              <a:rect l="l" t="t" r="r" b="b"/>
              <a:pathLst>
                <a:path w="5601" h="5603" extrusionOk="0">
                  <a:moveTo>
                    <a:pt x="1893" y="0"/>
                  </a:moveTo>
                  <a:lnTo>
                    <a:pt x="3709" y="0"/>
                  </a:lnTo>
                  <a:lnTo>
                    <a:pt x="3709" y="1893"/>
                  </a:lnTo>
                  <a:lnTo>
                    <a:pt x="5601" y="1893"/>
                  </a:lnTo>
                  <a:lnTo>
                    <a:pt x="5601" y="3710"/>
                  </a:lnTo>
                  <a:lnTo>
                    <a:pt x="3709" y="3710"/>
                  </a:lnTo>
                  <a:lnTo>
                    <a:pt x="3709" y="5602"/>
                  </a:lnTo>
                  <a:lnTo>
                    <a:pt x="1893" y="5602"/>
                  </a:lnTo>
                  <a:lnTo>
                    <a:pt x="1893" y="3710"/>
                  </a:lnTo>
                  <a:lnTo>
                    <a:pt x="0" y="3710"/>
                  </a:lnTo>
                  <a:lnTo>
                    <a:pt x="0" y="1893"/>
                  </a:lnTo>
                  <a:lnTo>
                    <a:pt x="1893" y="18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6120100" y="1451500"/>
              <a:ext cx="44250" cy="101325"/>
            </a:xfrm>
            <a:custGeom>
              <a:avLst/>
              <a:gdLst/>
              <a:ahLst/>
              <a:cxnLst/>
              <a:rect l="l" t="t" r="r" b="b"/>
              <a:pathLst>
                <a:path w="1770" h="4053" extrusionOk="0">
                  <a:moveTo>
                    <a:pt x="0" y="0"/>
                  </a:moveTo>
                  <a:lnTo>
                    <a:pt x="0" y="4052"/>
                  </a:lnTo>
                  <a:lnTo>
                    <a:pt x="1769" y="4052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5706125" y="1451500"/>
              <a:ext cx="44250" cy="101325"/>
            </a:xfrm>
            <a:custGeom>
              <a:avLst/>
              <a:gdLst/>
              <a:ahLst/>
              <a:cxnLst/>
              <a:rect l="l" t="t" r="r" b="b"/>
              <a:pathLst>
                <a:path w="1770" h="4053" extrusionOk="0">
                  <a:moveTo>
                    <a:pt x="1" y="0"/>
                  </a:moveTo>
                  <a:lnTo>
                    <a:pt x="1" y="4052"/>
                  </a:lnTo>
                  <a:lnTo>
                    <a:pt x="1770" y="405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2" hasCustomPrompt="1"/>
          </p:nvPr>
        </p:nvSpPr>
        <p:spPr>
          <a:xfrm>
            <a:off x="1094988" y="1408747"/>
            <a:ext cx="734700" cy="63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3" hasCustomPrompt="1"/>
          </p:nvPr>
        </p:nvSpPr>
        <p:spPr>
          <a:xfrm>
            <a:off x="4946988" y="1408747"/>
            <a:ext cx="734700" cy="63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4" hasCustomPrompt="1"/>
          </p:nvPr>
        </p:nvSpPr>
        <p:spPr>
          <a:xfrm>
            <a:off x="1094988" y="2576472"/>
            <a:ext cx="734700" cy="63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5" hasCustomPrompt="1"/>
          </p:nvPr>
        </p:nvSpPr>
        <p:spPr>
          <a:xfrm>
            <a:off x="4946988" y="2576472"/>
            <a:ext cx="734700" cy="63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6" hasCustomPrompt="1"/>
          </p:nvPr>
        </p:nvSpPr>
        <p:spPr>
          <a:xfrm>
            <a:off x="1094988" y="3744197"/>
            <a:ext cx="734700" cy="63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7" hasCustomPrompt="1"/>
          </p:nvPr>
        </p:nvSpPr>
        <p:spPr>
          <a:xfrm>
            <a:off x="4946988" y="3744197"/>
            <a:ext cx="734700" cy="63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"/>
          </p:nvPr>
        </p:nvSpPr>
        <p:spPr>
          <a:xfrm>
            <a:off x="1905888" y="1408747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8"/>
          </p:nvPr>
        </p:nvSpPr>
        <p:spPr>
          <a:xfrm>
            <a:off x="1905888" y="2576472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9"/>
          </p:nvPr>
        </p:nvSpPr>
        <p:spPr>
          <a:xfrm>
            <a:off x="1905888" y="3744197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3"/>
          </p:nvPr>
        </p:nvSpPr>
        <p:spPr>
          <a:xfrm>
            <a:off x="5757900" y="1408747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14"/>
          </p:nvPr>
        </p:nvSpPr>
        <p:spPr>
          <a:xfrm>
            <a:off x="5757912" y="2576472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15"/>
          </p:nvPr>
        </p:nvSpPr>
        <p:spPr>
          <a:xfrm>
            <a:off x="5757888" y="3744197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305" name="Google Shape;305;p13"/>
          <p:cNvGrpSpPr/>
          <p:nvPr/>
        </p:nvGrpSpPr>
        <p:grpSpPr>
          <a:xfrm>
            <a:off x="-4954" y="3189725"/>
            <a:ext cx="9148958" cy="1953771"/>
            <a:chOff x="-4954" y="3189725"/>
            <a:chExt cx="9148958" cy="1953771"/>
          </a:xfrm>
        </p:grpSpPr>
        <p:sp>
          <p:nvSpPr>
            <p:cNvPr id="306" name="Google Shape;306;p13"/>
            <p:cNvSpPr/>
            <p:nvPr/>
          </p:nvSpPr>
          <p:spPr>
            <a:xfrm>
              <a:off x="7670863" y="3189725"/>
              <a:ext cx="1473140" cy="1953771"/>
            </a:xfrm>
            <a:custGeom>
              <a:avLst/>
              <a:gdLst/>
              <a:ahLst/>
              <a:cxnLst/>
              <a:rect l="l" t="t" r="r" b="b"/>
              <a:pathLst>
                <a:path w="6317" h="8378" extrusionOk="0">
                  <a:moveTo>
                    <a:pt x="1" y="8378"/>
                  </a:moveTo>
                  <a:cubicBezTo>
                    <a:pt x="234" y="7004"/>
                    <a:pt x="1101" y="6447"/>
                    <a:pt x="2573" y="5968"/>
                  </a:cubicBezTo>
                  <a:cubicBezTo>
                    <a:pt x="4744" y="5260"/>
                    <a:pt x="3029" y="2640"/>
                    <a:pt x="4694" y="933"/>
                  </a:cubicBezTo>
                  <a:cubicBezTo>
                    <a:pt x="5135" y="482"/>
                    <a:pt x="5709" y="189"/>
                    <a:pt x="6316" y="1"/>
                  </a:cubicBezTo>
                  <a:lnTo>
                    <a:pt x="6316" y="8378"/>
                  </a:lnTo>
                  <a:lnTo>
                    <a:pt x="1" y="8378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138432" y="4174999"/>
              <a:ext cx="334879" cy="328816"/>
            </a:xfrm>
            <a:custGeom>
              <a:avLst/>
              <a:gdLst/>
              <a:ahLst/>
              <a:cxnLst/>
              <a:rect l="l" t="t" r="r" b="b"/>
              <a:pathLst>
                <a:path w="1436" h="1410" extrusionOk="0">
                  <a:moveTo>
                    <a:pt x="944" y="55"/>
                  </a:moveTo>
                  <a:cubicBezTo>
                    <a:pt x="522" y="0"/>
                    <a:pt x="0" y="93"/>
                    <a:pt x="156" y="751"/>
                  </a:cubicBezTo>
                  <a:cubicBezTo>
                    <a:pt x="313" y="1410"/>
                    <a:pt x="881" y="1146"/>
                    <a:pt x="1159" y="749"/>
                  </a:cubicBezTo>
                  <a:cubicBezTo>
                    <a:pt x="1436" y="352"/>
                    <a:pt x="1202" y="79"/>
                    <a:pt x="944" y="55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4954" y="3189725"/>
              <a:ext cx="1473140" cy="1953771"/>
            </a:xfrm>
            <a:custGeom>
              <a:avLst/>
              <a:gdLst/>
              <a:ahLst/>
              <a:cxnLst/>
              <a:rect l="l" t="t" r="r" b="b"/>
              <a:pathLst>
                <a:path w="6317" h="8378" extrusionOk="0">
                  <a:moveTo>
                    <a:pt x="6316" y="8378"/>
                  </a:moveTo>
                  <a:cubicBezTo>
                    <a:pt x="6083" y="7004"/>
                    <a:pt x="5215" y="6447"/>
                    <a:pt x="3742" y="5968"/>
                  </a:cubicBezTo>
                  <a:cubicBezTo>
                    <a:pt x="1571" y="5260"/>
                    <a:pt x="3288" y="2640"/>
                    <a:pt x="1622" y="933"/>
                  </a:cubicBezTo>
                  <a:cubicBezTo>
                    <a:pt x="1182" y="482"/>
                    <a:pt x="607" y="189"/>
                    <a:pt x="1" y="1"/>
                  </a:cubicBezTo>
                  <a:lnTo>
                    <a:pt x="1" y="8378"/>
                  </a:lnTo>
                  <a:lnTo>
                    <a:pt x="6316" y="8378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601369" y="3722356"/>
              <a:ext cx="458709" cy="506749"/>
            </a:xfrm>
            <a:custGeom>
              <a:avLst/>
              <a:gdLst/>
              <a:ahLst/>
              <a:cxnLst/>
              <a:rect l="l" t="t" r="r" b="b"/>
              <a:pathLst>
                <a:path w="1967" h="2173" extrusionOk="0">
                  <a:moveTo>
                    <a:pt x="563" y="1714"/>
                  </a:moveTo>
                  <a:cubicBezTo>
                    <a:pt x="217" y="1190"/>
                    <a:pt x="1" y="440"/>
                    <a:pt x="973" y="220"/>
                  </a:cubicBezTo>
                  <a:cubicBezTo>
                    <a:pt x="1946" y="1"/>
                    <a:pt x="1966" y="924"/>
                    <a:pt x="1619" y="1548"/>
                  </a:cubicBezTo>
                  <a:cubicBezTo>
                    <a:pt x="1274" y="2173"/>
                    <a:pt x="761" y="2038"/>
                    <a:pt x="563" y="1714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3"/>
          <p:cNvGrpSpPr/>
          <p:nvPr/>
        </p:nvGrpSpPr>
        <p:grpSpPr>
          <a:xfrm flipH="1">
            <a:off x="210981" y="4058246"/>
            <a:ext cx="504111" cy="935932"/>
            <a:chOff x="5284350" y="2225275"/>
            <a:chExt cx="274600" cy="509850"/>
          </a:xfrm>
        </p:grpSpPr>
        <p:sp>
          <p:nvSpPr>
            <p:cNvPr id="311" name="Google Shape;311;p13"/>
            <p:cNvSpPr/>
            <p:nvPr/>
          </p:nvSpPr>
          <p:spPr>
            <a:xfrm>
              <a:off x="5297300" y="2225275"/>
              <a:ext cx="261650" cy="509850"/>
            </a:xfrm>
            <a:custGeom>
              <a:avLst/>
              <a:gdLst/>
              <a:ahLst/>
              <a:cxnLst/>
              <a:rect l="l" t="t" r="r" b="b"/>
              <a:pathLst>
                <a:path w="10466" h="20394" extrusionOk="0">
                  <a:moveTo>
                    <a:pt x="1373" y="19985"/>
                  </a:moveTo>
                  <a:cubicBezTo>
                    <a:pt x="446" y="19577"/>
                    <a:pt x="1" y="18494"/>
                    <a:pt x="382" y="17579"/>
                  </a:cubicBezTo>
                  <a:lnTo>
                    <a:pt x="5365" y="5642"/>
                  </a:lnTo>
                  <a:cubicBezTo>
                    <a:pt x="5787" y="4634"/>
                    <a:pt x="6683" y="4265"/>
                    <a:pt x="7113" y="3265"/>
                  </a:cubicBezTo>
                  <a:lnTo>
                    <a:pt x="8138" y="811"/>
                  </a:lnTo>
                  <a:cubicBezTo>
                    <a:pt x="8370" y="254"/>
                    <a:pt x="9022" y="1"/>
                    <a:pt x="9586" y="250"/>
                  </a:cubicBezTo>
                  <a:lnTo>
                    <a:pt x="9630" y="268"/>
                  </a:lnTo>
                  <a:cubicBezTo>
                    <a:pt x="10194" y="517"/>
                    <a:pt x="10465" y="1177"/>
                    <a:pt x="10232" y="1734"/>
                  </a:cubicBezTo>
                  <a:lnTo>
                    <a:pt x="9208" y="4188"/>
                  </a:lnTo>
                  <a:cubicBezTo>
                    <a:pt x="8786" y="5199"/>
                    <a:pt x="9157" y="6118"/>
                    <a:pt x="8737" y="7126"/>
                  </a:cubicBezTo>
                  <a:lnTo>
                    <a:pt x="3754" y="19063"/>
                  </a:lnTo>
                  <a:cubicBezTo>
                    <a:pt x="3371" y="19978"/>
                    <a:pt x="2301" y="20393"/>
                    <a:pt x="1373" y="19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5284350" y="2225275"/>
              <a:ext cx="273875" cy="509850"/>
            </a:xfrm>
            <a:custGeom>
              <a:avLst/>
              <a:gdLst/>
              <a:ahLst/>
              <a:cxnLst/>
              <a:rect l="l" t="t" r="r" b="b"/>
              <a:pathLst>
                <a:path w="10955" h="20394" extrusionOk="0">
                  <a:moveTo>
                    <a:pt x="1331" y="19985"/>
                  </a:moveTo>
                  <a:cubicBezTo>
                    <a:pt x="416" y="19577"/>
                    <a:pt x="1" y="18494"/>
                    <a:pt x="409" y="17579"/>
                  </a:cubicBezTo>
                  <a:lnTo>
                    <a:pt x="5729" y="5642"/>
                  </a:lnTo>
                  <a:cubicBezTo>
                    <a:pt x="6178" y="4634"/>
                    <a:pt x="7085" y="4265"/>
                    <a:pt x="7543" y="3265"/>
                  </a:cubicBezTo>
                  <a:lnTo>
                    <a:pt x="8636" y="811"/>
                  </a:lnTo>
                  <a:cubicBezTo>
                    <a:pt x="8885" y="254"/>
                    <a:pt x="9545" y="1"/>
                    <a:pt x="10102" y="250"/>
                  </a:cubicBezTo>
                  <a:lnTo>
                    <a:pt x="10144" y="268"/>
                  </a:lnTo>
                  <a:cubicBezTo>
                    <a:pt x="10701" y="517"/>
                    <a:pt x="10955" y="1177"/>
                    <a:pt x="10706" y="1734"/>
                  </a:cubicBezTo>
                  <a:lnTo>
                    <a:pt x="9612" y="4188"/>
                  </a:lnTo>
                  <a:cubicBezTo>
                    <a:pt x="9161" y="5199"/>
                    <a:pt x="9507" y="6118"/>
                    <a:pt x="9058" y="7126"/>
                  </a:cubicBezTo>
                  <a:lnTo>
                    <a:pt x="3737" y="19063"/>
                  </a:lnTo>
                  <a:cubicBezTo>
                    <a:pt x="3330" y="19978"/>
                    <a:pt x="2247" y="20393"/>
                    <a:pt x="1331" y="19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314875" y="2237825"/>
              <a:ext cx="231300" cy="467475"/>
            </a:xfrm>
            <a:custGeom>
              <a:avLst/>
              <a:gdLst/>
              <a:ahLst/>
              <a:cxnLst/>
              <a:rect l="l" t="t" r="r" b="b"/>
              <a:pathLst>
                <a:path w="9252" h="18699" extrusionOk="0">
                  <a:moveTo>
                    <a:pt x="533" y="18535"/>
                  </a:moveTo>
                  <a:lnTo>
                    <a:pt x="533" y="18535"/>
                  </a:lnTo>
                  <a:cubicBezTo>
                    <a:pt x="166" y="18373"/>
                    <a:pt x="1" y="17941"/>
                    <a:pt x="164" y="17574"/>
                  </a:cubicBezTo>
                  <a:lnTo>
                    <a:pt x="7760" y="532"/>
                  </a:lnTo>
                  <a:cubicBezTo>
                    <a:pt x="7923" y="167"/>
                    <a:pt x="8355" y="0"/>
                    <a:pt x="8721" y="163"/>
                  </a:cubicBezTo>
                  <a:lnTo>
                    <a:pt x="8721" y="163"/>
                  </a:lnTo>
                  <a:cubicBezTo>
                    <a:pt x="9086" y="326"/>
                    <a:pt x="9252" y="759"/>
                    <a:pt x="9090" y="1124"/>
                  </a:cubicBezTo>
                  <a:lnTo>
                    <a:pt x="1494" y="18168"/>
                  </a:lnTo>
                  <a:cubicBezTo>
                    <a:pt x="1331" y="18533"/>
                    <a:pt x="898" y="18699"/>
                    <a:pt x="533" y="18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406450" y="2245250"/>
              <a:ext cx="132725" cy="262925"/>
            </a:xfrm>
            <a:custGeom>
              <a:avLst/>
              <a:gdLst/>
              <a:ahLst/>
              <a:cxnLst/>
              <a:rect l="l" t="t" r="r" b="b"/>
              <a:pathLst>
                <a:path w="5309" h="10517" extrusionOk="0">
                  <a:moveTo>
                    <a:pt x="360" y="10406"/>
                  </a:moveTo>
                  <a:lnTo>
                    <a:pt x="360" y="10406"/>
                  </a:lnTo>
                  <a:cubicBezTo>
                    <a:pt x="112" y="10295"/>
                    <a:pt x="1" y="10003"/>
                    <a:pt x="110" y="9754"/>
                  </a:cubicBezTo>
                  <a:lnTo>
                    <a:pt x="4297" y="362"/>
                  </a:lnTo>
                  <a:cubicBezTo>
                    <a:pt x="4408" y="114"/>
                    <a:pt x="4701" y="1"/>
                    <a:pt x="4949" y="112"/>
                  </a:cubicBezTo>
                  <a:lnTo>
                    <a:pt x="4949" y="112"/>
                  </a:lnTo>
                  <a:cubicBezTo>
                    <a:pt x="5196" y="222"/>
                    <a:pt x="5308" y="516"/>
                    <a:pt x="5199" y="763"/>
                  </a:cubicBezTo>
                  <a:lnTo>
                    <a:pt x="1012" y="10156"/>
                  </a:lnTo>
                  <a:cubicBezTo>
                    <a:pt x="901" y="10404"/>
                    <a:pt x="608" y="10517"/>
                    <a:pt x="360" y="104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355525" y="2690450"/>
              <a:ext cx="24925" cy="14050"/>
            </a:xfrm>
            <a:custGeom>
              <a:avLst/>
              <a:gdLst/>
              <a:ahLst/>
              <a:cxnLst/>
              <a:rect l="l" t="t" r="r" b="b"/>
              <a:pathLst>
                <a:path w="997" h="562" extrusionOk="0">
                  <a:moveTo>
                    <a:pt x="929" y="370"/>
                  </a:moveTo>
                  <a:cubicBezTo>
                    <a:pt x="976" y="392"/>
                    <a:pt x="997" y="446"/>
                    <a:pt x="976" y="493"/>
                  </a:cubicBezTo>
                  <a:cubicBezTo>
                    <a:pt x="956" y="541"/>
                    <a:pt x="900" y="562"/>
                    <a:pt x="853" y="541"/>
                  </a:cubicBezTo>
                  <a:lnTo>
                    <a:pt x="69" y="192"/>
                  </a:lnTo>
                  <a:cubicBezTo>
                    <a:pt x="22" y="170"/>
                    <a:pt x="0" y="115"/>
                    <a:pt x="21" y="68"/>
                  </a:cubicBezTo>
                  <a:cubicBezTo>
                    <a:pt x="42" y="21"/>
                    <a:pt x="97" y="0"/>
                    <a:pt x="145" y="21"/>
                  </a:cubicBezTo>
                  <a:lnTo>
                    <a:pt x="929" y="3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372275" y="2671375"/>
              <a:ext cx="18050" cy="11025"/>
            </a:xfrm>
            <a:custGeom>
              <a:avLst/>
              <a:gdLst/>
              <a:ahLst/>
              <a:cxnLst/>
              <a:rect l="l" t="t" r="r" b="b"/>
              <a:pathLst>
                <a:path w="722" h="441" extrusionOk="0">
                  <a:moveTo>
                    <a:pt x="653" y="248"/>
                  </a:moveTo>
                  <a:cubicBezTo>
                    <a:pt x="700" y="270"/>
                    <a:pt x="722" y="325"/>
                    <a:pt x="700" y="372"/>
                  </a:cubicBezTo>
                  <a:cubicBezTo>
                    <a:pt x="679" y="420"/>
                    <a:pt x="623" y="440"/>
                    <a:pt x="577" y="420"/>
                  </a:cubicBezTo>
                  <a:lnTo>
                    <a:pt x="69" y="192"/>
                  </a:lnTo>
                  <a:cubicBezTo>
                    <a:pt x="22" y="172"/>
                    <a:pt x="0" y="116"/>
                    <a:pt x="22" y="69"/>
                  </a:cubicBezTo>
                  <a:cubicBezTo>
                    <a:pt x="42" y="22"/>
                    <a:pt x="97" y="1"/>
                    <a:pt x="145" y="22"/>
                  </a:cubicBezTo>
                  <a:lnTo>
                    <a:pt x="653" y="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5375225" y="2646200"/>
              <a:ext cx="24950" cy="14075"/>
            </a:xfrm>
            <a:custGeom>
              <a:avLst/>
              <a:gdLst/>
              <a:ahLst/>
              <a:cxnLst/>
              <a:rect l="l" t="t" r="r" b="b"/>
              <a:pathLst>
                <a:path w="998" h="563" extrusionOk="0">
                  <a:moveTo>
                    <a:pt x="929" y="371"/>
                  </a:moveTo>
                  <a:cubicBezTo>
                    <a:pt x="977" y="392"/>
                    <a:pt x="997" y="447"/>
                    <a:pt x="977" y="494"/>
                  </a:cubicBezTo>
                  <a:cubicBezTo>
                    <a:pt x="955" y="542"/>
                    <a:pt x="900" y="563"/>
                    <a:pt x="854" y="542"/>
                  </a:cubicBezTo>
                  <a:lnTo>
                    <a:pt x="69" y="193"/>
                  </a:lnTo>
                  <a:cubicBezTo>
                    <a:pt x="23" y="171"/>
                    <a:pt x="1" y="116"/>
                    <a:pt x="21" y="69"/>
                  </a:cubicBezTo>
                  <a:cubicBezTo>
                    <a:pt x="43" y="22"/>
                    <a:pt x="98" y="1"/>
                    <a:pt x="145" y="22"/>
                  </a:cubicBezTo>
                  <a:lnTo>
                    <a:pt x="930" y="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391975" y="2627150"/>
              <a:ext cx="18075" cy="11000"/>
            </a:xfrm>
            <a:custGeom>
              <a:avLst/>
              <a:gdLst/>
              <a:ahLst/>
              <a:cxnLst/>
              <a:rect l="l" t="t" r="r" b="b"/>
              <a:pathLst>
                <a:path w="723" h="440" extrusionOk="0">
                  <a:moveTo>
                    <a:pt x="654" y="248"/>
                  </a:moveTo>
                  <a:cubicBezTo>
                    <a:pt x="701" y="270"/>
                    <a:pt x="722" y="325"/>
                    <a:pt x="701" y="371"/>
                  </a:cubicBezTo>
                  <a:cubicBezTo>
                    <a:pt x="680" y="419"/>
                    <a:pt x="624" y="440"/>
                    <a:pt x="577" y="419"/>
                  </a:cubicBezTo>
                  <a:lnTo>
                    <a:pt x="69" y="192"/>
                  </a:lnTo>
                  <a:cubicBezTo>
                    <a:pt x="23" y="172"/>
                    <a:pt x="1" y="116"/>
                    <a:pt x="21" y="69"/>
                  </a:cubicBezTo>
                  <a:cubicBezTo>
                    <a:pt x="43" y="22"/>
                    <a:pt x="98" y="1"/>
                    <a:pt x="146" y="22"/>
                  </a:cubicBezTo>
                  <a:lnTo>
                    <a:pt x="654" y="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394925" y="2601950"/>
              <a:ext cx="24975" cy="14100"/>
            </a:xfrm>
            <a:custGeom>
              <a:avLst/>
              <a:gdLst/>
              <a:ahLst/>
              <a:cxnLst/>
              <a:rect l="l" t="t" r="r" b="b"/>
              <a:pathLst>
                <a:path w="999" h="564" extrusionOk="0">
                  <a:moveTo>
                    <a:pt x="930" y="372"/>
                  </a:moveTo>
                  <a:cubicBezTo>
                    <a:pt x="976" y="392"/>
                    <a:pt x="998" y="448"/>
                    <a:pt x="978" y="495"/>
                  </a:cubicBezTo>
                  <a:cubicBezTo>
                    <a:pt x="956" y="543"/>
                    <a:pt x="901" y="563"/>
                    <a:pt x="854" y="543"/>
                  </a:cubicBezTo>
                  <a:lnTo>
                    <a:pt x="69" y="192"/>
                  </a:lnTo>
                  <a:cubicBezTo>
                    <a:pt x="22" y="172"/>
                    <a:pt x="0" y="117"/>
                    <a:pt x="22" y="69"/>
                  </a:cubicBezTo>
                  <a:cubicBezTo>
                    <a:pt x="43" y="22"/>
                    <a:pt x="99" y="1"/>
                    <a:pt x="145" y="22"/>
                  </a:cubicBezTo>
                  <a:lnTo>
                    <a:pt x="930" y="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411700" y="2582925"/>
              <a:ext cx="18050" cy="11000"/>
            </a:xfrm>
            <a:custGeom>
              <a:avLst/>
              <a:gdLst/>
              <a:ahLst/>
              <a:cxnLst/>
              <a:rect l="l" t="t" r="r" b="b"/>
              <a:pathLst>
                <a:path w="722" h="440" extrusionOk="0">
                  <a:moveTo>
                    <a:pt x="654" y="248"/>
                  </a:moveTo>
                  <a:cubicBezTo>
                    <a:pt x="700" y="270"/>
                    <a:pt x="722" y="324"/>
                    <a:pt x="700" y="371"/>
                  </a:cubicBezTo>
                  <a:cubicBezTo>
                    <a:pt x="680" y="418"/>
                    <a:pt x="624" y="440"/>
                    <a:pt x="577" y="419"/>
                  </a:cubicBezTo>
                  <a:lnTo>
                    <a:pt x="69" y="192"/>
                  </a:lnTo>
                  <a:cubicBezTo>
                    <a:pt x="22" y="172"/>
                    <a:pt x="1" y="116"/>
                    <a:pt x="21" y="69"/>
                  </a:cubicBezTo>
                  <a:cubicBezTo>
                    <a:pt x="43" y="22"/>
                    <a:pt x="98" y="0"/>
                    <a:pt x="146" y="22"/>
                  </a:cubicBezTo>
                  <a:lnTo>
                    <a:pt x="654" y="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414650" y="2557725"/>
              <a:ext cx="24950" cy="14100"/>
            </a:xfrm>
            <a:custGeom>
              <a:avLst/>
              <a:gdLst/>
              <a:ahLst/>
              <a:cxnLst/>
              <a:rect l="l" t="t" r="r" b="b"/>
              <a:pathLst>
                <a:path w="998" h="564" extrusionOk="0">
                  <a:moveTo>
                    <a:pt x="929" y="371"/>
                  </a:moveTo>
                  <a:cubicBezTo>
                    <a:pt x="976" y="392"/>
                    <a:pt x="998" y="448"/>
                    <a:pt x="977" y="495"/>
                  </a:cubicBezTo>
                  <a:cubicBezTo>
                    <a:pt x="956" y="541"/>
                    <a:pt x="901" y="563"/>
                    <a:pt x="853" y="541"/>
                  </a:cubicBezTo>
                  <a:lnTo>
                    <a:pt x="69" y="192"/>
                  </a:lnTo>
                  <a:cubicBezTo>
                    <a:pt x="22" y="172"/>
                    <a:pt x="0" y="116"/>
                    <a:pt x="22" y="69"/>
                  </a:cubicBezTo>
                  <a:cubicBezTo>
                    <a:pt x="42" y="22"/>
                    <a:pt x="98" y="0"/>
                    <a:pt x="145" y="22"/>
                  </a:cubicBezTo>
                  <a:lnTo>
                    <a:pt x="929" y="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431425" y="2538700"/>
              <a:ext cx="18025" cy="11000"/>
            </a:xfrm>
            <a:custGeom>
              <a:avLst/>
              <a:gdLst/>
              <a:ahLst/>
              <a:cxnLst/>
              <a:rect l="l" t="t" r="r" b="b"/>
              <a:pathLst>
                <a:path w="721" h="440" extrusionOk="0">
                  <a:moveTo>
                    <a:pt x="653" y="248"/>
                  </a:moveTo>
                  <a:cubicBezTo>
                    <a:pt x="700" y="268"/>
                    <a:pt x="721" y="324"/>
                    <a:pt x="700" y="371"/>
                  </a:cubicBezTo>
                  <a:cubicBezTo>
                    <a:pt x="678" y="418"/>
                    <a:pt x="624" y="440"/>
                    <a:pt x="577" y="418"/>
                  </a:cubicBezTo>
                  <a:lnTo>
                    <a:pt x="69" y="192"/>
                  </a:lnTo>
                  <a:cubicBezTo>
                    <a:pt x="21" y="170"/>
                    <a:pt x="0" y="115"/>
                    <a:pt x="21" y="69"/>
                  </a:cubicBezTo>
                  <a:cubicBezTo>
                    <a:pt x="43" y="22"/>
                    <a:pt x="97" y="0"/>
                    <a:pt x="144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434350" y="2513500"/>
              <a:ext cx="24975" cy="14075"/>
            </a:xfrm>
            <a:custGeom>
              <a:avLst/>
              <a:gdLst/>
              <a:ahLst/>
              <a:cxnLst/>
              <a:rect l="l" t="t" r="r" b="b"/>
              <a:pathLst>
                <a:path w="999" h="563" extrusionOk="0">
                  <a:moveTo>
                    <a:pt x="930" y="371"/>
                  </a:moveTo>
                  <a:cubicBezTo>
                    <a:pt x="977" y="392"/>
                    <a:pt x="999" y="448"/>
                    <a:pt x="977" y="494"/>
                  </a:cubicBezTo>
                  <a:cubicBezTo>
                    <a:pt x="956" y="541"/>
                    <a:pt x="900" y="563"/>
                    <a:pt x="854" y="541"/>
                  </a:cubicBezTo>
                  <a:lnTo>
                    <a:pt x="69" y="192"/>
                  </a:lnTo>
                  <a:cubicBezTo>
                    <a:pt x="23" y="171"/>
                    <a:pt x="1" y="116"/>
                    <a:pt x="23" y="69"/>
                  </a:cubicBezTo>
                  <a:cubicBezTo>
                    <a:pt x="43" y="22"/>
                    <a:pt x="98" y="0"/>
                    <a:pt x="146" y="22"/>
                  </a:cubicBezTo>
                  <a:lnTo>
                    <a:pt x="930" y="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5451100" y="2494450"/>
              <a:ext cx="18075" cy="11025"/>
            </a:xfrm>
            <a:custGeom>
              <a:avLst/>
              <a:gdLst/>
              <a:ahLst/>
              <a:cxnLst/>
              <a:rect l="l" t="t" r="r" b="b"/>
              <a:pathLst>
                <a:path w="723" h="441" extrusionOk="0">
                  <a:moveTo>
                    <a:pt x="654" y="249"/>
                  </a:moveTo>
                  <a:cubicBezTo>
                    <a:pt x="702" y="269"/>
                    <a:pt x="722" y="325"/>
                    <a:pt x="702" y="372"/>
                  </a:cubicBezTo>
                  <a:cubicBezTo>
                    <a:pt x="680" y="419"/>
                    <a:pt x="625" y="440"/>
                    <a:pt x="578" y="419"/>
                  </a:cubicBezTo>
                  <a:lnTo>
                    <a:pt x="69" y="193"/>
                  </a:lnTo>
                  <a:cubicBezTo>
                    <a:pt x="23" y="171"/>
                    <a:pt x="1" y="116"/>
                    <a:pt x="23" y="69"/>
                  </a:cubicBezTo>
                  <a:cubicBezTo>
                    <a:pt x="43" y="23"/>
                    <a:pt x="99" y="1"/>
                    <a:pt x="146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5454075" y="2469275"/>
              <a:ext cx="24975" cy="14075"/>
            </a:xfrm>
            <a:custGeom>
              <a:avLst/>
              <a:gdLst/>
              <a:ahLst/>
              <a:cxnLst/>
              <a:rect l="l" t="t" r="r" b="b"/>
              <a:pathLst>
                <a:path w="999" h="563" extrusionOk="0">
                  <a:moveTo>
                    <a:pt x="930" y="371"/>
                  </a:moveTo>
                  <a:cubicBezTo>
                    <a:pt x="977" y="392"/>
                    <a:pt x="998" y="447"/>
                    <a:pt x="977" y="494"/>
                  </a:cubicBezTo>
                  <a:cubicBezTo>
                    <a:pt x="956" y="541"/>
                    <a:pt x="900" y="563"/>
                    <a:pt x="853" y="541"/>
                  </a:cubicBezTo>
                  <a:lnTo>
                    <a:pt x="69" y="192"/>
                  </a:lnTo>
                  <a:cubicBezTo>
                    <a:pt x="22" y="171"/>
                    <a:pt x="1" y="115"/>
                    <a:pt x="22" y="69"/>
                  </a:cubicBezTo>
                  <a:cubicBezTo>
                    <a:pt x="43" y="22"/>
                    <a:pt x="99" y="0"/>
                    <a:pt x="146" y="22"/>
                  </a:cubicBezTo>
                  <a:lnTo>
                    <a:pt x="930" y="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5470825" y="2450225"/>
              <a:ext cx="18050" cy="11025"/>
            </a:xfrm>
            <a:custGeom>
              <a:avLst/>
              <a:gdLst/>
              <a:ahLst/>
              <a:cxnLst/>
              <a:rect l="l" t="t" r="r" b="b"/>
              <a:pathLst>
                <a:path w="722" h="441" extrusionOk="0">
                  <a:moveTo>
                    <a:pt x="654" y="248"/>
                  </a:moveTo>
                  <a:cubicBezTo>
                    <a:pt x="701" y="269"/>
                    <a:pt x="722" y="325"/>
                    <a:pt x="701" y="372"/>
                  </a:cubicBezTo>
                  <a:cubicBezTo>
                    <a:pt x="680" y="418"/>
                    <a:pt x="625" y="440"/>
                    <a:pt x="578" y="418"/>
                  </a:cubicBezTo>
                  <a:lnTo>
                    <a:pt x="69" y="192"/>
                  </a:lnTo>
                  <a:cubicBezTo>
                    <a:pt x="22" y="171"/>
                    <a:pt x="1" y="116"/>
                    <a:pt x="22" y="69"/>
                  </a:cubicBezTo>
                  <a:cubicBezTo>
                    <a:pt x="43" y="21"/>
                    <a:pt x="99" y="1"/>
                    <a:pt x="146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5473800" y="2425025"/>
              <a:ext cx="24950" cy="14100"/>
            </a:xfrm>
            <a:custGeom>
              <a:avLst/>
              <a:gdLst/>
              <a:ahLst/>
              <a:cxnLst/>
              <a:rect l="l" t="t" r="r" b="b"/>
              <a:pathLst>
                <a:path w="998" h="564" extrusionOk="0">
                  <a:moveTo>
                    <a:pt x="929" y="372"/>
                  </a:moveTo>
                  <a:cubicBezTo>
                    <a:pt x="976" y="392"/>
                    <a:pt x="998" y="447"/>
                    <a:pt x="976" y="495"/>
                  </a:cubicBezTo>
                  <a:cubicBezTo>
                    <a:pt x="956" y="542"/>
                    <a:pt x="900" y="564"/>
                    <a:pt x="853" y="542"/>
                  </a:cubicBezTo>
                  <a:lnTo>
                    <a:pt x="69" y="193"/>
                  </a:lnTo>
                  <a:cubicBezTo>
                    <a:pt x="22" y="171"/>
                    <a:pt x="0" y="116"/>
                    <a:pt x="22" y="69"/>
                  </a:cubicBezTo>
                  <a:cubicBezTo>
                    <a:pt x="43" y="23"/>
                    <a:pt x="97" y="1"/>
                    <a:pt x="145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5490550" y="2406000"/>
              <a:ext cx="18050" cy="10975"/>
            </a:xfrm>
            <a:custGeom>
              <a:avLst/>
              <a:gdLst/>
              <a:ahLst/>
              <a:cxnLst/>
              <a:rect l="l" t="t" r="r" b="b"/>
              <a:pathLst>
                <a:path w="722" h="439" extrusionOk="0">
                  <a:moveTo>
                    <a:pt x="653" y="248"/>
                  </a:moveTo>
                  <a:cubicBezTo>
                    <a:pt x="700" y="269"/>
                    <a:pt x="722" y="324"/>
                    <a:pt x="701" y="372"/>
                  </a:cubicBezTo>
                  <a:cubicBezTo>
                    <a:pt x="679" y="418"/>
                    <a:pt x="625" y="439"/>
                    <a:pt x="577" y="418"/>
                  </a:cubicBezTo>
                  <a:lnTo>
                    <a:pt x="69" y="192"/>
                  </a:lnTo>
                  <a:cubicBezTo>
                    <a:pt x="22" y="171"/>
                    <a:pt x="0" y="116"/>
                    <a:pt x="22" y="69"/>
                  </a:cubicBezTo>
                  <a:cubicBezTo>
                    <a:pt x="43" y="21"/>
                    <a:pt x="99" y="1"/>
                    <a:pt x="145" y="21"/>
                  </a:cubicBezTo>
                  <a:lnTo>
                    <a:pt x="653" y="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5493525" y="2380800"/>
              <a:ext cx="24925" cy="14075"/>
            </a:xfrm>
            <a:custGeom>
              <a:avLst/>
              <a:gdLst/>
              <a:ahLst/>
              <a:cxnLst/>
              <a:rect l="l" t="t" r="r" b="b"/>
              <a:pathLst>
                <a:path w="997" h="563" extrusionOk="0">
                  <a:moveTo>
                    <a:pt x="929" y="372"/>
                  </a:moveTo>
                  <a:cubicBezTo>
                    <a:pt x="976" y="392"/>
                    <a:pt x="997" y="447"/>
                    <a:pt x="976" y="495"/>
                  </a:cubicBezTo>
                  <a:cubicBezTo>
                    <a:pt x="955" y="542"/>
                    <a:pt x="899" y="562"/>
                    <a:pt x="853" y="542"/>
                  </a:cubicBezTo>
                  <a:lnTo>
                    <a:pt x="69" y="192"/>
                  </a:lnTo>
                  <a:cubicBezTo>
                    <a:pt x="22" y="171"/>
                    <a:pt x="0" y="116"/>
                    <a:pt x="21" y="69"/>
                  </a:cubicBezTo>
                  <a:cubicBezTo>
                    <a:pt x="42" y="21"/>
                    <a:pt x="97" y="1"/>
                    <a:pt x="145" y="21"/>
                  </a:cubicBezTo>
                  <a:lnTo>
                    <a:pt x="929" y="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5291075" y="2450975"/>
              <a:ext cx="110200" cy="250500"/>
            </a:xfrm>
            <a:custGeom>
              <a:avLst/>
              <a:gdLst/>
              <a:ahLst/>
              <a:cxnLst/>
              <a:rect l="l" t="t" r="r" b="b"/>
              <a:pathLst>
                <a:path w="4408" h="10020" extrusionOk="0">
                  <a:moveTo>
                    <a:pt x="468" y="9878"/>
                  </a:moveTo>
                  <a:cubicBezTo>
                    <a:pt x="487" y="9926"/>
                    <a:pt x="464" y="9981"/>
                    <a:pt x="416" y="10000"/>
                  </a:cubicBezTo>
                  <a:cubicBezTo>
                    <a:pt x="368" y="10020"/>
                    <a:pt x="314" y="9997"/>
                    <a:pt x="294" y="9949"/>
                  </a:cubicBezTo>
                  <a:cubicBezTo>
                    <a:pt x="293" y="9947"/>
                    <a:pt x="1" y="9257"/>
                    <a:pt x="457" y="8439"/>
                  </a:cubicBezTo>
                  <a:cubicBezTo>
                    <a:pt x="889" y="7665"/>
                    <a:pt x="4206" y="91"/>
                    <a:pt x="4215" y="69"/>
                  </a:cubicBezTo>
                  <a:cubicBezTo>
                    <a:pt x="4236" y="22"/>
                    <a:pt x="4291" y="0"/>
                    <a:pt x="4338" y="21"/>
                  </a:cubicBezTo>
                  <a:cubicBezTo>
                    <a:pt x="4386" y="42"/>
                    <a:pt x="4408" y="96"/>
                    <a:pt x="4386" y="144"/>
                  </a:cubicBezTo>
                  <a:cubicBezTo>
                    <a:pt x="4377" y="166"/>
                    <a:pt x="1057" y="7747"/>
                    <a:pt x="621" y="8530"/>
                  </a:cubicBezTo>
                  <a:cubicBezTo>
                    <a:pt x="209" y="9269"/>
                    <a:pt x="468" y="9877"/>
                    <a:pt x="468" y="9878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3"/>
          <p:cNvGrpSpPr/>
          <p:nvPr/>
        </p:nvGrpSpPr>
        <p:grpSpPr>
          <a:xfrm>
            <a:off x="928744" y="4698859"/>
            <a:ext cx="6469929" cy="363873"/>
            <a:chOff x="928744" y="4698859"/>
            <a:chExt cx="6469929" cy="363873"/>
          </a:xfrm>
        </p:grpSpPr>
        <p:grpSp>
          <p:nvGrpSpPr>
            <p:cNvPr id="332" name="Google Shape;332;p13"/>
            <p:cNvGrpSpPr/>
            <p:nvPr/>
          </p:nvGrpSpPr>
          <p:grpSpPr>
            <a:xfrm>
              <a:off x="7124614" y="4743753"/>
              <a:ext cx="274058" cy="274058"/>
              <a:chOff x="4589975" y="463825"/>
              <a:chExt cx="230650" cy="230650"/>
            </a:xfrm>
          </p:grpSpPr>
          <p:sp>
            <p:nvSpPr>
              <p:cNvPr id="333" name="Google Shape;333;p13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>
              <a:off x="928744" y="4698859"/>
              <a:ext cx="363873" cy="363873"/>
              <a:chOff x="4589975" y="463825"/>
              <a:chExt cx="230650" cy="230650"/>
            </a:xfrm>
          </p:grpSpPr>
          <p:sp>
            <p:nvSpPr>
              <p:cNvPr id="338" name="Google Shape;338;p13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13"/>
          <p:cNvGrpSpPr/>
          <p:nvPr/>
        </p:nvGrpSpPr>
        <p:grpSpPr>
          <a:xfrm>
            <a:off x="210975" y="3223938"/>
            <a:ext cx="8682625" cy="1728929"/>
            <a:chOff x="210975" y="3223938"/>
            <a:chExt cx="8682625" cy="1728929"/>
          </a:xfrm>
        </p:grpSpPr>
        <p:sp>
          <p:nvSpPr>
            <p:cNvPr id="343" name="Google Shape;343;p13"/>
            <p:cNvSpPr/>
            <p:nvPr/>
          </p:nvSpPr>
          <p:spPr>
            <a:xfrm>
              <a:off x="8537250" y="3223938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10975" y="3578675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1566588" y="4808688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8799000" y="372585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93" name="Google Shape;393;p15"/>
          <p:cNvGrpSpPr/>
          <p:nvPr/>
        </p:nvGrpSpPr>
        <p:grpSpPr>
          <a:xfrm>
            <a:off x="-5375" y="-62644"/>
            <a:ext cx="9149371" cy="1051359"/>
            <a:chOff x="-5375" y="-62644"/>
            <a:chExt cx="9149371" cy="1051359"/>
          </a:xfrm>
        </p:grpSpPr>
        <p:sp>
          <p:nvSpPr>
            <p:cNvPr id="394" name="Google Shape;394;p15"/>
            <p:cNvSpPr/>
            <p:nvPr/>
          </p:nvSpPr>
          <p:spPr>
            <a:xfrm>
              <a:off x="-5375" y="-50"/>
              <a:ext cx="906421" cy="988765"/>
            </a:xfrm>
            <a:custGeom>
              <a:avLst/>
              <a:gdLst/>
              <a:ahLst/>
              <a:cxnLst/>
              <a:rect l="l" t="t" r="r" b="b"/>
              <a:pathLst>
                <a:path w="10061" h="10975" extrusionOk="0">
                  <a:moveTo>
                    <a:pt x="9871" y="1"/>
                  </a:moveTo>
                  <a:cubicBezTo>
                    <a:pt x="10060" y="3450"/>
                    <a:pt x="8625" y="4300"/>
                    <a:pt x="5397" y="4250"/>
                  </a:cubicBezTo>
                  <a:cubicBezTo>
                    <a:pt x="4136" y="4231"/>
                    <a:pt x="3663" y="4756"/>
                    <a:pt x="3830" y="5453"/>
                  </a:cubicBezTo>
                  <a:cubicBezTo>
                    <a:pt x="4303" y="7422"/>
                    <a:pt x="5036" y="10652"/>
                    <a:pt x="1" y="10974"/>
                  </a:cubicBezTo>
                  <a:lnTo>
                    <a:pt x="1" y="1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7272046" y="-62644"/>
              <a:ext cx="965521" cy="741641"/>
            </a:xfrm>
            <a:custGeom>
              <a:avLst/>
              <a:gdLst/>
              <a:ahLst/>
              <a:cxnLst/>
              <a:rect l="l" t="t" r="r" b="b"/>
              <a:pathLst>
                <a:path w="10717" h="8232" extrusionOk="0">
                  <a:moveTo>
                    <a:pt x="5728" y="7849"/>
                  </a:moveTo>
                  <a:cubicBezTo>
                    <a:pt x="10717" y="8231"/>
                    <a:pt x="10062" y="3300"/>
                    <a:pt x="9201" y="2440"/>
                  </a:cubicBezTo>
                  <a:cubicBezTo>
                    <a:pt x="6762" y="1"/>
                    <a:pt x="0" y="7411"/>
                    <a:pt x="5728" y="7849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1111464" y="142854"/>
              <a:ext cx="286584" cy="237394"/>
            </a:xfrm>
            <a:custGeom>
              <a:avLst/>
              <a:gdLst/>
              <a:ahLst/>
              <a:cxnLst/>
              <a:rect l="l" t="t" r="r" b="b"/>
              <a:pathLst>
                <a:path w="3181" h="2635" extrusionOk="0">
                  <a:moveTo>
                    <a:pt x="941" y="2144"/>
                  </a:moveTo>
                  <a:cubicBezTo>
                    <a:pt x="1715" y="2634"/>
                    <a:pt x="2659" y="2167"/>
                    <a:pt x="2840" y="1578"/>
                  </a:cubicBezTo>
                  <a:cubicBezTo>
                    <a:pt x="3180" y="472"/>
                    <a:pt x="1979" y="1"/>
                    <a:pt x="1145" y="330"/>
                  </a:cubicBezTo>
                  <a:cubicBezTo>
                    <a:pt x="443" y="606"/>
                    <a:pt x="0" y="1551"/>
                    <a:pt x="941" y="2144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 flipH="1">
              <a:off x="8237575" y="-50"/>
              <a:ext cx="906421" cy="988765"/>
            </a:xfrm>
            <a:custGeom>
              <a:avLst/>
              <a:gdLst/>
              <a:ahLst/>
              <a:cxnLst/>
              <a:rect l="l" t="t" r="r" b="b"/>
              <a:pathLst>
                <a:path w="10061" h="10975" extrusionOk="0">
                  <a:moveTo>
                    <a:pt x="9871" y="1"/>
                  </a:moveTo>
                  <a:cubicBezTo>
                    <a:pt x="10060" y="3450"/>
                    <a:pt x="8625" y="4300"/>
                    <a:pt x="5397" y="4250"/>
                  </a:cubicBezTo>
                  <a:cubicBezTo>
                    <a:pt x="4136" y="4231"/>
                    <a:pt x="3663" y="4756"/>
                    <a:pt x="3830" y="5453"/>
                  </a:cubicBezTo>
                  <a:cubicBezTo>
                    <a:pt x="4303" y="7422"/>
                    <a:pt x="5036" y="10652"/>
                    <a:pt x="1" y="10974"/>
                  </a:cubicBezTo>
                  <a:lnTo>
                    <a:pt x="1" y="1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271738" y="236075"/>
            <a:ext cx="8403409" cy="1520775"/>
            <a:chOff x="271738" y="236075"/>
            <a:chExt cx="8403409" cy="1520775"/>
          </a:xfrm>
        </p:grpSpPr>
        <p:sp>
          <p:nvSpPr>
            <p:cNvPr id="399" name="Google Shape;399;p15"/>
            <p:cNvSpPr/>
            <p:nvPr/>
          </p:nvSpPr>
          <p:spPr>
            <a:xfrm>
              <a:off x="8530900" y="759163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71738" y="1662300"/>
              <a:ext cx="94600" cy="94550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642975" y="236075"/>
              <a:ext cx="144246" cy="144179"/>
            </a:xfrm>
            <a:custGeom>
              <a:avLst/>
              <a:gdLst/>
              <a:ahLst/>
              <a:cxnLst/>
              <a:rect l="l" t="t" r="r" b="b"/>
              <a:pathLst>
                <a:path w="3784" h="3782" extrusionOk="0">
                  <a:moveTo>
                    <a:pt x="1892" y="887"/>
                  </a:moveTo>
                  <a:cubicBezTo>
                    <a:pt x="1614" y="887"/>
                    <a:pt x="1363" y="999"/>
                    <a:pt x="1182" y="1180"/>
                  </a:cubicBezTo>
                  <a:cubicBezTo>
                    <a:pt x="1000" y="1362"/>
                    <a:pt x="888" y="1613"/>
                    <a:pt x="888" y="1890"/>
                  </a:cubicBezTo>
                  <a:cubicBezTo>
                    <a:pt x="888" y="2169"/>
                    <a:pt x="1000" y="2420"/>
                    <a:pt x="1182" y="2601"/>
                  </a:cubicBezTo>
                  <a:cubicBezTo>
                    <a:pt x="1363" y="2783"/>
                    <a:pt x="1614" y="2895"/>
                    <a:pt x="1892" y="2895"/>
                  </a:cubicBezTo>
                  <a:cubicBezTo>
                    <a:pt x="2169" y="2895"/>
                    <a:pt x="2421" y="2783"/>
                    <a:pt x="2603" y="2601"/>
                  </a:cubicBezTo>
                  <a:cubicBezTo>
                    <a:pt x="2783" y="2420"/>
                    <a:pt x="2895" y="2169"/>
                    <a:pt x="2895" y="1890"/>
                  </a:cubicBezTo>
                  <a:cubicBezTo>
                    <a:pt x="2895" y="1613"/>
                    <a:pt x="2783" y="1362"/>
                    <a:pt x="2603" y="1180"/>
                  </a:cubicBezTo>
                  <a:cubicBezTo>
                    <a:pt x="2421" y="999"/>
                    <a:pt x="2169" y="887"/>
                    <a:pt x="1892" y="887"/>
                  </a:cubicBezTo>
                  <a:close/>
                  <a:moveTo>
                    <a:pt x="556" y="554"/>
                  </a:moveTo>
                  <a:cubicBezTo>
                    <a:pt x="899" y="212"/>
                    <a:pt x="1371" y="0"/>
                    <a:pt x="1892" y="0"/>
                  </a:cubicBezTo>
                  <a:cubicBezTo>
                    <a:pt x="2412" y="0"/>
                    <a:pt x="2885" y="212"/>
                    <a:pt x="3227" y="554"/>
                  </a:cubicBezTo>
                  <a:lnTo>
                    <a:pt x="3228" y="555"/>
                  </a:lnTo>
                  <a:cubicBezTo>
                    <a:pt x="3571" y="897"/>
                    <a:pt x="3783" y="1370"/>
                    <a:pt x="3783" y="1890"/>
                  </a:cubicBezTo>
                  <a:cubicBezTo>
                    <a:pt x="3783" y="2411"/>
                    <a:pt x="3571" y="2883"/>
                    <a:pt x="3228" y="3226"/>
                  </a:cubicBezTo>
                  <a:lnTo>
                    <a:pt x="3227" y="3228"/>
                  </a:lnTo>
                  <a:cubicBezTo>
                    <a:pt x="2885" y="3570"/>
                    <a:pt x="2412" y="3782"/>
                    <a:pt x="1892" y="3782"/>
                  </a:cubicBezTo>
                  <a:cubicBezTo>
                    <a:pt x="1371" y="3782"/>
                    <a:pt x="899" y="3570"/>
                    <a:pt x="556" y="3228"/>
                  </a:cubicBezTo>
                  <a:lnTo>
                    <a:pt x="555" y="3226"/>
                  </a:lnTo>
                  <a:cubicBezTo>
                    <a:pt x="213" y="2883"/>
                    <a:pt x="0" y="2412"/>
                    <a:pt x="0" y="1890"/>
                  </a:cubicBezTo>
                  <a:cubicBezTo>
                    <a:pt x="0" y="1369"/>
                    <a:pt x="213" y="897"/>
                    <a:pt x="555" y="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90853" y="-38"/>
            <a:ext cx="522245" cy="1389013"/>
            <a:chOff x="4721225" y="1809100"/>
            <a:chExt cx="226925" cy="603525"/>
          </a:xfrm>
        </p:grpSpPr>
        <p:sp>
          <p:nvSpPr>
            <p:cNvPr id="403" name="Google Shape;403;p15"/>
            <p:cNvSpPr/>
            <p:nvPr/>
          </p:nvSpPr>
          <p:spPr>
            <a:xfrm>
              <a:off x="4830325" y="1809100"/>
              <a:ext cx="9375" cy="208925"/>
            </a:xfrm>
            <a:custGeom>
              <a:avLst/>
              <a:gdLst/>
              <a:ahLst/>
              <a:cxnLst/>
              <a:rect l="l" t="t" r="r" b="b"/>
              <a:pathLst>
                <a:path w="375" h="8357" extrusionOk="0">
                  <a:moveTo>
                    <a:pt x="375" y="8170"/>
                  </a:moveTo>
                  <a:cubicBezTo>
                    <a:pt x="375" y="8273"/>
                    <a:pt x="292" y="8357"/>
                    <a:pt x="188" y="8357"/>
                  </a:cubicBezTo>
                  <a:cubicBezTo>
                    <a:pt x="84" y="8357"/>
                    <a:pt x="0" y="8273"/>
                    <a:pt x="0" y="8170"/>
                  </a:cubicBezTo>
                  <a:lnTo>
                    <a:pt x="0" y="0"/>
                  </a:lnTo>
                  <a:lnTo>
                    <a:pt x="375" y="0"/>
                  </a:lnTo>
                  <a:lnTo>
                    <a:pt x="375" y="8170"/>
                  </a:lnTo>
                  <a:lnTo>
                    <a:pt x="375" y="8170"/>
                  </a:lnTo>
                  <a:close/>
                </a:path>
              </a:pathLst>
            </a:custGeom>
            <a:solidFill>
              <a:srgbClr val="D2E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814550" y="2334625"/>
              <a:ext cx="40400" cy="78000"/>
            </a:xfrm>
            <a:custGeom>
              <a:avLst/>
              <a:gdLst/>
              <a:ahLst/>
              <a:cxnLst/>
              <a:rect l="l" t="t" r="r" b="b"/>
              <a:pathLst>
                <a:path w="1616" h="3120" extrusionOk="0">
                  <a:moveTo>
                    <a:pt x="64" y="2425"/>
                  </a:moveTo>
                  <a:cubicBezTo>
                    <a:pt x="66" y="2809"/>
                    <a:pt x="398" y="3119"/>
                    <a:pt x="805" y="3119"/>
                  </a:cubicBezTo>
                  <a:cubicBezTo>
                    <a:pt x="1212" y="3119"/>
                    <a:pt x="1542" y="2809"/>
                    <a:pt x="1545" y="2425"/>
                  </a:cubicBezTo>
                  <a:lnTo>
                    <a:pt x="1615" y="1"/>
                  </a:lnTo>
                  <a:lnTo>
                    <a:pt x="0" y="23"/>
                  </a:lnTo>
                  <a:lnTo>
                    <a:pt x="64" y="2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798575" y="2017725"/>
              <a:ext cx="72225" cy="106125"/>
            </a:xfrm>
            <a:custGeom>
              <a:avLst/>
              <a:gdLst/>
              <a:ahLst/>
              <a:cxnLst/>
              <a:rect l="l" t="t" r="r" b="b"/>
              <a:pathLst>
                <a:path w="2889" h="4245" extrusionOk="0">
                  <a:moveTo>
                    <a:pt x="1444" y="235"/>
                  </a:moveTo>
                  <a:cubicBezTo>
                    <a:pt x="567" y="235"/>
                    <a:pt x="0" y="0"/>
                    <a:pt x="0" y="1824"/>
                  </a:cubicBezTo>
                  <a:lnTo>
                    <a:pt x="0" y="3467"/>
                  </a:lnTo>
                  <a:cubicBezTo>
                    <a:pt x="0" y="3624"/>
                    <a:pt x="80" y="3766"/>
                    <a:pt x="285" y="3878"/>
                  </a:cubicBezTo>
                  <a:cubicBezTo>
                    <a:pt x="562" y="4028"/>
                    <a:pt x="1147" y="4244"/>
                    <a:pt x="1444" y="4237"/>
                  </a:cubicBezTo>
                  <a:cubicBezTo>
                    <a:pt x="1741" y="4244"/>
                    <a:pt x="2327" y="4028"/>
                    <a:pt x="2604" y="3878"/>
                  </a:cubicBezTo>
                  <a:cubicBezTo>
                    <a:pt x="2809" y="3766"/>
                    <a:pt x="2889" y="3624"/>
                    <a:pt x="2889" y="3467"/>
                  </a:cubicBezTo>
                  <a:lnTo>
                    <a:pt x="2889" y="1922"/>
                  </a:lnTo>
                  <a:cubicBezTo>
                    <a:pt x="2889" y="16"/>
                    <a:pt x="2321" y="235"/>
                    <a:pt x="1444" y="2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721225" y="2050675"/>
              <a:ext cx="226925" cy="319075"/>
            </a:xfrm>
            <a:custGeom>
              <a:avLst/>
              <a:gdLst/>
              <a:ahLst/>
              <a:cxnLst/>
              <a:rect l="l" t="t" r="r" b="b"/>
              <a:pathLst>
                <a:path w="9077" h="12763" extrusionOk="0">
                  <a:moveTo>
                    <a:pt x="8178" y="171"/>
                  </a:moveTo>
                  <a:cubicBezTo>
                    <a:pt x="5770" y="1"/>
                    <a:pt x="3343" y="1"/>
                    <a:pt x="898" y="171"/>
                  </a:cubicBezTo>
                  <a:cubicBezTo>
                    <a:pt x="406" y="205"/>
                    <a:pt x="1" y="575"/>
                    <a:pt x="1" y="1068"/>
                  </a:cubicBezTo>
                  <a:lnTo>
                    <a:pt x="1" y="10321"/>
                  </a:lnTo>
                  <a:cubicBezTo>
                    <a:pt x="1" y="10814"/>
                    <a:pt x="252" y="11260"/>
                    <a:pt x="898" y="11613"/>
                  </a:cubicBezTo>
                  <a:cubicBezTo>
                    <a:pt x="1764" y="12086"/>
                    <a:pt x="3607" y="12763"/>
                    <a:pt x="4538" y="12740"/>
                  </a:cubicBezTo>
                  <a:cubicBezTo>
                    <a:pt x="5471" y="12763"/>
                    <a:pt x="7313" y="12086"/>
                    <a:pt x="8178" y="11613"/>
                  </a:cubicBezTo>
                  <a:cubicBezTo>
                    <a:pt x="8825" y="11260"/>
                    <a:pt x="9076" y="10814"/>
                    <a:pt x="9076" y="10321"/>
                  </a:cubicBezTo>
                  <a:lnTo>
                    <a:pt x="9076" y="1068"/>
                  </a:lnTo>
                  <a:cubicBezTo>
                    <a:pt x="9076" y="575"/>
                    <a:pt x="8671" y="205"/>
                    <a:pt x="8178" y="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737100" y="2066550"/>
              <a:ext cx="195150" cy="287250"/>
            </a:xfrm>
            <a:custGeom>
              <a:avLst/>
              <a:gdLst/>
              <a:ahLst/>
              <a:cxnLst/>
              <a:rect l="l" t="t" r="r" b="b"/>
              <a:pathLst>
                <a:path w="7806" h="11490" extrusionOk="0">
                  <a:moveTo>
                    <a:pt x="7498" y="169"/>
                  </a:moveTo>
                  <a:cubicBezTo>
                    <a:pt x="5105" y="0"/>
                    <a:pt x="2702" y="3"/>
                    <a:pt x="308" y="169"/>
                  </a:cubicBezTo>
                  <a:cubicBezTo>
                    <a:pt x="161" y="179"/>
                    <a:pt x="0" y="271"/>
                    <a:pt x="0" y="433"/>
                  </a:cubicBezTo>
                  <a:lnTo>
                    <a:pt x="0" y="9686"/>
                  </a:lnTo>
                  <a:cubicBezTo>
                    <a:pt x="0" y="10047"/>
                    <a:pt x="273" y="10259"/>
                    <a:pt x="568" y="10420"/>
                  </a:cubicBezTo>
                  <a:cubicBezTo>
                    <a:pt x="1304" y="10823"/>
                    <a:pt x="3058" y="11490"/>
                    <a:pt x="3888" y="11469"/>
                  </a:cubicBezTo>
                  <a:lnTo>
                    <a:pt x="3903" y="11469"/>
                  </a:lnTo>
                  <a:lnTo>
                    <a:pt x="3919" y="11469"/>
                  </a:lnTo>
                  <a:cubicBezTo>
                    <a:pt x="4749" y="11490"/>
                    <a:pt x="6502" y="10823"/>
                    <a:pt x="7238" y="10420"/>
                  </a:cubicBezTo>
                  <a:cubicBezTo>
                    <a:pt x="7534" y="10259"/>
                    <a:pt x="7805" y="10047"/>
                    <a:pt x="7805" y="9686"/>
                  </a:cubicBezTo>
                  <a:lnTo>
                    <a:pt x="7805" y="433"/>
                  </a:lnTo>
                  <a:cubicBezTo>
                    <a:pt x="7805" y="271"/>
                    <a:pt x="7645" y="179"/>
                    <a:pt x="7498" y="1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737100" y="2085875"/>
              <a:ext cx="195150" cy="267925"/>
            </a:xfrm>
            <a:custGeom>
              <a:avLst/>
              <a:gdLst/>
              <a:ahLst/>
              <a:cxnLst/>
              <a:rect l="l" t="t" r="r" b="b"/>
              <a:pathLst>
                <a:path w="7806" h="10717" extrusionOk="0">
                  <a:moveTo>
                    <a:pt x="0" y="2101"/>
                  </a:moveTo>
                  <a:cubicBezTo>
                    <a:pt x="1983" y="3074"/>
                    <a:pt x="4655" y="0"/>
                    <a:pt x="7805" y="1907"/>
                  </a:cubicBezTo>
                  <a:lnTo>
                    <a:pt x="7805" y="8913"/>
                  </a:lnTo>
                  <a:cubicBezTo>
                    <a:pt x="7805" y="9274"/>
                    <a:pt x="7534" y="9486"/>
                    <a:pt x="7239" y="9647"/>
                  </a:cubicBezTo>
                  <a:cubicBezTo>
                    <a:pt x="6503" y="10050"/>
                    <a:pt x="4749" y="10717"/>
                    <a:pt x="3919" y="10696"/>
                  </a:cubicBezTo>
                  <a:lnTo>
                    <a:pt x="3903" y="10696"/>
                  </a:lnTo>
                  <a:lnTo>
                    <a:pt x="3888" y="10696"/>
                  </a:lnTo>
                  <a:cubicBezTo>
                    <a:pt x="3058" y="10717"/>
                    <a:pt x="1304" y="10050"/>
                    <a:pt x="568" y="9647"/>
                  </a:cubicBezTo>
                  <a:cubicBezTo>
                    <a:pt x="273" y="9486"/>
                    <a:pt x="0" y="9274"/>
                    <a:pt x="0" y="8913"/>
                  </a:cubicBezTo>
                  <a:lnTo>
                    <a:pt x="0" y="21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824050" y="2341975"/>
              <a:ext cx="21400" cy="56600"/>
            </a:xfrm>
            <a:custGeom>
              <a:avLst/>
              <a:gdLst/>
              <a:ahLst/>
              <a:cxnLst/>
              <a:rect l="l" t="t" r="r" b="b"/>
              <a:pathLst>
                <a:path w="856" h="2264" extrusionOk="0">
                  <a:moveTo>
                    <a:pt x="855" y="0"/>
                  </a:moveTo>
                  <a:lnTo>
                    <a:pt x="0" y="13"/>
                  </a:lnTo>
                  <a:lnTo>
                    <a:pt x="47" y="1885"/>
                  </a:lnTo>
                  <a:cubicBezTo>
                    <a:pt x="47" y="2094"/>
                    <a:pt x="216" y="2264"/>
                    <a:pt x="425" y="2264"/>
                  </a:cubicBezTo>
                  <a:cubicBezTo>
                    <a:pt x="635" y="2264"/>
                    <a:pt x="804" y="2094"/>
                    <a:pt x="804" y="1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815650" y="2032675"/>
              <a:ext cx="37850" cy="14900"/>
            </a:xfrm>
            <a:custGeom>
              <a:avLst/>
              <a:gdLst/>
              <a:ahLst/>
              <a:cxnLst/>
              <a:rect l="l" t="t" r="r" b="b"/>
              <a:pathLst>
                <a:path w="1514" h="596" extrusionOk="0">
                  <a:moveTo>
                    <a:pt x="1332" y="233"/>
                  </a:moveTo>
                  <a:lnTo>
                    <a:pt x="1047" y="233"/>
                  </a:lnTo>
                  <a:cubicBezTo>
                    <a:pt x="979" y="233"/>
                    <a:pt x="938" y="234"/>
                    <a:pt x="938" y="182"/>
                  </a:cubicBezTo>
                  <a:cubicBezTo>
                    <a:pt x="938" y="83"/>
                    <a:pt x="856" y="0"/>
                    <a:pt x="756" y="0"/>
                  </a:cubicBezTo>
                  <a:cubicBezTo>
                    <a:pt x="657" y="0"/>
                    <a:pt x="576" y="83"/>
                    <a:pt x="576" y="182"/>
                  </a:cubicBezTo>
                  <a:cubicBezTo>
                    <a:pt x="576" y="234"/>
                    <a:pt x="534" y="233"/>
                    <a:pt x="465" y="233"/>
                  </a:cubicBezTo>
                  <a:lnTo>
                    <a:pt x="181" y="233"/>
                  </a:lnTo>
                  <a:cubicBezTo>
                    <a:pt x="82" y="233"/>
                    <a:pt x="1" y="314"/>
                    <a:pt x="1" y="414"/>
                  </a:cubicBezTo>
                  <a:cubicBezTo>
                    <a:pt x="1" y="513"/>
                    <a:pt x="82" y="595"/>
                    <a:pt x="181" y="595"/>
                  </a:cubicBezTo>
                  <a:lnTo>
                    <a:pt x="1332" y="595"/>
                  </a:lnTo>
                  <a:cubicBezTo>
                    <a:pt x="1431" y="595"/>
                    <a:pt x="1513" y="513"/>
                    <a:pt x="1513" y="414"/>
                  </a:cubicBezTo>
                  <a:cubicBezTo>
                    <a:pt x="1513" y="314"/>
                    <a:pt x="1431" y="233"/>
                    <a:pt x="1332" y="233"/>
                  </a:cubicBezTo>
                  <a:close/>
                </a:path>
              </a:pathLst>
            </a:custGeom>
            <a:solidFill>
              <a:srgbClr val="A7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742500" y="2074600"/>
              <a:ext cx="94150" cy="53600"/>
            </a:xfrm>
            <a:custGeom>
              <a:avLst/>
              <a:gdLst/>
              <a:ahLst/>
              <a:cxnLst/>
              <a:rect l="l" t="t" r="r" b="b"/>
              <a:pathLst>
                <a:path w="3766" h="2144" extrusionOk="0">
                  <a:moveTo>
                    <a:pt x="3737" y="242"/>
                  </a:moveTo>
                  <a:cubicBezTo>
                    <a:pt x="3655" y="546"/>
                    <a:pt x="1489" y="580"/>
                    <a:pt x="1069" y="637"/>
                  </a:cubicBezTo>
                  <a:cubicBezTo>
                    <a:pt x="994" y="647"/>
                    <a:pt x="832" y="669"/>
                    <a:pt x="770" y="710"/>
                  </a:cubicBezTo>
                  <a:cubicBezTo>
                    <a:pt x="767" y="711"/>
                    <a:pt x="763" y="716"/>
                    <a:pt x="760" y="718"/>
                  </a:cubicBezTo>
                  <a:cubicBezTo>
                    <a:pt x="759" y="720"/>
                    <a:pt x="756" y="725"/>
                    <a:pt x="755" y="726"/>
                  </a:cubicBezTo>
                  <a:cubicBezTo>
                    <a:pt x="738" y="756"/>
                    <a:pt x="728" y="793"/>
                    <a:pt x="720" y="825"/>
                  </a:cubicBezTo>
                  <a:cubicBezTo>
                    <a:pt x="629" y="1295"/>
                    <a:pt x="733" y="2139"/>
                    <a:pt x="393" y="2103"/>
                  </a:cubicBezTo>
                  <a:cubicBezTo>
                    <a:pt x="0" y="2144"/>
                    <a:pt x="62" y="1104"/>
                    <a:pt x="102" y="704"/>
                  </a:cubicBezTo>
                  <a:cubicBezTo>
                    <a:pt x="122" y="593"/>
                    <a:pt x="90" y="293"/>
                    <a:pt x="145" y="194"/>
                  </a:cubicBezTo>
                  <a:cubicBezTo>
                    <a:pt x="313" y="24"/>
                    <a:pt x="1410" y="0"/>
                    <a:pt x="2282" y="6"/>
                  </a:cubicBezTo>
                  <a:cubicBezTo>
                    <a:pt x="3187" y="13"/>
                    <a:pt x="3766" y="70"/>
                    <a:pt x="3737" y="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5"/>
          <p:cNvGrpSpPr/>
          <p:nvPr/>
        </p:nvGrpSpPr>
        <p:grpSpPr>
          <a:xfrm>
            <a:off x="8628589" y="171153"/>
            <a:ext cx="454591" cy="1491154"/>
            <a:chOff x="8628589" y="171153"/>
            <a:chExt cx="454591" cy="1491154"/>
          </a:xfrm>
        </p:grpSpPr>
        <p:grpSp>
          <p:nvGrpSpPr>
            <p:cNvPr id="413" name="Google Shape;413;p15"/>
            <p:cNvGrpSpPr/>
            <p:nvPr/>
          </p:nvGrpSpPr>
          <p:grpSpPr>
            <a:xfrm>
              <a:off x="8628589" y="171153"/>
              <a:ext cx="274058" cy="274058"/>
              <a:chOff x="4589975" y="463825"/>
              <a:chExt cx="230650" cy="230650"/>
            </a:xfrm>
          </p:grpSpPr>
          <p:sp>
            <p:nvSpPr>
              <p:cNvPr id="414" name="Google Shape;414;p15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15"/>
            <p:cNvGrpSpPr/>
            <p:nvPr/>
          </p:nvGrpSpPr>
          <p:grpSpPr>
            <a:xfrm>
              <a:off x="8719306" y="1298434"/>
              <a:ext cx="363873" cy="363873"/>
              <a:chOff x="4589975" y="463825"/>
              <a:chExt cx="230650" cy="230650"/>
            </a:xfrm>
          </p:grpSpPr>
          <p:sp>
            <p:nvSpPr>
              <p:cNvPr id="419" name="Google Shape;419;p15"/>
              <p:cNvSpPr/>
              <p:nvPr/>
            </p:nvSpPr>
            <p:spPr>
              <a:xfrm>
                <a:off x="4688250" y="463825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2"/>
                    </a:moveTo>
                    <a:cubicBezTo>
                      <a:pt x="1057" y="3922"/>
                      <a:pt x="1364" y="3041"/>
                      <a:pt x="1364" y="1962"/>
                    </a:cubicBezTo>
                    <a:cubicBezTo>
                      <a:pt x="1364" y="882"/>
                      <a:pt x="1058" y="1"/>
                      <a:pt x="683" y="1"/>
                    </a:cubicBezTo>
                    <a:cubicBezTo>
                      <a:pt x="306" y="1"/>
                      <a:pt x="0" y="882"/>
                      <a:pt x="0" y="1962"/>
                    </a:cubicBezTo>
                    <a:cubicBezTo>
                      <a:pt x="0" y="3041"/>
                      <a:pt x="306" y="3922"/>
                      <a:pt x="683" y="3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4722550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3922" y="683"/>
                    </a:moveTo>
                    <a:cubicBezTo>
                      <a:pt x="3922" y="1060"/>
                      <a:pt x="3045" y="1364"/>
                      <a:pt x="1961" y="1364"/>
                    </a:cubicBezTo>
                    <a:cubicBezTo>
                      <a:pt x="878" y="1364"/>
                      <a:pt x="0" y="1060"/>
                      <a:pt x="0" y="683"/>
                    </a:cubicBezTo>
                    <a:cubicBezTo>
                      <a:pt x="0" y="306"/>
                      <a:pt x="879" y="0"/>
                      <a:pt x="1961" y="0"/>
                    </a:cubicBezTo>
                    <a:cubicBezTo>
                      <a:pt x="3045" y="0"/>
                      <a:pt x="3922" y="306"/>
                      <a:pt x="3922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4688250" y="596400"/>
                <a:ext cx="34125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923" extrusionOk="0">
                    <a:moveTo>
                      <a:pt x="683" y="3923"/>
                    </a:moveTo>
                    <a:cubicBezTo>
                      <a:pt x="1057" y="3923"/>
                      <a:pt x="1364" y="3041"/>
                      <a:pt x="1364" y="1962"/>
                    </a:cubicBezTo>
                    <a:cubicBezTo>
                      <a:pt x="1364" y="881"/>
                      <a:pt x="1058" y="1"/>
                      <a:pt x="683" y="1"/>
                    </a:cubicBezTo>
                    <a:cubicBezTo>
                      <a:pt x="306" y="1"/>
                      <a:pt x="0" y="881"/>
                      <a:pt x="0" y="1962"/>
                    </a:cubicBezTo>
                    <a:cubicBezTo>
                      <a:pt x="0" y="3041"/>
                      <a:pt x="306" y="3923"/>
                      <a:pt x="683" y="3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4589975" y="562075"/>
                <a:ext cx="980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365" extrusionOk="0">
                    <a:moveTo>
                      <a:pt x="0" y="683"/>
                    </a:moveTo>
                    <a:cubicBezTo>
                      <a:pt x="0" y="1060"/>
                      <a:pt x="879" y="1364"/>
                      <a:pt x="1961" y="1364"/>
                    </a:cubicBezTo>
                    <a:cubicBezTo>
                      <a:pt x="3045" y="1364"/>
                      <a:pt x="3922" y="1060"/>
                      <a:pt x="3922" y="683"/>
                    </a:cubicBezTo>
                    <a:cubicBezTo>
                      <a:pt x="3922" y="306"/>
                      <a:pt x="3045" y="0"/>
                      <a:pt x="1961" y="0"/>
                    </a:cubicBezTo>
                    <a:cubicBezTo>
                      <a:pt x="878" y="0"/>
                      <a:pt x="0" y="306"/>
                      <a:pt x="0" y="6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8"/>
          <p:cNvSpPr txBox="1">
            <a:spLocks noGrp="1"/>
          </p:cNvSpPr>
          <p:nvPr>
            <p:ph type="ctrTitle"/>
          </p:nvPr>
        </p:nvSpPr>
        <p:spPr>
          <a:xfrm>
            <a:off x="715100" y="1273038"/>
            <a:ext cx="4506300" cy="1648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Early Disease Prediction</a:t>
            </a:r>
            <a:endParaRPr dirty="0"/>
          </a:p>
        </p:txBody>
      </p:sp>
      <p:sp>
        <p:nvSpPr>
          <p:cNvPr id="753" name="Google Shape;753;p28"/>
          <p:cNvSpPr txBox="1">
            <a:spLocks noGrp="1"/>
          </p:cNvSpPr>
          <p:nvPr>
            <p:ph type="subTitle" idx="1"/>
          </p:nvPr>
        </p:nvSpPr>
        <p:spPr>
          <a:xfrm>
            <a:off x="715100" y="3460963"/>
            <a:ext cx="2873748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 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Mishil Trivedi, Rebecca Bubis, Sanjal Desai, Yashna Meher</a:t>
            </a:r>
            <a:endParaRPr dirty="0"/>
          </a:p>
        </p:txBody>
      </p:sp>
      <p:grpSp>
        <p:nvGrpSpPr>
          <p:cNvPr id="754" name="Google Shape;754;p28"/>
          <p:cNvGrpSpPr/>
          <p:nvPr/>
        </p:nvGrpSpPr>
        <p:grpSpPr>
          <a:xfrm>
            <a:off x="4900062" y="677364"/>
            <a:ext cx="4693125" cy="4542886"/>
            <a:chOff x="4900062" y="677364"/>
            <a:chExt cx="4693125" cy="4542886"/>
          </a:xfrm>
        </p:grpSpPr>
        <p:grpSp>
          <p:nvGrpSpPr>
            <p:cNvPr id="755" name="Google Shape;755;p28"/>
            <p:cNvGrpSpPr/>
            <p:nvPr/>
          </p:nvGrpSpPr>
          <p:grpSpPr>
            <a:xfrm>
              <a:off x="6424575" y="677364"/>
              <a:ext cx="3168612" cy="3645797"/>
              <a:chOff x="6424575" y="677364"/>
              <a:chExt cx="3168612" cy="3645797"/>
            </a:xfrm>
          </p:grpSpPr>
          <p:sp>
            <p:nvSpPr>
              <p:cNvPr id="756" name="Google Shape;756;p28"/>
              <p:cNvSpPr/>
              <p:nvPr/>
            </p:nvSpPr>
            <p:spPr>
              <a:xfrm>
                <a:off x="7057450" y="677364"/>
                <a:ext cx="688012" cy="718063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6810" extrusionOk="0">
                    <a:moveTo>
                      <a:pt x="3172" y="6654"/>
                    </a:moveTo>
                    <a:cubicBezTo>
                      <a:pt x="1238" y="6127"/>
                      <a:pt x="0" y="4686"/>
                      <a:pt x="785" y="2688"/>
                    </a:cubicBezTo>
                    <a:cubicBezTo>
                      <a:pt x="961" y="2237"/>
                      <a:pt x="1378" y="1342"/>
                      <a:pt x="1760" y="1026"/>
                    </a:cubicBezTo>
                    <a:cubicBezTo>
                      <a:pt x="3079" y="1"/>
                      <a:pt x="5876" y="125"/>
                      <a:pt x="6285" y="2135"/>
                    </a:cubicBezTo>
                    <a:cubicBezTo>
                      <a:pt x="6525" y="3314"/>
                      <a:pt x="6009" y="5653"/>
                      <a:pt x="4996" y="6396"/>
                    </a:cubicBezTo>
                    <a:cubicBezTo>
                      <a:pt x="4443" y="6804"/>
                      <a:pt x="3817" y="6809"/>
                      <a:pt x="3172" y="6654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 rot="7731731">
                <a:off x="6674670" y="1722659"/>
                <a:ext cx="2668422" cy="1919089"/>
              </a:xfrm>
              <a:custGeom>
                <a:avLst/>
                <a:gdLst/>
                <a:ahLst/>
                <a:cxnLst/>
                <a:rect l="l" t="t" r="r" b="b"/>
                <a:pathLst>
                  <a:path w="17467" h="12562" extrusionOk="0">
                    <a:moveTo>
                      <a:pt x="13904" y="2705"/>
                    </a:moveTo>
                    <a:cubicBezTo>
                      <a:pt x="17467" y="3721"/>
                      <a:pt x="16874" y="7618"/>
                      <a:pt x="12942" y="9292"/>
                    </a:cubicBezTo>
                    <a:cubicBezTo>
                      <a:pt x="8197" y="11313"/>
                      <a:pt x="5542" y="12561"/>
                      <a:pt x="4264" y="11372"/>
                    </a:cubicBezTo>
                    <a:cubicBezTo>
                      <a:pt x="1" y="7409"/>
                      <a:pt x="4418" y="0"/>
                      <a:pt x="13904" y="2705"/>
                    </a:cubicBezTo>
                    <a:close/>
                  </a:path>
                </a:pathLst>
              </a:custGeom>
              <a:solidFill>
                <a:srgbClr val="FFFFFF">
                  <a:alpha val="52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28"/>
            <p:cNvGrpSpPr/>
            <p:nvPr/>
          </p:nvGrpSpPr>
          <p:grpSpPr>
            <a:xfrm>
              <a:off x="4900062" y="1359472"/>
              <a:ext cx="4039640" cy="3860779"/>
              <a:chOff x="4900062" y="1359472"/>
              <a:chExt cx="4039640" cy="3860779"/>
            </a:xfrm>
          </p:grpSpPr>
          <p:grpSp>
            <p:nvGrpSpPr>
              <p:cNvPr id="759" name="Google Shape;759;p28"/>
              <p:cNvGrpSpPr/>
              <p:nvPr/>
            </p:nvGrpSpPr>
            <p:grpSpPr>
              <a:xfrm>
                <a:off x="5409684" y="1944396"/>
                <a:ext cx="2147490" cy="3269766"/>
                <a:chOff x="5681275" y="4688650"/>
                <a:chExt cx="461300" cy="702375"/>
              </a:xfrm>
            </p:grpSpPr>
            <p:sp>
              <p:nvSpPr>
                <p:cNvPr id="760" name="Google Shape;760;p28"/>
                <p:cNvSpPr/>
                <p:nvPr/>
              </p:nvSpPr>
              <p:spPr>
                <a:xfrm>
                  <a:off x="5826550" y="4887625"/>
                  <a:ext cx="47175" cy="4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790" extrusionOk="0">
                      <a:moveTo>
                        <a:pt x="528" y="153"/>
                      </a:moveTo>
                      <a:cubicBezTo>
                        <a:pt x="8" y="815"/>
                        <a:pt x="0" y="1159"/>
                        <a:pt x="284" y="1189"/>
                      </a:cubicBezTo>
                      <a:cubicBezTo>
                        <a:pt x="565" y="1220"/>
                        <a:pt x="748" y="1122"/>
                        <a:pt x="748" y="1122"/>
                      </a:cubicBezTo>
                      <a:cubicBezTo>
                        <a:pt x="748" y="1122"/>
                        <a:pt x="796" y="1790"/>
                        <a:pt x="1234" y="1672"/>
                      </a:cubicBezTo>
                      <a:cubicBezTo>
                        <a:pt x="1673" y="1556"/>
                        <a:pt x="1886" y="1078"/>
                        <a:pt x="1864" y="878"/>
                      </a:cubicBezTo>
                      <a:cubicBezTo>
                        <a:pt x="1843" y="676"/>
                        <a:pt x="991" y="1"/>
                        <a:pt x="528" y="153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8"/>
                <p:cNvSpPr/>
                <p:nvPr/>
              </p:nvSpPr>
              <p:spPr>
                <a:xfrm>
                  <a:off x="6047900" y="5110875"/>
                  <a:ext cx="94675" cy="1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5373" extrusionOk="0">
                      <a:moveTo>
                        <a:pt x="2609" y="538"/>
                      </a:moveTo>
                      <a:cubicBezTo>
                        <a:pt x="3178" y="1710"/>
                        <a:pt x="3786" y="3730"/>
                        <a:pt x="3271" y="4551"/>
                      </a:cubicBezTo>
                      <a:cubicBezTo>
                        <a:pt x="2755" y="5373"/>
                        <a:pt x="0" y="1807"/>
                        <a:pt x="0" y="1807"/>
                      </a:cubicBezTo>
                      <a:cubicBezTo>
                        <a:pt x="0" y="1807"/>
                        <a:pt x="516" y="0"/>
                        <a:pt x="2609" y="538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28"/>
                <p:cNvSpPr/>
                <p:nvPr/>
              </p:nvSpPr>
              <p:spPr>
                <a:xfrm>
                  <a:off x="5690625" y="5133150"/>
                  <a:ext cx="87900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4885" extrusionOk="0">
                      <a:moveTo>
                        <a:pt x="239" y="1074"/>
                      </a:moveTo>
                      <a:cubicBezTo>
                        <a:pt x="1" y="2354"/>
                        <a:pt x="91" y="3574"/>
                        <a:pt x="806" y="4230"/>
                      </a:cubicBezTo>
                      <a:cubicBezTo>
                        <a:pt x="1520" y="4885"/>
                        <a:pt x="3515" y="1074"/>
                        <a:pt x="3515" y="1074"/>
                      </a:cubicBezTo>
                      <a:cubicBezTo>
                        <a:pt x="3515" y="1074"/>
                        <a:pt x="2116" y="1"/>
                        <a:pt x="239" y="1074"/>
                      </a:cubicBezTo>
                      <a:close/>
                    </a:path>
                  </a:pathLst>
                </a:custGeom>
                <a:solidFill>
                  <a:srgbClr val="A05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28"/>
                <p:cNvSpPr/>
                <p:nvPr/>
              </p:nvSpPr>
              <p:spPr>
                <a:xfrm>
                  <a:off x="5967625" y="4970500"/>
                  <a:ext cx="163275" cy="2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1" h="10468" extrusionOk="0">
                      <a:moveTo>
                        <a:pt x="1" y="1"/>
                      </a:moveTo>
                      <a:cubicBezTo>
                        <a:pt x="3505" y="898"/>
                        <a:pt x="4900" y="1674"/>
                        <a:pt x="6492" y="6821"/>
                      </a:cubicBezTo>
                      <a:cubicBezTo>
                        <a:pt x="6531" y="6948"/>
                        <a:pt x="6192" y="6898"/>
                        <a:pt x="5814" y="6905"/>
                      </a:cubicBezTo>
                      <a:cubicBezTo>
                        <a:pt x="4973" y="6919"/>
                        <a:pt x="3644" y="6859"/>
                        <a:pt x="3791" y="7160"/>
                      </a:cubicBezTo>
                      <a:cubicBezTo>
                        <a:pt x="3182" y="8873"/>
                        <a:pt x="3880" y="10231"/>
                        <a:pt x="2840" y="1046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28"/>
                <p:cNvSpPr/>
                <p:nvPr/>
              </p:nvSpPr>
              <p:spPr>
                <a:xfrm>
                  <a:off x="6004400" y="5072775"/>
                  <a:ext cx="80825" cy="15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" h="6376" extrusionOk="0">
                      <a:moveTo>
                        <a:pt x="2121" y="3252"/>
                      </a:moveTo>
                      <a:cubicBezTo>
                        <a:pt x="1068" y="3697"/>
                        <a:pt x="1952" y="6244"/>
                        <a:pt x="1371" y="6375"/>
                      </a:cubicBezTo>
                      <a:lnTo>
                        <a:pt x="1" y="1332"/>
                      </a:lnTo>
                      <a:cubicBezTo>
                        <a:pt x="413" y="879"/>
                        <a:pt x="948" y="432"/>
                        <a:pt x="1634" y="0"/>
                      </a:cubicBezTo>
                      <a:cubicBezTo>
                        <a:pt x="1634" y="0"/>
                        <a:pt x="2434" y="1175"/>
                        <a:pt x="3183" y="2784"/>
                      </a:cubicBezTo>
                      <a:cubicBezTo>
                        <a:pt x="3198" y="2816"/>
                        <a:pt x="3232" y="2846"/>
                        <a:pt x="3229" y="2881"/>
                      </a:cubicBezTo>
                      <a:cubicBezTo>
                        <a:pt x="3222" y="2932"/>
                        <a:pt x="2693" y="3006"/>
                        <a:pt x="2335" y="3053"/>
                      </a:cubicBezTo>
                      <a:cubicBezTo>
                        <a:pt x="2162" y="3074"/>
                        <a:pt x="2058" y="2992"/>
                        <a:pt x="2122" y="3252"/>
                      </a:cubicBezTo>
                      <a:close/>
                    </a:path>
                  </a:pathLst>
                </a:custGeom>
                <a:solidFill>
                  <a:srgbClr val="3C69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28"/>
                <p:cNvSpPr/>
                <p:nvPr/>
              </p:nvSpPr>
              <p:spPr>
                <a:xfrm>
                  <a:off x="5811450" y="4954425"/>
                  <a:ext cx="200350" cy="15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4" h="6001" extrusionOk="0">
                      <a:moveTo>
                        <a:pt x="5899" y="583"/>
                      </a:moveTo>
                      <a:cubicBezTo>
                        <a:pt x="5899" y="583"/>
                        <a:pt x="7337" y="1721"/>
                        <a:pt x="7676" y="3244"/>
                      </a:cubicBezTo>
                      <a:cubicBezTo>
                        <a:pt x="8013" y="4768"/>
                        <a:pt x="8013" y="6000"/>
                        <a:pt x="5591" y="5956"/>
                      </a:cubicBezTo>
                      <a:cubicBezTo>
                        <a:pt x="3170" y="5910"/>
                        <a:pt x="1130" y="4038"/>
                        <a:pt x="928" y="2872"/>
                      </a:cubicBezTo>
                      <a:cubicBezTo>
                        <a:pt x="725" y="1706"/>
                        <a:pt x="1" y="890"/>
                        <a:pt x="1652" y="446"/>
                      </a:cubicBezTo>
                      <a:cubicBezTo>
                        <a:pt x="3304" y="1"/>
                        <a:pt x="5898" y="583"/>
                        <a:pt x="5898" y="583"/>
                      </a:cubicBezTo>
                      <a:close/>
                    </a:path>
                  </a:pathLst>
                </a:custGeom>
                <a:solidFill>
                  <a:srgbClr val="A15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5757475" y="4965375"/>
                  <a:ext cx="311975" cy="4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7026" extrusionOk="0">
                      <a:moveTo>
                        <a:pt x="1229" y="17025"/>
                      </a:moveTo>
                      <a:cubicBezTo>
                        <a:pt x="736" y="16926"/>
                        <a:pt x="317" y="16838"/>
                        <a:pt x="0" y="16777"/>
                      </a:cubicBezTo>
                      <a:cubicBezTo>
                        <a:pt x="840" y="9780"/>
                        <a:pt x="1105" y="9759"/>
                        <a:pt x="405" y="1184"/>
                      </a:cubicBezTo>
                      <a:cubicBezTo>
                        <a:pt x="1232" y="634"/>
                        <a:pt x="2523" y="224"/>
                        <a:pt x="3776" y="0"/>
                      </a:cubicBezTo>
                      <a:cubicBezTo>
                        <a:pt x="4457" y="1313"/>
                        <a:pt x="4876" y="1968"/>
                        <a:pt x="7588" y="3413"/>
                      </a:cubicBezTo>
                      <a:cubicBezTo>
                        <a:pt x="8175" y="2014"/>
                        <a:pt x="8279" y="1447"/>
                        <a:pt x="7974" y="130"/>
                      </a:cubicBezTo>
                      <a:cubicBezTo>
                        <a:pt x="8598" y="238"/>
                        <a:pt x="9563" y="530"/>
                        <a:pt x="10350" y="852"/>
                      </a:cubicBezTo>
                      <a:cubicBezTo>
                        <a:pt x="11646" y="3616"/>
                        <a:pt x="11926" y="7123"/>
                        <a:pt x="12126" y="12192"/>
                      </a:cubicBezTo>
                      <a:cubicBezTo>
                        <a:pt x="12202" y="14094"/>
                        <a:pt x="12386" y="14732"/>
                        <a:pt x="12478" y="1702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8"/>
                <p:cNvSpPr/>
                <p:nvPr/>
              </p:nvSpPr>
              <p:spPr>
                <a:xfrm>
                  <a:off x="5854600" y="4872850"/>
                  <a:ext cx="106025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1" h="6339" extrusionOk="0">
                      <a:moveTo>
                        <a:pt x="278" y="601"/>
                      </a:moveTo>
                      <a:cubicBezTo>
                        <a:pt x="416" y="1772"/>
                        <a:pt x="226" y="3305"/>
                        <a:pt x="0" y="3691"/>
                      </a:cubicBezTo>
                      <a:cubicBezTo>
                        <a:pt x="1111" y="4960"/>
                        <a:pt x="4241" y="6339"/>
                        <a:pt x="4164" y="4357"/>
                      </a:cubicBezTo>
                      <a:cubicBezTo>
                        <a:pt x="3712" y="4093"/>
                        <a:pt x="3865" y="3754"/>
                        <a:pt x="3815" y="1684"/>
                      </a:cubicBezTo>
                      <a:cubicBezTo>
                        <a:pt x="3815" y="1684"/>
                        <a:pt x="1369" y="1"/>
                        <a:pt x="278" y="601"/>
                      </a:cubicBezTo>
                      <a:close/>
                    </a:path>
                  </a:pathLst>
                </a:custGeom>
                <a:solidFill>
                  <a:srgbClr val="A15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8"/>
                <p:cNvSpPr/>
                <p:nvPr/>
              </p:nvSpPr>
              <p:spPr>
                <a:xfrm>
                  <a:off x="5858925" y="4872850"/>
                  <a:ext cx="91625" cy="1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" h="4412" extrusionOk="0">
                      <a:moveTo>
                        <a:pt x="105" y="601"/>
                      </a:moveTo>
                      <a:cubicBezTo>
                        <a:pt x="130" y="868"/>
                        <a:pt x="160" y="1151"/>
                        <a:pt x="140" y="1433"/>
                      </a:cubicBezTo>
                      <a:cubicBezTo>
                        <a:pt x="1" y="3414"/>
                        <a:pt x="2543" y="4411"/>
                        <a:pt x="3660" y="3569"/>
                      </a:cubicBezTo>
                      <a:cubicBezTo>
                        <a:pt x="3647" y="3188"/>
                        <a:pt x="3665" y="2609"/>
                        <a:pt x="3643" y="1684"/>
                      </a:cubicBezTo>
                      <a:cubicBezTo>
                        <a:pt x="3643" y="1684"/>
                        <a:pt x="1196" y="1"/>
                        <a:pt x="105" y="601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8"/>
                <p:cNvSpPr/>
                <p:nvPr/>
              </p:nvSpPr>
              <p:spPr>
                <a:xfrm>
                  <a:off x="5681275" y="4990500"/>
                  <a:ext cx="144150" cy="1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7932" extrusionOk="0">
                      <a:moveTo>
                        <a:pt x="3797" y="1"/>
                      </a:moveTo>
                      <a:cubicBezTo>
                        <a:pt x="5766" y="1090"/>
                        <a:pt x="5531" y="2939"/>
                        <a:pt x="5010" y="5360"/>
                      </a:cubicBezTo>
                      <a:cubicBezTo>
                        <a:pt x="4734" y="6643"/>
                        <a:pt x="4863" y="6740"/>
                        <a:pt x="4558" y="7931"/>
                      </a:cubicBezTo>
                      <a:cubicBezTo>
                        <a:pt x="3797" y="7178"/>
                        <a:pt x="1126" y="6926"/>
                        <a:pt x="1" y="7109"/>
                      </a:cubicBezTo>
                      <a:cubicBezTo>
                        <a:pt x="688" y="3474"/>
                        <a:pt x="1619" y="1052"/>
                        <a:pt x="37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28"/>
                <p:cNvSpPr/>
                <p:nvPr/>
              </p:nvSpPr>
              <p:spPr>
                <a:xfrm>
                  <a:off x="6027750" y="5027200"/>
                  <a:ext cx="33900" cy="1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7973" extrusionOk="0">
                      <a:moveTo>
                        <a:pt x="17" y="125"/>
                      </a:moveTo>
                      <a:cubicBezTo>
                        <a:pt x="1" y="80"/>
                        <a:pt x="23" y="33"/>
                        <a:pt x="68" y="17"/>
                      </a:cubicBezTo>
                      <a:cubicBezTo>
                        <a:pt x="111" y="1"/>
                        <a:pt x="159" y="25"/>
                        <a:pt x="175" y="68"/>
                      </a:cubicBezTo>
                      <a:cubicBezTo>
                        <a:pt x="478" y="910"/>
                        <a:pt x="725" y="2094"/>
                        <a:pt x="916" y="3360"/>
                      </a:cubicBezTo>
                      <a:cubicBezTo>
                        <a:pt x="1147" y="4894"/>
                        <a:pt x="1295" y="6555"/>
                        <a:pt x="1353" y="7882"/>
                      </a:cubicBezTo>
                      <a:cubicBezTo>
                        <a:pt x="1355" y="7929"/>
                        <a:pt x="1319" y="7968"/>
                        <a:pt x="1273" y="7970"/>
                      </a:cubicBezTo>
                      <a:cubicBezTo>
                        <a:pt x="1226" y="7972"/>
                        <a:pt x="1188" y="7936"/>
                        <a:pt x="1185" y="7889"/>
                      </a:cubicBezTo>
                      <a:cubicBezTo>
                        <a:pt x="1127" y="6569"/>
                        <a:pt x="980" y="4917"/>
                        <a:pt x="749" y="3385"/>
                      </a:cubicBezTo>
                      <a:cubicBezTo>
                        <a:pt x="560" y="2128"/>
                        <a:pt x="314" y="956"/>
                        <a:pt x="17" y="1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28"/>
                <p:cNvSpPr/>
                <p:nvPr/>
              </p:nvSpPr>
              <p:spPr>
                <a:xfrm>
                  <a:off x="5783950" y="5036100"/>
                  <a:ext cx="28375" cy="19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7869" extrusionOk="0">
                      <a:moveTo>
                        <a:pt x="338" y="139"/>
                      </a:moveTo>
                      <a:cubicBezTo>
                        <a:pt x="315" y="98"/>
                        <a:pt x="329" y="46"/>
                        <a:pt x="370" y="24"/>
                      </a:cubicBezTo>
                      <a:cubicBezTo>
                        <a:pt x="411" y="1"/>
                        <a:pt x="463" y="16"/>
                        <a:pt x="485" y="57"/>
                      </a:cubicBezTo>
                      <a:cubicBezTo>
                        <a:pt x="702" y="442"/>
                        <a:pt x="861" y="936"/>
                        <a:pt x="964" y="1404"/>
                      </a:cubicBezTo>
                      <a:cubicBezTo>
                        <a:pt x="1094" y="1996"/>
                        <a:pt x="1135" y="2556"/>
                        <a:pt x="1089" y="2817"/>
                      </a:cubicBezTo>
                      <a:cubicBezTo>
                        <a:pt x="991" y="3372"/>
                        <a:pt x="915" y="3868"/>
                        <a:pt x="839" y="4352"/>
                      </a:cubicBezTo>
                      <a:cubicBezTo>
                        <a:pt x="669" y="5454"/>
                        <a:pt x="508" y="6494"/>
                        <a:pt x="176" y="7797"/>
                      </a:cubicBezTo>
                      <a:cubicBezTo>
                        <a:pt x="165" y="7841"/>
                        <a:pt x="119" y="7868"/>
                        <a:pt x="73" y="7857"/>
                      </a:cubicBezTo>
                      <a:cubicBezTo>
                        <a:pt x="28" y="7846"/>
                        <a:pt x="0" y="7800"/>
                        <a:pt x="12" y="7754"/>
                      </a:cubicBezTo>
                      <a:cubicBezTo>
                        <a:pt x="344" y="6454"/>
                        <a:pt x="504" y="5421"/>
                        <a:pt x="674" y="4327"/>
                      </a:cubicBezTo>
                      <a:cubicBezTo>
                        <a:pt x="750" y="3829"/>
                        <a:pt x="829" y="3320"/>
                        <a:pt x="923" y="2788"/>
                      </a:cubicBezTo>
                      <a:cubicBezTo>
                        <a:pt x="965" y="2545"/>
                        <a:pt x="925" y="2012"/>
                        <a:pt x="799" y="1439"/>
                      </a:cubicBezTo>
                      <a:cubicBezTo>
                        <a:pt x="699" y="986"/>
                        <a:pt x="546" y="510"/>
                        <a:pt x="338" y="1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28"/>
                <p:cNvSpPr/>
                <p:nvPr/>
              </p:nvSpPr>
              <p:spPr>
                <a:xfrm>
                  <a:off x="5838700" y="4967275"/>
                  <a:ext cx="134600" cy="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3979" extrusionOk="0">
                      <a:moveTo>
                        <a:pt x="5096" y="168"/>
                      </a:moveTo>
                      <a:cubicBezTo>
                        <a:pt x="5089" y="123"/>
                        <a:pt x="5121" y="79"/>
                        <a:pt x="5167" y="73"/>
                      </a:cubicBezTo>
                      <a:cubicBezTo>
                        <a:pt x="5212" y="66"/>
                        <a:pt x="5256" y="98"/>
                        <a:pt x="5263" y="143"/>
                      </a:cubicBezTo>
                      <a:cubicBezTo>
                        <a:pt x="5380" y="922"/>
                        <a:pt x="5384" y="1589"/>
                        <a:pt x="5271" y="2202"/>
                      </a:cubicBezTo>
                      <a:cubicBezTo>
                        <a:pt x="5159" y="2815"/>
                        <a:pt x="4930" y="3372"/>
                        <a:pt x="4585" y="3931"/>
                      </a:cubicBezTo>
                      <a:cubicBezTo>
                        <a:pt x="4564" y="3965"/>
                        <a:pt x="4522" y="3978"/>
                        <a:pt x="4485" y="3966"/>
                      </a:cubicBezTo>
                      <a:cubicBezTo>
                        <a:pt x="3460" y="3615"/>
                        <a:pt x="2415" y="3096"/>
                        <a:pt x="1572" y="2372"/>
                      </a:cubicBezTo>
                      <a:cubicBezTo>
                        <a:pt x="870" y="1771"/>
                        <a:pt x="309" y="1027"/>
                        <a:pt x="16" y="120"/>
                      </a:cubicBezTo>
                      <a:cubicBezTo>
                        <a:pt x="1" y="76"/>
                        <a:pt x="26" y="29"/>
                        <a:pt x="69" y="14"/>
                      </a:cubicBezTo>
                      <a:cubicBezTo>
                        <a:pt x="114" y="1"/>
                        <a:pt x="162" y="25"/>
                        <a:pt x="175" y="69"/>
                      </a:cubicBezTo>
                      <a:cubicBezTo>
                        <a:pt x="458" y="942"/>
                        <a:pt x="1002" y="1661"/>
                        <a:pt x="1682" y="2245"/>
                      </a:cubicBezTo>
                      <a:cubicBezTo>
                        <a:pt x="2489" y="2939"/>
                        <a:pt x="3490" y="3441"/>
                        <a:pt x="4476" y="3784"/>
                      </a:cubicBezTo>
                      <a:cubicBezTo>
                        <a:pt x="4791" y="3264"/>
                        <a:pt x="5001" y="2742"/>
                        <a:pt x="5105" y="2172"/>
                      </a:cubicBezTo>
                      <a:cubicBezTo>
                        <a:pt x="5215" y="1579"/>
                        <a:pt x="5210" y="930"/>
                        <a:pt x="5096" y="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28"/>
                <p:cNvSpPr/>
                <p:nvPr/>
              </p:nvSpPr>
              <p:spPr>
                <a:xfrm>
                  <a:off x="6048100" y="5137800"/>
                  <a:ext cx="84175" cy="1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7" h="719" extrusionOk="0">
                      <a:moveTo>
                        <a:pt x="129" y="699"/>
                      </a:moveTo>
                      <a:cubicBezTo>
                        <a:pt x="87" y="719"/>
                        <a:pt x="38" y="699"/>
                        <a:pt x="19" y="656"/>
                      </a:cubicBezTo>
                      <a:cubicBezTo>
                        <a:pt x="0" y="614"/>
                        <a:pt x="20" y="563"/>
                        <a:pt x="62" y="545"/>
                      </a:cubicBezTo>
                      <a:cubicBezTo>
                        <a:pt x="65" y="544"/>
                        <a:pt x="1278" y="1"/>
                        <a:pt x="3285" y="137"/>
                      </a:cubicBezTo>
                      <a:cubicBezTo>
                        <a:pt x="3331" y="140"/>
                        <a:pt x="3366" y="180"/>
                        <a:pt x="3363" y="227"/>
                      </a:cubicBezTo>
                      <a:cubicBezTo>
                        <a:pt x="3361" y="272"/>
                        <a:pt x="3320" y="308"/>
                        <a:pt x="3274" y="304"/>
                      </a:cubicBezTo>
                      <a:cubicBezTo>
                        <a:pt x="1307" y="172"/>
                        <a:pt x="133" y="698"/>
                        <a:pt x="129" y="700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28"/>
                <p:cNvSpPr/>
                <p:nvPr/>
              </p:nvSpPr>
              <p:spPr>
                <a:xfrm>
                  <a:off x="5874400" y="4757875"/>
                  <a:ext cx="143225" cy="1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" h="5472" extrusionOk="0">
                      <a:moveTo>
                        <a:pt x="1" y="1132"/>
                      </a:moveTo>
                      <a:cubicBezTo>
                        <a:pt x="123" y="1147"/>
                        <a:pt x="244" y="1143"/>
                        <a:pt x="352" y="1116"/>
                      </a:cubicBezTo>
                      <a:cubicBezTo>
                        <a:pt x="683" y="1810"/>
                        <a:pt x="1228" y="1879"/>
                        <a:pt x="2097" y="1597"/>
                      </a:cubicBezTo>
                      <a:cubicBezTo>
                        <a:pt x="2174" y="1942"/>
                        <a:pt x="2188" y="2421"/>
                        <a:pt x="2854" y="2512"/>
                      </a:cubicBezTo>
                      <a:cubicBezTo>
                        <a:pt x="2630" y="2877"/>
                        <a:pt x="2742" y="3529"/>
                        <a:pt x="3138" y="3658"/>
                      </a:cubicBezTo>
                      <a:cubicBezTo>
                        <a:pt x="2859" y="3968"/>
                        <a:pt x="2929" y="4616"/>
                        <a:pt x="3270" y="4890"/>
                      </a:cubicBezTo>
                      <a:cubicBezTo>
                        <a:pt x="3113" y="5453"/>
                        <a:pt x="4008" y="5472"/>
                        <a:pt x="4125" y="4939"/>
                      </a:cubicBezTo>
                      <a:cubicBezTo>
                        <a:pt x="4645" y="4902"/>
                        <a:pt x="4864" y="4505"/>
                        <a:pt x="4717" y="4149"/>
                      </a:cubicBezTo>
                      <a:cubicBezTo>
                        <a:pt x="5272" y="4019"/>
                        <a:pt x="5728" y="3308"/>
                        <a:pt x="5252" y="2799"/>
                      </a:cubicBezTo>
                      <a:cubicBezTo>
                        <a:pt x="5664" y="2608"/>
                        <a:pt x="5624" y="1809"/>
                        <a:pt x="5155" y="1626"/>
                      </a:cubicBezTo>
                      <a:lnTo>
                        <a:pt x="4963" y="1622"/>
                      </a:lnTo>
                      <a:lnTo>
                        <a:pt x="2920" y="435"/>
                      </a:lnTo>
                      <a:cubicBezTo>
                        <a:pt x="2595" y="569"/>
                        <a:pt x="2294" y="697"/>
                        <a:pt x="2107" y="753"/>
                      </a:cubicBezTo>
                      <a:cubicBezTo>
                        <a:pt x="2198" y="471"/>
                        <a:pt x="2014" y="150"/>
                        <a:pt x="1733" y="1"/>
                      </a:cubicBezTo>
                      <a:cubicBezTo>
                        <a:pt x="1399" y="218"/>
                        <a:pt x="707" y="666"/>
                        <a:pt x="1" y="1132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28"/>
                <p:cNvSpPr/>
                <p:nvPr/>
              </p:nvSpPr>
              <p:spPr>
                <a:xfrm>
                  <a:off x="5825975" y="4742850"/>
                  <a:ext cx="184200" cy="2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8" h="8712" extrusionOk="0">
                      <a:moveTo>
                        <a:pt x="1078" y="5894"/>
                      </a:moveTo>
                      <a:cubicBezTo>
                        <a:pt x="1563" y="7880"/>
                        <a:pt x="3755" y="8712"/>
                        <a:pt x="5210" y="8494"/>
                      </a:cubicBezTo>
                      <a:cubicBezTo>
                        <a:pt x="6377" y="8319"/>
                        <a:pt x="6781" y="7418"/>
                        <a:pt x="7004" y="6374"/>
                      </a:cubicBezTo>
                      <a:cubicBezTo>
                        <a:pt x="7367" y="4679"/>
                        <a:pt x="7155" y="2508"/>
                        <a:pt x="6524" y="1380"/>
                      </a:cubicBezTo>
                      <a:cubicBezTo>
                        <a:pt x="6181" y="769"/>
                        <a:pt x="4373" y="0"/>
                        <a:pt x="2859" y="394"/>
                      </a:cubicBezTo>
                      <a:cubicBezTo>
                        <a:pt x="1344" y="789"/>
                        <a:pt x="1" y="2839"/>
                        <a:pt x="1078" y="5894"/>
                      </a:cubicBezTo>
                      <a:close/>
                    </a:path>
                  </a:pathLst>
                </a:custGeom>
                <a:solidFill>
                  <a:srgbClr val="A05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8"/>
                <p:cNvSpPr/>
                <p:nvPr/>
              </p:nvSpPr>
              <p:spPr>
                <a:xfrm>
                  <a:off x="5843425" y="4742850"/>
                  <a:ext cx="157025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1" h="3480" extrusionOk="0">
                      <a:moveTo>
                        <a:pt x="6280" y="2650"/>
                      </a:moveTo>
                      <a:cubicBezTo>
                        <a:pt x="6169" y="2159"/>
                        <a:pt x="6018" y="1722"/>
                        <a:pt x="5826" y="1380"/>
                      </a:cubicBezTo>
                      <a:cubicBezTo>
                        <a:pt x="5483" y="769"/>
                        <a:pt x="3675" y="0"/>
                        <a:pt x="2161" y="394"/>
                      </a:cubicBezTo>
                      <a:cubicBezTo>
                        <a:pt x="1091" y="674"/>
                        <a:pt x="106" y="1778"/>
                        <a:pt x="0" y="3479"/>
                      </a:cubicBezTo>
                      <a:cubicBezTo>
                        <a:pt x="2161" y="2411"/>
                        <a:pt x="4974" y="2296"/>
                        <a:pt x="6280" y="2650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28"/>
                <p:cNvSpPr/>
                <p:nvPr/>
              </p:nvSpPr>
              <p:spPr>
                <a:xfrm>
                  <a:off x="5811400" y="4754525"/>
                  <a:ext cx="140125" cy="1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4736" extrusionOk="0">
                      <a:moveTo>
                        <a:pt x="1378" y="4736"/>
                      </a:moveTo>
                      <a:cubicBezTo>
                        <a:pt x="1920" y="4574"/>
                        <a:pt x="2448" y="3832"/>
                        <a:pt x="2393" y="3248"/>
                      </a:cubicBezTo>
                      <a:cubicBezTo>
                        <a:pt x="3225" y="2994"/>
                        <a:pt x="3393" y="2398"/>
                        <a:pt x="3225" y="1379"/>
                      </a:cubicBezTo>
                      <a:cubicBezTo>
                        <a:pt x="3624" y="1352"/>
                        <a:pt x="4161" y="1418"/>
                        <a:pt x="4377" y="687"/>
                      </a:cubicBezTo>
                      <a:cubicBezTo>
                        <a:pt x="4701" y="961"/>
                        <a:pt x="5318" y="983"/>
                        <a:pt x="5605" y="699"/>
                      </a:cubicBezTo>
                      <a:lnTo>
                        <a:pt x="4403" y="0"/>
                      </a:lnTo>
                      <a:cubicBezTo>
                        <a:pt x="4403" y="0"/>
                        <a:pt x="441" y="2574"/>
                        <a:pt x="346" y="2762"/>
                      </a:cubicBezTo>
                      <a:cubicBezTo>
                        <a:pt x="253" y="2951"/>
                        <a:pt x="159" y="2874"/>
                        <a:pt x="0" y="3139"/>
                      </a:cubicBezTo>
                      <a:cubicBezTo>
                        <a:pt x="13" y="3139"/>
                        <a:pt x="44" y="3694"/>
                        <a:pt x="55" y="3767"/>
                      </a:cubicBezTo>
                      <a:cubicBezTo>
                        <a:pt x="151" y="4428"/>
                        <a:pt x="664" y="4680"/>
                        <a:pt x="1378" y="4736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28"/>
                <p:cNvSpPr/>
                <p:nvPr/>
              </p:nvSpPr>
              <p:spPr>
                <a:xfrm>
                  <a:off x="5813500" y="4844200"/>
                  <a:ext cx="52200" cy="6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2655" extrusionOk="0">
                      <a:moveTo>
                        <a:pt x="1666" y="625"/>
                      </a:moveTo>
                      <a:cubicBezTo>
                        <a:pt x="1154" y="1"/>
                        <a:pt x="1" y="106"/>
                        <a:pt x="8" y="1066"/>
                      </a:cubicBezTo>
                      <a:cubicBezTo>
                        <a:pt x="13" y="2026"/>
                        <a:pt x="877" y="2654"/>
                        <a:pt x="1482" y="2399"/>
                      </a:cubicBezTo>
                      <a:cubicBezTo>
                        <a:pt x="2087" y="2142"/>
                        <a:pt x="2087" y="1314"/>
                        <a:pt x="1666" y="625"/>
                      </a:cubicBezTo>
                      <a:close/>
                    </a:path>
                  </a:pathLst>
                </a:custGeom>
                <a:solidFill>
                  <a:srgbClr val="A05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8"/>
                <p:cNvSpPr/>
                <p:nvPr/>
              </p:nvSpPr>
              <p:spPr>
                <a:xfrm>
                  <a:off x="5818650" y="4856825"/>
                  <a:ext cx="28650" cy="3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" h="1432" extrusionOk="0">
                      <a:moveTo>
                        <a:pt x="1133" y="768"/>
                      </a:moveTo>
                      <a:cubicBezTo>
                        <a:pt x="1145" y="859"/>
                        <a:pt x="870" y="863"/>
                        <a:pt x="837" y="959"/>
                      </a:cubicBezTo>
                      <a:cubicBezTo>
                        <a:pt x="760" y="1191"/>
                        <a:pt x="1015" y="1280"/>
                        <a:pt x="959" y="1333"/>
                      </a:cubicBezTo>
                      <a:cubicBezTo>
                        <a:pt x="854" y="1432"/>
                        <a:pt x="659" y="1424"/>
                        <a:pt x="440" y="1153"/>
                      </a:cubicBezTo>
                      <a:cubicBezTo>
                        <a:pt x="0" y="612"/>
                        <a:pt x="282" y="0"/>
                        <a:pt x="646" y="171"/>
                      </a:cubicBezTo>
                      <a:cubicBezTo>
                        <a:pt x="948" y="314"/>
                        <a:pt x="1096" y="505"/>
                        <a:pt x="1133" y="768"/>
                      </a:cubicBezTo>
                      <a:close/>
                    </a:path>
                  </a:pathLst>
                </a:custGeom>
                <a:solidFill>
                  <a:srgbClr val="A15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8"/>
                <p:cNvSpPr/>
                <p:nvPr/>
              </p:nvSpPr>
              <p:spPr>
                <a:xfrm>
                  <a:off x="5822975" y="4859975"/>
                  <a:ext cx="26475" cy="3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1256" extrusionOk="0">
                      <a:moveTo>
                        <a:pt x="18" y="495"/>
                      </a:moveTo>
                      <a:cubicBezTo>
                        <a:pt x="20" y="524"/>
                        <a:pt x="49" y="543"/>
                        <a:pt x="82" y="540"/>
                      </a:cubicBezTo>
                      <a:cubicBezTo>
                        <a:pt x="114" y="536"/>
                        <a:pt x="138" y="511"/>
                        <a:pt x="135" y="483"/>
                      </a:cubicBezTo>
                      <a:cubicBezTo>
                        <a:pt x="122" y="317"/>
                        <a:pt x="154" y="213"/>
                        <a:pt x="213" y="158"/>
                      </a:cubicBezTo>
                      <a:cubicBezTo>
                        <a:pt x="244" y="129"/>
                        <a:pt x="285" y="113"/>
                        <a:pt x="331" y="109"/>
                      </a:cubicBezTo>
                      <a:cubicBezTo>
                        <a:pt x="381" y="106"/>
                        <a:pt x="438" y="116"/>
                        <a:pt x="496" y="138"/>
                      </a:cubicBezTo>
                      <a:cubicBezTo>
                        <a:pt x="664" y="201"/>
                        <a:pt x="834" y="356"/>
                        <a:pt x="900" y="545"/>
                      </a:cubicBezTo>
                      <a:cubicBezTo>
                        <a:pt x="917" y="596"/>
                        <a:pt x="899" y="610"/>
                        <a:pt x="871" y="620"/>
                      </a:cubicBezTo>
                      <a:cubicBezTo>
                        <a:pt x="857" y="624"/>
                        <a:pt x="840" y="628"/>
                        <a:pt x="821" y="632"/>
                      </a:cubicBezTo>
                      <a:cubicBezTo>
                        <a:pt x="760" y="647"/>
                        <a:pt x="690" y="663"/>
                        <a:pt x="633" y="712"/>
                      </a:cubicBezTo>
                      <a:cubicBezTo>
                        <a:pt x="625" y="720"/>
                        <a:pt x="617" y="728"/>
                        <a:pt x="610" y="736"/>
                      </a:cubicBezTo>
                      <a:cubicBezTo>
                        <a:pt x="562" y="792"/>
                        <a:pt x="543" y="873"/>
                        <a:pt x="557" y="957"/>
                      </a:cubicBezTo>
                      <a:cubicBezTo>
                        <a:pt x="570" y="1037"/>
                        <a:pt x="614" y="1123"/>
                        <a:pt x="693" y="1191"/>
                      </a:cubicBezTo>
                      <a:cubicBezTo>
                        <a:pt x="711" y="1209"/>
                        <a:pt x="732" y="1225"/>
                        <a:pt x="755" y="1238"/>
                      </a:cubicBezTo>
                      <a:cubicBezTo>
                        <a:pt x="780" y="1255"/>
                        <a:pt x="818" y="1250"/>
                        <a:pt x="837" y="1226"/>
                      </a:cubicBezTo>
                      <a:cubicBezTo>
                        <a:pt x="858" y="1203"/>
                        <a:pt x="853" y="1170"/>
                        <a:pt x="827" y="1154"/>
                      </a:cubicBezTo>
                      <a:cubicBezTo>
                        <a:pt x="809" y="1142"/>
                        <a:pt x="793" y="1130"/>
                        <a:pt x="778" y="1117"/>
                      </a:cubicBezTo>
                      <a:cubicBezTo>
                        <a:pt x="718" y="1064"/>
                        <a:pt x="683" y="999"/>
                        <a:pt x="674" y="938"/>
                      </a:cubicBezTo>
                      <a:cubicBezTo>
                        <a:pt x="664" y="881"/>
                        <a:pt x="675" y="828"/>
                        <a:pt x="704" y="795"/>
                      </a:cubicBezTo>
                      <a:cubicBezTo>
                        <a:pt x="707" y="791"/>
                        <a:pt x="711" y="787"/>
                        <a:pt x="714" y="784"/>
                      </a:cubicBezTo>
                      <a:cubicBezTo>
                        <a:pt x="747" y="755"/>
                        <a:pt x="800" y="743"/>
                        <a:pt x="848" y="731"/>
                      </a:cubicBezTo>
                      <a:cubicBezTo>
                        <a:pt x="867" y="727"/>
                        <a:pt x="885" y="722"/>
                        <a:pt x="905" y="717"/>
                      </a:cubicBezTo>
                      <a:cubicBezTo>
                        <a:pt x="1000" y="688"/>
                        <a:pt x="1059" y="644"/>
                        <a:pt x="1013" y="511"/>
                      </a:cubicBezTo>
                      <a:cubicBezTo>
                        <a:pt x="938" y="293"/>
                        <a:pt x="742" y="115"/>
                        <a:pt x="548" y="42"/>
                      </a:cubicBezTo>
                      <a:cubicBezTo>
                        <a:pt x="472" y="15"/>
                        <a:pt x="397" y="1"/>
                        <a:pt x="326" y="7"/>
                      </a:cubicBezTo>
                      <a:cubicBezTo>
                        <a:pt x="252" y="12"/>
                        <a:pt x="183" y="39"/>
                        <a:pt x="129" y="90"/>
                      </a:cubicBezTo>
                      <a:cubicBezTo>
                        <a:pt x="48" y="166"/>
                        <a:pt x="1" y="297"/>
                        <a:pt x="18" y="4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8"/>
                <p:cNvSpPr/>
                <p:nvPr/>
              </p:nvSpPr>
              <p:spPr>
                <a:xfrm>
                  <a:off x="5951625" y="4881125"/>
                  <a:ext cx="19025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386" extrusionOk="0">
                      <a:moveTo>
                        <a:pt x="0" y="75"/>
                      </a:moveTo>
                      <a:cubicBezTo>
                        <a:pt x="0" y="47"/>
                        <a:pt x="152" y="76"/>
                        <a:pt x="353" y="65"/>
                      </a:cubicBezTo>
                      <a:cubicBezTo>
                        <a:pt x="529" y="54"/>
                        <a:pt x="756" y="1"/>
                        <a:pt x="756" y="18"/>
                      </a:cubicBezTo>
                      <a:cubicBezTo>
                        <a:pt x="760" y="192"/>
                        <a:pt x="606" y="380"/>
                        <a:pt x="404" y="382"/>
                      </a:cubicBezTo>
                      <a:cubicBezTo>
                        <a:pt x="202" y="385"/>
                        <a:pt x="5" y="251"/>
                        <a:pt x="0" y="76"/>
                      </a:cubicBezTo>
                      <a:close/>
                    </a:path>
                  </a:pathLst>
                </a:custGeom>
                <a:solidFill>
                  <a:srgbClr val="A15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28"/>
                <p:cNvSpPr/>
                <p:nvPr/>
              </p:nvSpPr>
              <p:spPr>
                <a:xfrm>
                  <a:off x="5963850" y="4864500"/>
                  <a:ext cx="5450" cy="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519" extrusionOk="0">
                      <a:moveTo>
                        <a:pt x="39" y="11"/>
                      </a:moveTo>
                      <a:cubicBezTo>
                        <a:pt x="75" y="0"/>
                        <a:pt x="166" y="282"/>
                        <a:pt x="193" y="383"/>
                      </a:cubicBezTo>
                      <a:cubicBezTo>
                        <a:pt x="218" y="484"/>
                        <a:pt x="82" y="518"/>
                        <a:pt x="56" y="418"/>
                      </a:cubicBezTo>
                      <a:cubicBezTo>
                        <a:pt x="31" y="316"/>
                        <a:pt x="1" y="20"/>
                        <a:pt x="39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8"/>
                <p:cNvSpPr/>
                <p:nvPr/>
              </p:nvSpPr>
              <p:spPr>
                <a:xfrm>
                  <a:off x="5919625" y="4839775"/>
                  <a:ext cx="17525" cy="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773" extrusionOk="0">
                      <a:moveTo>
                        <a:pt x="380" y="19"/>
                      </a:moveTo>
                      <a:cubicBezTo>
                        <a:pt x="196" y="1"/>
                        <a:pt x="33" y="150"/>
                        <a:pt x="17" y="355"/>
                      </a:cubicBezTo>
                      <a:cubicBezTo>
                        <a:pt x="1" y="558"/>
                        <a:pt x="137" y="737"/>
                        <a:pt x="320" y="754"/>
                      </a:cubicBezTo>
                      <a:cubicBezTo>
                        <a:pt x="505" y="772"/>
                        <a:pt x="667" y="623"/>
                        <a:pt x="684" y="419"/>
                      </a:cubicBezTo>
                      <a:cubicBezTo>
                        <a:pt x="700" y="215"/>
                        <a:pt x="565" y="36"/>
                        <a:pt x="38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8"/>
                <p:cNvSpPr/>
                <p:nvPr/>
              </p:nvSpPr>
              <p:spPr>
                <a:xfrm>
                  <a:off x="5930050" y="4840725"/>
                  <a:ext cx="5050" cy="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2" extrusionOk="0">
                      <a:moveTo>
                        <a:pt x="109" y="5"/>
                      </a:moveTo>
                      <a:cubicBezTo>
                        <a:pt x="56" y="0"/>
                        <a:pt x="10" y="39"/>
                        <a:pt x="5" y="92"/>
                      </a:cubicBezTo>
                      <a:cubicBezTo>
                        <a:pt x="0" y="145"/>
                        <a:pt x="39" y="191"/>
                        <a:pt x="92" y="197"/>
                      </a:cubicBezTo>
                      <a:cubicBezTo>
                        <a:pt x="145" y="201"/>
                        <a:pt x="192" y="161"/>
                        <a:pt x="197" y="109"/>
                      </a:cubicBezTo>
                      <a:cubicBezTo>
                        <a:pt x="201" y="56"/>
                        <a:pt x="162" y="10"/>
                        <a:pt x="109" y="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8"/>
                <p:cNvSpPr/>
                <p:nvPr/>
              </p:nvSpPr>
              <p:spPr>
                <a:xfrm>
                  <a:off x="5903900" y="4809725"/>
                  <a:ext cx="36075" cy="1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" h="703" extrusionOk="0">
                      <a:moveTo>
                        <a:pt x="1418" y="308"/>
                      </a:moveTo>
                      <a:cubicBezTo>
                        <a:pt x="1442" y="96"/>
                        <a:pt x="1216" y="1"/>
                        <a:pt x="1066" y="3"/>
                      </a:cubicBezTo>
                      <a:cubicBezTo>
                        <a:pt x="887" y="5"/>
                        <a:pt x="375" y="211"/>
                        <a:pt x="314" y="293"/>
                      </a:cubicBezTo>
                      <a:cubicBezTo>
                        <a:pt x="1" y="703"/>
                        <a:pt x="1380" y="645"/>
                        <a:pt x="1418" y="308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8"/>
                <p:cNvSpPr/>
                <p:nvPr/>
              </p:nvSpPr>
              <p:spPr>
                <a:xfrm>
                  <a:off x="5971000" y="4810725"/>
                  <a:ext cx="23750" cy="1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588" extrusionOk="0">
                      <a:moveTo>
                        <a:pt x="7" y="173"/>
                      </a:moveTo>
                      <a:cubicBezTo>
                        <a:pt x="13" y="8"/>
                        <a:pt x="332" y="1"/>
                        <a:pt x="455" y="5"/>
                      </a:cubicBezTo>
                      <a:cubicBezTo>
                        <a:pt x="621" y="12"/>
                        <a:pt x="714" y="69"/>
                        <a:pt x="767" y="144"/>
                      </a:cubicBezTo>
                      <a:cubicBezTo>
                        <a:pt x="950" y="392"/>
                        <a:pt x="895" y="588"/>
                        <a:pt x="561" y="527"/>
                      </a:cubicBezTo>
                      <a:cubicBezTo>
                        <a:pt x="313" y="483"/>
                        <a:pt x="0" y="342"/>
                        <a:pt x="7" y="173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28"/>
                <p:cNvSpPr/>
                <p:nvPr/>
              </p:nvSpPr>
              <p:spPr>
                <a:xfrm>
                  <a:off x="5891700" y="4867725"/>
                  <a:ext cx="3397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5" extrusionOk="0">
                      <a:moveTo>
                        <a:pt x="687" y="6"/>
                      </a:moveTo>
                      <a:cubicBezTo>
                        <a:pt x="1060" y="12"/>
                        <a:pt x="1359" y="242"/>
                        <a:pt x="1354" y="522"/>
                      </a:cubicBezTo>
                      <a:cubicBezTo>
                        <a:pt x="1349" y="802"/>
                        <a:pt x="1045" y="1024"/>
                        <a:pt x="671" y="1018"/>
                      </a:cubicBezTo>
                      <a:cubicBezTo>
                        <a:pt x="299" y="1013"/>
                        <a:pt x="0" y="781"/>
                        <a:pt x="5" y="501"/>
                      </a:cubicBezTo>
                      <a:cubicBezTo>
                        <a:pt x="8" y="222"/>
                        <a:pt x="314" y="0"/>
                        <a:pt x="687" y="6"/>
                      </a:cubicBezTo>
                      <a:close/>
                    </a:path>
                  </a:pathLst>
                </a:custGeom>
                <a:solidFill>
                  <a:srgbClr val="A15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28"/>
                <p:cNvSpPr/>
                <p:nvPr/>
              </p:nvSpPr>
              <p:spPr>
                <a:xfrm>
                  <a:off x="5943650" y="4915025"/>
                  <a:ext cx="18800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492" extrusionOk="0">
                      <a:moveTo>
                        <a:pt x="7" y="36"/>
                      </a:moveTo>
                      <a:cubicBezTo>
                        <a:pt x="1" y="1"/>
                        <a:pt x="146" y="60"/>
                        <a:pt x="347" y="71"/>
                      </a:cubicBezTo>
                      <a:cubicBezTo>
                        <a:pt x="516" y="82"/>
                        <a:pt x="746" y="41"/>
                        <a:pt x="751" y="62"/>
                      </a:cubicBezTo>
                      <a:cubicBezTo>
                        <a:pt x="752" y="286"/>
                        <a:pt x="657" y="474"/>
                        <a:pt x="376" y="488"/>
                      </a:cubicBezTo>
                      <a:cubicBezTo>
                        <a:pt x="146" y="492"/>
                        <a:pt x="7" y="260"/>
                        <a:pt x="7" y="36"/>
                      </a:cubicBezTo>
                      <a:close/>
                    </a:path>
                  </a:pathLst>
                </a:custGeom>
                <a:solidFill>
                  <a:srgbClr val="A15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28"/>
                <p:cNvSpPr/>
                <p:nvPr/>
              </p:nvSpPr>
              <p:spPr>
                <a:xfrm>
                  <a:off x="5952850" y="4851500"/>
                  <a:ext cx="20950" cy="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1335" extrusionOk="0">
                      <a:moveTo>
                        <a:pt x="60" y="1333"/>
                      </a:moveTo>
                      <a:cubicBezTo>
                        <a:pt x="29" y="1334"/>
                        <a:pt x="3" y="1309"/>
                        <a:pt x="2" y="1278"/>
                      </a:cubicBezTo>
                      <a:cubicBezTo>
                        <a:pt x="0" y="1247"/>
                        <a:pt x="24" y="1222"/>
                        <a:pt x="55" y="1221"/>
                      </a:cubicBezTo>
                      <a:cubicBezTo>
                        <a:pt x="80" y="1220"/>
                        <a:pt x="108" y="1219"/>
                        <a:pt x="136" y="1219"/>
                      </a:cubicBezTo>
                      <a:cubicBezTo>
                        <a:pt x="306" y="1214"/>
                        <a:pt x="513" y="1210"/>
                        <a:pt x="681" y="1114"/>
                      </a:cubicBezTo>
                      <a:cubicBezTo>
                        <a:pt x="710" y="1097"/>
                        <a:pt x="723" y="1078"/>
                        <a:pt x="724" y="1050"/>
                      </a:cubicBezTo>
                      <a:cubicBezTo>
                        <a:pt x="725" y="1006"/>
                        <a:pt x="708" y="940"/>
                        <a:pt x="683" y="841"/>
                      </a:cubicBezTo>
                      <a:cubicBezTo>
                        <a:pt x="651" y="719"/>
                        <a:pt x="604" y="553"/>
                        <a:pt x="560" y="404"/>
                      </a:cubicBezTo>
                      <a:cubicBezTo>
                        <a:pt x="520" y="269"/>
                        <a:pt x="482" y="149"/>
                        <a:pt x="457" y="83"/>
                      </a:cubicBezTo>
                      <a:cubicBezTo>
                        <a:pt x="446" y="55"/>
                        <a:pt x="460" y="23"/>
                        <a:pt x="490" y="11"/>
                      </a:cubicBezTo>
                      <a:cubicBezTo>
                        <a:pt x="519" y="1"/>
                        <a:pt x="551" y="15"/>
                        <a:pt x="562" y="44"/>
                      </a:cubicBezTo>
                      <a:cubicBezTo>
                        <a:pt x="588" y="113"/>
                        <a:pt x="627" y="236"/>
                        <a:pt x="667" y="372"/>
                      </a:cubicBezTo>
                      <a:cubicBezTo>
                        <a:pt x="711" y="519"/>
                        <a:pt x="758" y="685"/>
                        <a:pt x="791" y="812"/>
                      </a:cubicBezTo>
                      <a:cubicBezTo>
                        <a:pt x="820" y="922"/>
                        <a:pt x="837" y="995"/>
                        <a:pt x="836" y="1053"/>
                      </a:cubicBezTo>
                      <a:cubicBezTo>
                        <a:pt x="834" y="1126"/>
                        <a:pt x="805" y="1172"/>
                        <a:pt x="737" y="1211"/>
                      </a:cubicBezTo>
                      <a:cubicBezTo>
                        <a:pt x="544" y="1322"/>
                        <a:pt x="321" y="1326"/>
                        <a:pt x="138" y="1331"/>
                      </a:cubicBezTo>
                      <a:cubicBezTo>
                        <a:pt x="112" y="1331"/>
                        <a:pt x="86" y="1332"/>
                        <a:pt x="60" y="13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28"/>
                <p:cNvSpPr/>
                <p:nvPr/>
              </p:nvSpPr>
              <p:spPr>
                <a:xfrm>
                  <a:off x="5929125" y="4894150"/>
                  <a:ext cx="4492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635" extrusionOk="0">
                      <a:moveTo>
                        <a:pt x="32" y="151"/>
                      </a:moveTo>
                      <a:cubicBezTo>
                        <a:pt x="1" y="117"/>
                        <a:pt x="2" y="63"/>
                        <a:pt x="36" y="32"/>
                      </a:cubicBezTo>
                      <a:cubicBezTo>
                        <a:pt x="70" y="0"/>
                        <a:pt x="124" y="2"/>
                        <a:pt x="156" y="37"/>
                      </a:cubicBezTo>
                      <a:lnTo>
                        <a:pt x="182" y="65"/>
                      </a:lnTo>
                      <a:cubicBezTo>
                        <a:pt x="473" y="367"/>
                        <a:pt x="785" y="467"/>
                        <a:pt x="1051" y="466"/>
                      </a:cubicBezTo>
                      <a:cubicBezTo>
                        <a:pt x="1315" y="466"/>
                        <a:pt x="1531" y="369"/>
                        <a:pt x="1638" y="270"/>
                      </a:cubicBezTo>
                      <a:lnTo>
                        <a:pt x="1644" y="263"/>
                      </a:lnTo>
                      <a:cubicBezTo>
                        <a:pt x="1679" y="231"/>
                        <a:pt x="1732" y="232"/>
                        <a:pt x="1764" y="266"/>
                      </a:cubicBezTo>
                      <a:cubicBezTo>
                        <a:pt x="1796" y="299"/>
                        <a:pt x="1795" y="353"/>
                        <a:pt x="1761" y="385"/>
                      </a:cubicBezTo>
                      <a:lnTo>
                        <a:pt x="1752" y="394"/>
                      </a:lnTo>
                      <a:cubicBezTo>
                        <a:pt x="1621" y="515"/>
                        <a:pt x="1360" y="634"/>
                        <a:pt x="1051" y="635"/>
                      </a:cubicBezTo>
                      <a:cubicBezTo>
                        <a:pt x="746" y="635"/>
                        <a:pt x="390" y="522"/>
                        <a:pt x="62" y="183"/>
                      </a:cubicBezTo>
                      <a:lnTo>
                        <a:pt x="32" y="15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5973025" y="4837850"/>
                  <a:ext cx="14775" cy="1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700" extrusionOk="0">
                      <a:moveTo>
                        <a:pt x="320" y="16"/>
                      </a:moveTo>
                      <a:cubicBezTo>
                        <a:pt x="165" y="0"/>
                        <a:pt x="28" y="136"/>
                        <a:pt x="14" y="321"/>
                      </a:cubicBezTo>
                      <a:cubicBezTo>
                        <a:pt x="0" y="505"/>
                        <a:pt x="116" y="667"/>
                        <a:pt x="271" y="684"/>
                      </a:cubicBezTo>
                      <a:cubicBezTo>
                        <a:pt x="426" y="700"/>
                        <a:pt x="563" y="564"/>
                        <a:pt x="577" y="379"/>
                      </a:cubicBezTo>
                      <a:cubicBezTo>
                        <a:pt x="590" y="195"/>
                        <a:pt x="475" y="32"/>
                        <a:pt x="320" y="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5982000" y="4838375"/>
                  <a:ext cx="5050" cy="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2" extrusionOk="0">
                      <a:moveTo>
                        <a:pt x="109" y="5"/>
                      </a:moveTo>
                      <a:cubicBezTo>
                        <a:pt x="57" y="1"/>
                        <a:pt x="10" y="40"/>
                        <a:pt x="5" y="92"/>
                      </a:cubicBezTo>
                      <a:cubicBezTo>
                        <a:pt x="1" y="146"/>
                        <a:pt x="40" y="193"/>
                        <a:pt x="92" y="197"/>
                      </a:cubicBezTo>
                      <a:cubicBezTo>
                        <a:pt x="146" y="202"/>
                        <a:pt x="193" y="163"/>
                        <a:pt x="197" y="109"/>
                      </a:cubicBezTo>
                      <a:cubicBezTo>
                        <a:pt x="202" y="57"/>
                        <a:pt x="163" y="10"/>
                        <a:pt x="109" y="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5976600" y="4865550"/>
                  <a:ext cx="25450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025" extrusionOk="0">
                      <a:moveTo>
                        <a:pt x="515" y="6"/>
                      </a:moveTo>
                      <a:cubicBezTo>
                        <a:pt x="793" y="12"/>
                        <a:pt x="1017" y="244"/>
                        <a:pt x="1014" y="523"/>
                      </a:cubicBezTo>
                      <a:cubicBezTo>
                        <a:pt x="1010" y="803"/>
                        <a:pt x="782" y="1024"/>
                        <a:pt x="502" y="1019"/>
                      </a:cubicBezTo>
                      <a:cubicBezTo>
                        <a:pt x="224" y="1013"/>
                        <a:pt x="0" y="781"/>
                        <a:pt x="3" y="502"/>
                      </a:cubicBezTo>
                      <a:cubicBezTo>
                        <a:pt x="7" y="222"/>
                        <a:pt x="235" y="0"/>
                        <a:pt x="514" y="6"/>
                      </a:cubicBezTo>
                      <a:close/>
                    </a:path>
                  </a:pathLst>
                </a:custGeom>
                <a:solidFill>
                  <a:srgbClr val="A15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5798350" y="4688650"/>
                  <a:ext cx="209625" cy="1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5" h="6069" extrusionOk="0">
                      <a:moveTo>
                        <a:pt x="543" y="6069"/>
                      </a:moveTo>
                      <a:cubicBezTo>
                        <a:pt x="2863" y="4133"/>
                        <a:pt x="7048" y="3973"/>
                        <a:pt x="8384" y="4531"/>
                      </a:cubicBezTo>
                      <a:cubicBezTo>
                        <a:pt x="8282" y="2988"/>
                        <a:pt x="7984" y="2512"/>
                        <a:pt x="7574" y="1916"/>
                      </a:cubicBezTo>
                      <a:cubicBezTo>
                        <a:pt x="6255" y="1"/>
                        <a:pt x="1910" y="214"/>
                        <a:pt x="627" y="2490"/>
                      </a:cubicBezTo>
                      <a:cubicBezTo>
                        <a:pt x="137" y="3360"/>
                        <a:pt x="1" y="4662"/>
                        <a:pt x="543" y="606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5804575" y="4771925"/>
                  <a:ext cx="203125" cy="4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5" h="1931" extrusionOk="0">
                      <a:moveTo>
                        <a:pt x="134" y="1906"/>
                      </a:moveTo>
                      <a:cubicBezTo>
                        <a:pt x="99" y="1931"/>
                        <a:pt x="50" y="1922"/>
                        <a:pt x="25" y="1886"/>
                      </a:cubicBezTo>
                      <a:cubicBezTo>
                        <a:pt x="1" y="1850"/>
                        <a:pt x="9" y="1801"/>
                        <a:pt x="45" y="1777"/>
                      </a:cubicBezTo>
                      <a:cubicBezTo>
                        <a:pt x="1062" y="1075"/>
                        <a:pt x="2568" y="520"/>
                        <a:pt x="4090" y="253"/>
                      </a:cubicBezTo>
                      <a:cubicBezTo>
                        <a:pt x="5524" y="1"/>
                        <a:pt x="6977" y="3"/>
                        <a:pt x="8061" y="371"/>
                      </a:cubicBezTo>
                      <a:cubicBezTo>
                        <a:pt x="8102" y="385"/>
                        <a:pt x="8124" y="430"/>
                        <a:pt x="8110" y="471"/>
                      </a:cubicBezTo>
                      <a:cubicBezTo>
                        <a:pt x="8097" y="512"/>
                        <a:pt x="8052" y="534"/>
                        <a:pt x="8011" y="520"/>
                      </a:cubicBezTo>
                      <a:cubicBezTo>
                        <a:pt x="6953" y="160"/>
                        <a:pt x="5527" y="160"/>
                        <a:pt x="4118" y="408"/>
                      </a:cubicBezTo>
                      <a:cubicBezTo>
                        <a:pt x="2614" y="672"/>
                        <a:pt x="1133" y="1216"/>
                        <a:pt x="134" y="19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5769903" y="5193199"/>
                  <a:ext cx="29089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3" h="3517" extrusionOk="0">
                      <a:moveTo>
                        <a:pt x="191" y="0"/>
                      </a:moveTo>
                      <a:lnTo>
                        <a:pt x="11575" y="0"/>
                      </a:lnTo>
                      <a:cubicBezTo>
                        <a:pt x="11640" y="977"/>
                        <a:pt x="11689" y="2016"/>
                        <a:pt x="11732" y="3121"/>
                      </a:cubicBezTo>
                      <a:cubicBezTo>
                        <a:pt x="11151" y="3212"/>
                        <a:pt x="10341" y="3174"/>
                        <a:pt x="9141" y="2914"/>
                      </a:cubicBezTo>
                      <a:cubicBezTo>
                        <a:pt x="7806" y="2625"/>
                        <a:pt x="7082" y="2493"/>
                        <a:pt x="6443" y="2491"/>
                      </a:cubicBezTo>
                      <a:cubicBezTo>
                        <a:pt x="5677" y="2488"/>
                        <a:pt x="5034" y="2672"/>
                        <a:pt x="3606" y="2996"/>
                      </a:cubicBezTo>
                      <a:cubicBezTo>
                        <a:pt x="1850" y="3396"/>
                        <a:pt x="797" y="3502"/>
                        <a:pt x="1" y="3517"/>
                      </a:cubicBezTo>
                      <a:cubicBezTo>
                        <a:pt x="96" y="2362"/>
                        <a:pt x="173" y="1233"/>
                        <a:pt x="191" y="0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5911300" y="5153250"/>
                  <a:ext cx="225600" cy="1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4" h="4610" extrusionOk="0">
                      <a:moveTo>
                        <a:pt x="288" y="0"/>
                      </a:moveTo>
                      <a:cubicBezTo>
                        <a:pt x="2791" y="112"/>
                        <a:pt x="4665" y="139"/>
                        <a:pt x="7083" y="298"/>
                      </a:cubicBezTo>
                      <a:cubicBezTo>
                        <a:pt x="7439" y="321"/>
                        <a:pt x="8163" y="448"/>
                        <a:pt x="8682" y="768"/>
                      </a:cubicBezTo>
                      <a:cubicBezTo>
                        <a:pt x="8779" y="829"/>
                        <a:pt x="9023" y="3176"/>
                        <a:pt x="8059" y="3816"/>
                      </a:cubicBezTo>
                      <a:cubicBezTo>
                        <a:pt x="6863" y="4609"/>
                        <a:pt x="2560" y="3521"/>
                        <a:pt x="0" y="2627"/>
                      </a:cubicBez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rgbClr val="A05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5764575" y="5111100"/>
                  <a:ext cx="177900" cy="8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6" h="3519" extrusionOk="0">
                      <a:moveTo>
                        <a:pt x="5128" y="3363"/>
                      </a:moveTo>
                      <a:cubicBezTo>
                        <a:pt x="4505" y="3518"/>
                        <a:pt x="3845" y="3468"/>
                        <a:pt x="3314" y="3307"/>
                      </a:cubicBezTo>
                      <a:cubicBezTo>
                        <a:pt x="3031" y="3220"/>
                        <a:pt x="2402" y="2892"/>
                        <a:pt x="2080" y="2678"/>
                      </a:cubicBezTo>
                      <a:cubicBezTo>
                        <a:pt x="1704" y="2585"/>
                        <a:pt x="1423" y="2545"/>
                        <a:pt x="1423" y="2545"/>
                      </a:cubicBezTo>
                      <a:cubicBezTo>
                        <a:pt x="1423" y="2545"/>
                        <a:pt x="612" y="2539"/>
                        <a:pt x="450" y="2410"/>
                      </a:cubicBezTo>
                      <a:cubicBezTo>
                        <a:pt x="289" y="2282"/>
                        <a:pt x="412" y="2168"/>
                        <a:pt x="592" y="2122"/>
                      </a:cubicBezTo>
                      <a:cubicBezTo>
                        <a:pt x="772" y="2078"/>
                        <a:pt x="1131" y="2061"/>
                        <a:pt x="1131" y="2061"/>
                      </a:cubicBezTo>
                      <a:cubicBezTo>
                        <a:pt x="1131" y="2061"/>
                        <a:pt x="210" y="1892"/>
                        <a:pt x="152" y="1694"/>
                      </a:cubicBezTo>
                      <a:cubicBezTo>
                        <a:pt x="0" y="1185"/>
                        <a:pt x="904" y="1342"/>
                        <a:pt x="1128" y="1344"/>
                      </a:cubicBezTo>
                      <a:cubicBezTo>
                        <a:pt x="1128" y="1344"/>
                        <a:pt x="63" y="1211"/>
                        <a:pt x="113" y="891"/>
                      </a:cubicBezTo>
                      <a:cubicBezTo>
                        <a:pt x="164" y="570"/>
                        <a:pt x="1230" y="686"/>
                        <a:pt x="1230" y="686"/>
                      </a:cubicBezTo>
                      <a:cubicBezTo>
                        <a:pt x="1230" y="686"/>
                        <a:pt x="571" y="553"/>
                        <a:pt x="317" y="398"/>
                      </a:cubicBezTo>
                      <a:cubicBezTo>
                        <a:pt x="205" y="329"/>
                        <a:pt x="262" y="213"/>
                        <a:pt x="274" y="164"/>
                      </a:cubicBezTo>
                      <a:cubicBezTo>
                        <a:pt x="314" y="0"/>
                        <a:pt x="2476" y="99"/>
                        <a:pt x="2909" y="264"/>
                      </a:cubicBezTo>
                      <a:cubicBezTo>
                        <a:pt x="3679" y="560"/>
                        <a:pt x="7116" y="2868"/>
                        <a:pt x="5128" y="3363"/>
                      </a:cubicBezTo>
                      <a:close/>
                    </a:path>
                  </a:pathLst>
                </a:custGeom>
                <a:solidFill>
                  <a:srgbClr val="A05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5789575" y="5159775"/>
                  <a:ext cx="19825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216" extrusionOk="0">
                      <a:moveTo>
                        <a:pt x="715" y="42"/>
                      </a:moveTo>
                      <a:cubicBezTo>
                        <a:pt x="760" y="47"/>
                        <a:pt x="792" y="90"/>
                        <a:pt x="787" y="136"/>
                      </a:cubicBezTo>
                      <a:cubicBezTo>
                        <a:pt x="781" y="182"/>
                        <a:pt x="739" y="215"/>
                        <a:pt x="692" y="208"/>
                      </a:cubicBezTo>
                      <a:cubicBezTo>
                        <a:pt x="393" y="170"/>
                        <a:pt x="89" y="176"/>
                        <a:pt x="88" y="176"/>
                      </a:cubicBezTo>
                      <a:cubicBezTo>
                        <a:pt x="41" y="178"/>
                        <a:pt x="4" y="140"/>
                        <a:pt x="1" y="94"/>
                      </a:cubicBezTo>
                      <a:cubicBezTo>
                        <a:pt x="0" y="47"/>
                        <a:pt x="38" y="9"/>
                        <a:pt x="84" y="7"/>
                      </a:cubicBezTo>
                      <a:cubicBezTo>
                        <a:pt x="85" y="7"/>
                        <a:pt x="402" y="1"/>
                        <a:pt x="715" y="42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5786800" y="5142275"/>
                  <a:ext cx="21200" cy="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" h="258" extrusionOk="0">
                      <a:moveTo>
                        <a:pt x="770" y="84"/>
                      </a:moveTo>
                      <a:cubicBezTo>
                        <a:pt x="815" y="91"/>
                        <a:pt x="847" y="134"/>
                        <a:pt x="839" y="180"/>
                      </a:cubicBezTo>
                      <a:cubicBezTo>
                        <a:pt x="833" y="226"/>
                        <a:pt x="789" y="258"/>
                        <a:pt x="744" y="250"/>
                      </a:cubicBezTo>
                      <a:cubicBezTo>
                        <a:pt x="452" y="204"/>
                        <a:pt x="83" y="172"/>
                        <a:pt x="82" y="172"/>
                      </a:cubicBezTo>
                      <a:cubicBezTo>
                        <a:pt x="35" y="169"/>
                        <a:pt x="0" y="128"/>
                        <a:pt x="5" y="82"/>
                      </a:cubicBezTo>
                      <a:cubicBezTo>
                        <a:pt x="8" y="35"/>
                        <a:pt x="50" y="1"/>
                        <a:pt x="95" y="4"/>
                      </a:cubicBezTo>
                      <a:cubicBezTo>
                        <a:pt x="96" y="4"/>
                        <a:pt x="466" y="35"/>
                        <a:pt x="770" y="84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8"/>
                <p:cNvSpPr/>
                <p:nvPr/>
              </p:nvSpPr>
              <p:spPr>
                <a:xfrm>
                  <a:off x="5790900" y="5125775"/>
                  <a:ext cx="205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276" extrusionOk="0">
                      <a:moveTo>
                        <a:pt x="743" y="102"/>
                      </a:moveTo>
                      <a:cubicBezTo>
                        <a:pt x="788" y="110"/>
                        <a:pt x="819" y="154"/>
                        <a:pt x="811" y="200"/>
                      </a:cubicBezTo>
                      <a:cubicBezTo>
                        <a:pt x="802" y="245"/>
                        <a:pt x="759" y="275"/>
                        <a:pt x="713" y="267"/>
                      </a:cubicBezTo>
                      <a:cubicBezTo>
                        <a:pt x="356" y="202"/>
                        <a:pt x="81" y="174"/>
                        <a:pt x="81" y="174"/>
                      </a:cubicBezTo>
                      <a:cubicBezTo>
                        <a:pt x="34" y="168"/>
                        <a:pt x="1" y="127"/>
                        <a:pt x="5" y="80"/>
                      </a:cubicBezTo>
                      <a:cubicBezTo>
                        <a:pt x="11" y="34"/>
                        <a:pt x="52" y="0"/>
                        <a:pt x="99" y="6"/>
                      </a:cubicBezTo>
                      <a:cubicBezTo>
                        <a:pt x="100" y="6"/>
                        <a:pt x="374" y="34"/>
                        <a:pt x="743" y="102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8"/>
                <p:cNvSpPr/>
                <p:nvPr/>
              </p:nvSpPr>
              <p:spPr>
                <a:xfrm>
                  <a:off x="5699300" y="5127925"/>
                  <a:ext cx="389075" cy="1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63" h="5894" extrusionOk="0">
                      <a:moveTo>
                        <a:pt x="12843" y="88"/>
                      </a:moveTo>
                      <a:cubicBezTo>
                        <a:pt x="11385" y="182"/>
                        <a:pt x="9331" y="595"/>
                        <a:pt x="7659" y="735"/>
                      </a:cubicBezTo>
                      <a:cubicBezTo>
                        <a:pt x="5892" y="882"/>
                        <a:pt x="4449" y="1038"/>
                        <a:pt x="2848" y="1265"/>
                      </a:cubicBezTo>
                      <a:cubicBezTo>
                        <a:pt x="1681" y="1430"/>
                        <a:pt x="164" y="2279"/>
                        <a:pt x="50" y="3323"/>
                      </a:cubicBezTo>
                      <a:cubicBezTo>
                        <a:pt x="1" y="3763"/>
                        <a:pt x="136" y="4469"/>
                        <a:pt x="713" y="4942"/>
                      </a:cubicBezTo>
                      <a:cubicBezTo>
                        <a:pt x="1880" y="5894"/>
                        <a:pt x="4126" y="5323"/>
                        <a:pt x="9224" y="3774"/>
                      </a:cubicBezTo>
                      <a:cubicBezTo>
                        <a:pt x="10191" y="3481"/>
                        <a:pt x="10810" y="3075"/>
                        <a:pt x="11481" y="2714"/>
                      </a:cubicBezTo>
                      <a:cubicBezTo>
                        <a:pt x="12545" y="2140"/>
                        <a:pt x="13623" y="1611"/>
                        <a:pt x="15563" y="1310"/>
                      </a:cubicBezTo>
                      <a:cubicBezTo>
                        <a:pt x="14777" y="392"/>
                        <a:pt x="14057" y="1"/>
                        <a:pt x="12843" y="88"/>
                      </a:cubicBezTo>
                      <a:close/>
                    </a:path>
                  </a:pathLst>
                </a:custGeom>
                <a:solidFill>
                  <a:srgbClr val="A05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5732050" y="5145425"/>
                  <a:ext cx="163150" cy="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6" h="1146" extrusionOk="0">
                      <a:moveTo>
                        <a:pt x="128" y="1125"/>
                      </a:moveTo>
                      <a:cubicBezTo>
                        <a:pt x="89" y="1145"/>
                        <a:pt x="41" y="1130"/>
                        <a:pt x="21" y="1093"/>
                      </a:cubicBezTo>
                      <a:cubicBezTo>
                        <a:pt x="0" y="1054"/>
                        <a:pt x="15" y="1006"/>
                        <a:pt x="53" y="986"/>
                      </a:cubicBezTo>
                      <a:cubicBezTo>
                        <a:pt x="664" y="656"/>
                        <a:pt x="1756" y="438"/>
                        <a:pt x="2950" y="288"/>
                      </a:cubicBezTo>
                      <a:cubicBezTo>
                        <a:pt x="4135" y="141"/>
                        <a:pt x="5426" y="59"/>
                        <a:pt x="6440" y="3"/>
                      </a:cubicBezTo>
                      <a:cubicBezTo>
                        <a:pt x="6483" y="0"/>
                        <a:pt x="6521" y="34"/>
                        <a:pt x="6523" y="77"/>
                      </a:cubicBezTo>
                      <a:cubicBezTo>
                        <a:pt x="6526" y="120"/>
                        <a:pt x="6492" y="158"/>
                        <a:pt x="6449" y="160"/>
                      </a:cubicBezTo>
                      <a:cubicBezTo>
                        <a:pt x="5440" y="216"/>
                        <a:pt x="4154" y="297"/>
                        <a:pt x="2969" y="444"/>
                      </a:cubicBezTo>
                      <a:cubicBezTo>
                        <a:pt x="1792" y="592"/>
                        <a:pt x="718" y="805"/>
                        <a:pt x="128" y="11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5921025" y="5144300"/>
                  <a:ext cx="202000" cy="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" h="3344" extrusionOk="0">
                      <a:moveTo>
                        <a:pt x="121" y="3327"/>
                      </a:moveTo>
                      <a:cubicBezTo>
                        <a:pt x="81" y="3343"/>
                        <a:pt x="35" y="3325"/>
                        <a:pt x="18" y="3284"/>
                      </a:cubicBezTo>
                      <a:cubicBezTo>
                        <a:pt x="1" y="3244"/>
                        <a:pt x="20" y="3198"/>
                        <a:pt x="60" y="3181"/>
                      </a:cubicBezTo>
                      <a:cubicBezTo>
                        <a:pt x="543" y="2981"/>
                        <a:pt x="1109" y="2689"/>
                        <a:pt x="1721" y="2373"/>
                      </a:cubicBezTo>
                      <a:cubicBezTo>
                        <a:pt x="3765" y="1317"/>
                        <a:pt x="6316" y="1"/>
                        <a:pt x="8027" y="921"/>
                      </a:cubicBezTo>
                      <a:cubicBezTo>
                        <a:pt x="8065" y="941"/>
                        <a:pt x="8080" y="989"/>
                        <a:pt x="8059" y="1027"/>
                      </a:cubicBezTo>
                      <a:cubicBezTo>
                        <a:pt x="8039" y="1065"/>
                        <a:pt x="7991" y="1080"/>
                        <a:pt x="7953" y="1059"/>
                      </a:cubicBezTo>
                      <a:cubicBezTo>
                        <a:pt x="6315" y="179"/>
                        <a:pt x="3805" y="1475"/>
                        <a:pt x="1793" y="2512"/>
                      </a:cubicBezTo>
                      <a:cubicBezTo>
                        <a:pt x="1177" y="2831"/>
                        <a:pt x="608" y="3124"/>
                        <a:pt x="121" y="33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5684075" y="5128725"/>
                  <a:ext cx="88050" cy="2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809" extrusionOk="0">
                      <a:moveTo>
                        <a:pt x="107" y="500"/>
                      </a:moveTo>
                      <a:cubicBezTo>
                        <a:pt x="61" y="508"/>
                        <a:pt x="16" y="477"/>
                        <a:pt x="8" y="431"/>
                      </a:cubicBezTo>
                      <a:cubicBezTo>
                        <a:pt x="0" y="385"/>
                        <a:pt x="30" y="342"/>
                        <a:pt x="76" y="333"/>
                      </a:cubicBezTo>
                      <a:cubicBezTo>
                        <a:pt x="1856" y="1"/>
                        <a:pt x="3452" y="633"/>
                        <a:pt x="3458" y="635"/>
                      </a:cubicBezTo>
                      <a:cubicBezTo>
                        <a:pt x="3501" y="652"/>
                        <a:pt x="3522" y="700"/>
                        <a:pt x="3506" y="744"/>
                      </a:cubicBezTo>
                      <a:cubicBezTo>
                        <a:pt x="3489" y="787"/>
                        <a:pt x="3439" y="809"/>
                        <a:pt x="3396" y="792"/>
                      </a:cubicBezTo>
                      <a:cubicBezTo>
                        <a:pt x="3393" y="791"/>
                        <a:pt x="1840" y="175"/>
                        <a:pt x="107" y="4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6047300" y="5114625"/>
                  <a:ext cx="77725" cy="1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" h="690" extrusionOk="0">
                      <a:moveTo>
                        <a:pt x="131" y="670"/>
                      </a:moveTo>
                      <a:cubicBezTo>
                        <a:pt x="87" y="689"/>
                        <a:pt x="38" y="670"/>
                        <a:pt x="20" y="626"/>
                      </a:cubicBezTo>
                      <a:cubicBezTo>
                        <a:pt x="0" y="584"/>
                        <a:pt x="20" y="534"/>
                        <a:pt x="63" y="516"/>
                      </a:cubicBezTo>
                      <a:cubicBezTo>
                        <a:pt x="1246" y="1"/>
                        <a:pt x="3021" y="122"/>
                        <a:pt x="3026" y="122"/>
                      </a:cubicBezTo>
                      <a:cubicBezTo>
                        <a:pt x="3072" y="124"/>
                        <a:pt x="3109" y="164"/>
                        <a:pt x="3105" y="211"/>
                      </a:cubicBezTo>
                      <a:cubicBezTo>
                        <a:pt x="3103" y="257"/>
                        <a:pt x="3063" y="293"/>
                        <a:pt x="3016" y="290"/>
                      </a:cubicBezTo>
                      <a:cubicBezTo>
                        <a:pt x="3011" y="290"/>
                        <a:pt x="1275" y="172"/>
                        <a:pt x="131" y="670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5997875" y="5060700"/>
                  <a:ext cx="7475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780" extrusionOk="0">
                      <a:moveTo>
                        <a:pt x="1" y="35"/>
                      </a:moveTo>
                      <a:cubicBezTo>
                        <a:pt x="102" y="1"/>
                        <a:pt x="201" y="4"/>
                        <a:pt x="298" y="35"/>
                      </a:cubicBezTo>
                      <a:lnTo>
                        <a:pt x="249" y="779"/>
                      </a:lnTo>
                      <a:lnTo>
                        <a:pt x="39" y="7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5971250" y="5073000"/>
                  <a:ext cx="60350" cy="4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1653" extrusionOk="0">
                      <a:moveTo>
                        <a:pt x="1" y="19"/>
                      </a:moveTo>
                      <a:cubicBezTo>
                        <a:pt x="805" y="2"/>
                        <a:pt x="1609" y="1"/>
                        <a:pt x="2414" y="19"/>
                      </a:cubicBezTo>
                      <a:cubicBezTo>
                        <a:pt x="2402" y="568"/>
                        <a:pt x="2399" y="1102"/>
                        <a:pt x="2414" y="1597"/>
                      </a:cubicBezTo>
                      <a:cubicBezTo>
                        <a:pt x="1597" y="1652"/>
                        <a:pt x="796" y="1638"/>
                        <a:pt x="1" y="1597"/>
                      </a:cubicBezTo>
                      <a:cubicBezTo>
                        <a:pt x="15" y="1121"/>
                        <a:pt x="20" y="609"/>
                        <a:pt x="1" y="1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28"/>
                <p:cNvSpPr/>
                <p:nvPr/>
              </p:nvSpPr>
              <p:spPr>
                <a:xfrm>
                  <a:off x="5975550" y="5078175"/>
                  <a:ext cx="19400" cy="2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865" extrusionOk="0">
                      <a:moveTo>
                        <a:pt x="1" y="0"/>
                      </a:moveTo>
                      <a:lnTo>
                        <a:pt x="1" y="864"/>
                      </a:lnTo>
                      <a:lnTo>
                        <a:pt x="776" y="864"/>
                      </a:lnTo>
                      <a:lnTo>
                        <a:pt x="7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28"/>
                <p:cNvSpPr/>
                <p:nvPr/>
              </p:nvSpPr>
              <p:spPr>
                <a:xfrm>
                  <a:off x="5998850" y="5078175"/>
                  <a:ext cx="29250" cy="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205" extrusionOk="0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1169" y="204"/>
                      </a:lnTo>
                      <a:lnTo>
                        <a:pt x="1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8"/>
                <p:cNvSpPr/>
                <p:nvPr/>
              </p:nvSpPr>
              <p:spPr>
                <a:xfrm>
                  <a:off x="5999275" y="5086525"/>
                  <a:ext cx="28400" cy="2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882" extrusionOk="0">
                      <a:moveTo>
                        <a:pt x="0" y="1"/>
                      </a:moveTo>
                      <a:lnTo>
                        <a:pt x="0" y="882"/>
                      </a:lnTo>
                      <a:lnTo>
                        <a:pt x="1135" y="882"/>
                      </a:lnTo>
                      <a:lnTo>
                        <a:pt x="113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5975850" y="5102800"/>
                  <a:ext cx="1882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231" extrusionOk="0">
                      <a:moveTo>
                        <a:pt x="0" y="0"/>
                      </a:moveTo>
                      <a:lnTo>
                        <a:pt x="0" y="231"/>
                      </a:lnTo>
                      <a:lnTo>
                        <a:pt x="753" y="231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813;p28"/>
              <p:cNvGrpSpPr/>
              <p:nvPr/>
            </p:nvGrpSpPr>
            <p:grpSpPr>
              <a:xfrm>
                <a:off x="6857421" y="2299422"/>
                <a:ext cx="1897696" cy="2920829"/>
                <a:chOff x="3573150" y="3234600"/>
                <a:chExt cx="495275" cy="762300"/>
              </a:xfrm>
            </p:grpSpPr>
            <p:sp>
              <p:nvSpPr>
                <p:cNvPr id="814" name="Google Shape;814;p28"/>
                <p:cNvSpPr/>
                <p:nvPr/>
              </p:nvSpPr>
              <p:spPr>
                <a:xfrm>
                  <a:off x="3644850" y="3780025"/>
                  <a:ext cx="348325" cy="21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3" h="8675" extrusionOk="0">
                      <a:moveTo>
                        <a:pt x="12140" y="1"/>
                      </a:moveTo>
                      <a:cubicBezTo>
                        <a:pt x="12811" y="3586"/>
                        <a:pt x="12957" y="5098"/>
                        <a:pt x="13933" y="8675"/>
                      </a:cubicBezTo>
                      <a:lnTo>
                        <a:pt x="1" y="8675"/>
                      </a:lnTo>
                      <a:cubicBezTo>
                        <a:pt x="921" y="5287"/>
                        <a:pt x="1102" y="3422"/>
                        <a:pt x="1855" y="1"/>
                      </a:cubicBezTo>
                      <a:lnTo>
                        <a:pt x="1214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3621900" y="3363600"/>
                  <a:ext cx="383600" cy="2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4" h="9414" extrusionOk="0">
                      <a:moveTo>
                        <a:pt x="11867" y="0"/>
                      </a:moveTo>
                      <a:cubicBezTo>
                        <a:pt x="11867" y="0"/>
                        <a:pt x="11116" y="2536"/>
                        <a:pt x="12361" y="3176"/>
                      </a:cubicBezTo>
                      <a:cubicBezTo>
                        <a:pt x="13605" y="3816"/>
                        <a:pt x="13923" y="4455"/>
                        <a:pt x="13221" y="5530"/>
                      </a:cubicBezTo>
                      <a:cubicBezTo>
                        <a:pt x="12520" y="6604"/>
                        <a:pt x="15344" y="5805"/>
                        <a:pt x="14592" y="8684"/>
                      </a:cubicBezTo>
                      <a:cubicBezTo>
                        <a:pt x="14401" y="9413"/>
                        <a:pt x="7886" y="9372"/>
                        <a:pt x="7886" y="9372"/>
                      </a:cubicBezTo>
                      <a:cubicBezTo>
                        <a:pt x="7886" y="9372"/>
                        <a:pt x="1616" y="9292"/>
                        <a:pt x="1278" y="8618"/>
                      </a:cubicBezTo>
                      <a:cubicBezTo>
                        <a:pt x="1" y="6068"/>
                        <a:pt x="2923" y="6604"/>
                        <a:pt x="2221" y="5530"/>
                      </a:cubicBezTo>
                      <a:cubicBezTo>
                        <a:pt x="1520" y="4455"/>
                        <a:pt x="2593" y="3323"/>
                        <a:pt x="3410" y="3176"/>
                      </a:cubicBezTo>
                      <a:cubicBezTo>
                        <a:pt x="4228" y="3029"/>
                        <a:pt x="3903" y="0"/>
                        <a:pt x="3903" y="0"/>
                      </a:cubicBezTo>
                      <a:lnTo>
                        <a:pt x="11867" y="0"/>
                      </a:ln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3715650" y="3536450"/>
                  <a:ext cx="197825" cy="1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3" h="4573" extrusionOk="0">
                      <a:moveTo>
                        <a:pt x="1826" y="183"/>
                      </a:moveTo>
                      <a:cubicBezTo>
                        <a:pt x="3537" y="1"/>
                        <a:pt x="5010" y="40"/>
                        <a:pt x="6718" y="230"/>
                      </a:cubicBezTo>
                      <a:cubicBezTo>
                        <a:pt x="7913" y="2740"/>
                        <a:pt x="6970" y="4572"/>
                        <a:pt x="4127" y="4482"/>
                      </a:cubicBezTo>
                      <a:cubicBezTo>
                        <a:pt x="1152" y="4388"/>
                        <a:pt x="0" y="2029"/>
                        <a:pt x="1826" y="183"/>
                      </a:cubicBezTo>
                      <a:close/>
                    </a:path>
                  </a:pathLst>
                </a:custGeom>
                <a:solidFill>
                  <a:srgbClr val="DFA6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3765575" y="3468975"/>
                  <a:ext cx="107475" cy="11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9" h="4442" extrusionOk="0">
                      <a:moveTo>
                        <a:pt x="1" y="3084"/>
                      </a:moveTo>
                      <a:cubicBezTo>
                        <a:pt x="943" y="4442"/>
                        <a:pt x="3179" y="4372"/>
                        <a:pt x="4298" y="3210"/>
                      </a:cubicBezTo>
                      <a:cubicBezTo>
                        <a:pt x="4047" y="2457"/>
                        <a:pt x="3882" y="1670"/>
                        <a:pt x="4030" y="177"/>
                      </a:cubicBezTo>
                      <a:cubicBezTo>
                        <a:pt x="4030" y="177"/>
                        <a:pt x="1867" y="0"/>
                        <a:pt x="370" y="531"/>
                      </a:cubicBezTo>
                      <a:cubicBezTo>
                        <a:pt x="399" y="1157"/>
                        <a:pt x="363" y="2379"/>
                        <a:pt x="2" y="3084"/>
                      </a:cubicBezTo>
                      <a:close/>
                    </a:path>
                  </a:pathLst>
                </a:custGeom>
                <a:solidFill>
                  <a:srgbClr val="DFA6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8"/>
                <p:cNvSpPr/>
                <p:nvPr/>
              </p:nvSpPr>
              <p:spPr>
                <a:xfrm>
                  <a:off x="3938225" y="3554200"/>
                  <a:ext cx="128150" cy="22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6" h="8951" extrusionOk="0">
                      <a:moveTo>
                        <a:pt x="699" y="8951"/>
                      </a:moveTo>
                      <a:cubicBezTo>
                        <a:pt x="2924" y="7993"/>
                        <a:pt x="4162" y="8278"/>
                        <a:pt x="5112" y="8588"/>
                      </a:cubicBezTo>
                      <a:cubicBezTo>
                        <a:pt x="5125" y="8174"/>
                        <a:pt x="5081" y="7777"/>
                        <a:pt x="4993" y="7380"/>
                      </a:cubicBezTo>
                      <a:cubicBezTo>
                        <a:pt x="4403" y="4711"/>
                        <a:pt x="3865" y="2750"/>
                        <a:pt x="3173" y="1656"/>
                      </a:cubicBezTo>
                      <a:cubicBezTo>
                        <a:pt x="2485" y="571"/>
                        <a:pt x="1670" y="452"/>
                        <a:pt x="568" y="1"/>
                      </a:cubicBezTo>
                      <a:cubicBezTo>
                        <a:pt x="1" y="2934"/>
                        <a:pt x="480" y="5743"/>
                        <a:pt x="699" y="895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3573750" y="3554225"/>
                  <a:ext cx="125900" cy="2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" h="8950" extrusionOk="0">
                      <a:moveTo>
                        <a:pt x="4341" y="8950"/>
                      </a:moveTo>
                      <a:cubicBezTo>
                        <a:pt x="2116" y="7992"/>
                        <a:pt x="951" y="8339"/>
                        <a:pt x="0" y="8648"/>
                      </a:cubicBezTo>
                      <a:cubicBezTo>
                        <a:pt x="843" y="4680"/>
                        <a:pt x="1087" y="2670"/>
                        <a:pt x="2063" y="1459"/>
                      </a:cubicBezTo>
                      <a:cubicBezTo>
                        <a:pt x="2600" y="793"/>
                        <a:pt x="3623" y="347"/>
                        <a:pt x="4469" y="1"/>
                      </a:cubicBezTo>
                      <a:cubicBezTo>
                        <a:pt x="5035" y="2936"/>
                        <a:pt x="4560" y="5743"/>
                        <a:pt x="4341" y="895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3670425" y="3540225"/>
                  <a:ext cx="297125" cy="34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5" h="13711" extrusionOk="0">
                      <a:moveTo>
                        <a:pt x="5943" y="13710"/>
                      </a:moveTo>
                      <a:lnTo>
                        <a:pt x="10646" y="13710"/>
                      </a:lnTo>
                      <a:cubicBezTo>
                        <a:pt x="11324" y="10395"/>
                        <a:pt x="11885" y="8220"/>
                        <a:pt x="11824" y="6419"/>
                      </a:cubicBezTo>
                      <a:cubicBezTo>
                        <a:pt x="11763" y="4618"/>
                        <a:pt x="11524" y="2350"/>
                        <a:pt x="11284" y="561"/>
                      </a:cubicBezTo>
                      <a:cubicBezTo>
                        <a:pt x="10266" y="288"/>
                        <a:pt x="9223" y="150"/>
                        <a:pt x="8124" y="32"/>
                      </a:cubicBezTo>
                      <a:cubicBezTo>
                        <a:pt x="7612" y="1575"/>
                        <a:pt x="6915" y="2211"/>
                        <a:pt x="5943" y="3529"/>
                      </a:cubicBezTo>
                      <a:cubicBezTo>
                        <a:pt x="4970" y="2211"/>
                        <a:pt x="4273" y="1543"/>
                        <a:pt x="3761" y="0"/>
                      </a:cubicBezTo>
                      <a:cubicBezTo>
                        <a:pt x="2662" y="118"/>
                        <a:pt x="1716" y="262"/>
                        <a:pt x="602" y="561"/>
                      </a:cubicBezTo>
                      <a:cubicBezTo>
                        <a:pt x="361" y="2350"/>
                        <a:pt x="122" y="4618"/>
                        <a:pt x="61" y="6419"/>
                      </a:cubicBezTo>
                      <a:cubicBezTo>
                        <a:pt x="0" y="8219"/>
                        <a:pt x="561" y="10395"/>
                        <a:pt x="1239" y="13710"/>
                      </a:cubicBezTo>
                      <a:lnTo>
                        <a:pt x="5943" y="1371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3739875" y="3540800"/>
                  <a:ext cx="159700" cy="1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4303" extrusionOk="0">
                      <a:moveTo>
                        <a:pt x="14" y="153"/>
                      </a:moveTo>
                      <a:cubicBezTo>
                        <a:pt x="1" y="110"/>
                        <a:pt x="25" y="62"/>
                        <a:pt x="68" y="47"/>
                      </a:cubicBezTo>
                      <a:cubicBezTo>
                        <a:pt x="112" y="32"/>
                        <a:pt x="159" y="56"/>
                        <a:pt x="174" y="101"/>
                      </a:cubicBezTo>
                      <a:cubicBezTo>
                        <a:pt x="403" y="790"/>
                        <a:pt x="774" y="1586"/>
                        <a:pt x="1223" y="2336"/>
                      </a:cubicBezTo>
                      <a:cubicBezTo>
                        <a:pt x="1626" y="3010"/>
                        <a:pt x="2093" y="3646"/>
                        <a:pt x="2577" y="4135"/>
                      </a:cubicBezTo>
                      <a:lnTo>
                        <a:pt x="3736" y="4135"/>
                      </a:lnTo>
                      <a:cubicBezTo>
                        <a:pt x="4223" y="3582"/>
                        <a:pt x="4749" y="2861"/>
                        <a:pt x="5205" y="2113"/>
                      </a:cubicBezTo>
                      <a:cubicBezTo>
                        <a:pt x="5632" y="1413"/>
                        <a:pt x="5999" y="692"/>
                        <a:pt x="6213" y="68"/>
                      </a:cubicBezTo>
                      <a:cubicBezTo>
                        <a:pt x="6228" y="23"/>
                        <a:pt x="6276" y="0"/>
                        <a:pt x="6321" y="15"/>
                      </a:cubicBezTo>
                      <a:cubicBezTo>
                        <a:pt x="6364" y="30"/>
                        <a:pt x="6388" y="78"/>
                        <a:pt x="6373" y="122"/>
                      </a:cubicBezTo>
                      <a:cubicBezTo>
                        <a:pt x="6154" y="758"/>
                        <a:pt x="5783" y="1491"/>
                        <a:pt x="5349" y="2201"/>
                      </a:cubicBezTo>
                      <a:cubicBezTo>
                        <a:pt x="4880" y="2969"/>
                        <a:pt x="4339" y="3709"/>
                        <a:pt x="3840" y="4271"/>
                      </a:cubicBezTo>
                      <a:cubicBezTo>
                        <a:pt x="3824" y="4291"/>
                        <a:pt x="3800" y="4302"/>
                        <a:pt x="3774" y="4302"/>
                      </a:cubicBezTo>
                      <a:lnTo>
                        <a:pt x="2542" y="4302"/>
                      </a:lnTo>
                      <a:lnTo>
                        <a:pt x="2542" y="4302"/>
                      </a:lnTo>
                      <a:cubicBezTo>
                        <a:pt x="2521" y="4302"/>
                        <a:pt x="2499" y="4294"/>
                        <a:pt x="2483" y="4278"/>
                      </a:cubicBezTo>
                      <a:cubicBezTo>
                        <a:pt x="1980" y="3777"/>
                        <a:pt x="1496" y="3119"/>
                        <a:pt x="1078" y="2421"/>
                      </a:cubicBezTo>
                      <a:cubicBezTo>
                        <a:pt x="624" y="1662"/>
                        <a:pt x="248" y="855"/>
                        <a:pt x="14" y="1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3769850" y="3478925"/>
                  <a:ext cx="99800" cy="7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2911" extrusionOk="0">
                      <a:moveTo>
                        <a:pt x="3968" y="1315"/>
                      </a:moveTo>
                      <a:cubicBezTo>
                        <a:pt x="3974" y="1049"/>
                        <a:pt x="3961" y="513"/>
                        <a:pt x="3992" y="195"/>
                      </a:cubicBezTo>
                      <a:cubicBezTo>
                        <a:pt x="3992" y="195"/>
                        <a:pt x="1633" y="1"/>
                        <a:pt x="0" y="583"/>
                      </a:cubicBezTo>
                      <a:cubicBezTo>
                        <a:pt x="8" y="739"/>
                        <a:pt x="11" y="929"/>
                        <a:pt x="8" y="1138"/>
                      </a:cubicBezTo>
                      <a:cubicBezTo>
                        <a:pt x="800" y="2889"/>
                        <a:pt x="3123" y="2910"/>
                        <a:pt x="3968" y="1315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3799825" y="3627000"/>
                  <a:ext cx="20625" cy="2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14" extrusionOk="0">
                      <a:moveTo>
                        <a:pt x="672" y="35"/>
                      </a:moveTo>
                      <a:cubicBezTo>
                        <a:pt x="704" y="2"/>
                        <a:pt x="757" y="1"/>
                        <a:pt x="791" y="34"/>
                      </a:cubicBezTo>
                      <a:cubicBezTo>
                        <a:pt x="824" y="66"/>
                        <a:pt x="825" y="119"/>
                        <a:pt x="792" y="152"/>
                      </a:cubicBezTo>
                      <a:cubicBezTo>
                        <a:pt x="683" y="263"/>
                        <a:pt x="576" y="370"/>
                        <a:pt x="470" y="475"/>
                      </a:cubicBezTo>
                      <a:cubicBezTo>
                        <a:pt x="361" y="580"/>
                        <a:pt x="255" y="683"/>
                        <a:pt x="151" y="781"/>
                      </a:cubicBezTo>
                      <a:cubicBezTo>
                        <a:pt x="118" y="813"/>
                        <a:pt x="65" y="812"/>
                        <a:pt x="33" y="778"/>
                      </a:cubicBezTo>
                      <a:cubicBezTo>
                        <a:pt x="1" y="744"/>
                        <a:pt x="3" y="691"/>
                        <a:pt x="36" y="659"/>
                      </a:cubicBezTo>
                      <a:cubicBezTo>
                        <a:pt x="141" y="560"/>
                        <a:pt x="246" y="458"/>
                        <a:pt x="351" y="354"/>
                      </a:cubicBezTo>
                      <a:cubicBezTo>
                        <a:pt x="457" y="251"/>
                        <a:pt x="565" y="144"/>
                        <a:pt x="672" y="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3662725" y="3601300"/>
                  <a:ext cx="21050" cy="15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" h="6325" extrusionOk="0">
                      <a:moveTo>
                        <a:pt x="223" y="126"/>
                      </a:moveTo>
                      <a:cubicBezTo>
                        <a:pt x="206" y="82"/>
                        <a:pt x="227" y="33"/>
                        <a:pt x="272" y="17"/>
                      </a:cubicBezTo>
                      <a:cubicBezTo>
                        <a:pt x="315" y="0"/>
                        <a:pt x="363" y="23"/>
                        <a:pt x="380" y="66"/>
                      </a:cubicBezTo>
                      <a:cubicBezTo>
                        <a:pt x="397" y="112"/>
                        <a:pt x="427" y="180"/>
                        <a:pt x="464" y="264"/>
                      </a:cubicBezTo>
                      <a:cubicBezTo>
                        <a:pt x="605" y="591"/>
                        <a:pt x="841" y="1135"/>
                        <a:pt x="801" y="1371"/>
                      </a:cubicBezTo>
                      <a:lnTo>
                        <a:pt x="747" y="1693"/>
                      </a:lnTo>
                      <a:cubicBezTo>
                        <a:pt x="488" y="3204"/>
                        <a:pt x="176" y="5023"/>
                        <a:pt x="693" y="6195"/>
                      </a:cubicBezTo>
                      <a:cubicBezTo>
                        <a:pt x="711" y="6237"/>
                        <a:pt x="692" y="6287"/>
                        <a:pt x="650" y="6306"/>
                      </a:cubicBezTo>
                      <a:cubicBezTo>
                        <a:pt x="607" y="6325"/>
                        <a:pt x="557" y="6305"/>
                        <a:pt x="538" y="6263"/>
                      </a:cubicBezTo>
                      <a:cubicBezTo>
                        <a:pt x="0" y="5045"/>
                        <a:pt x="317" y="3198"/>
                        <a:pt x="580" y="1664"/>
                      </a:cubicBezTo>
                      <a:lnTo>
                        <a:pt x="636" y="1344"/>
                      </a:lnTo>
                      <a:cubicBezTo>
                        <a:pt x="667" y="1156"/>
                        <a:pt x="443" y="640"/>
                        <a:pt x="308" y="330"/>
                      </a:cubicBezTo>
                      <a:cubicBezTo>
                        <a:pt x="271" y="242"/>
                        <a:pt x="239" y="169"/>
                        <a:pt x="223" y="12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3954200" y="3601325"/>
                  <a:ext cx="21050" cy="1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" h="6324" extrusionOk="0">
                      <a:moveTo>
                        <a:pt x="463" y="65"/>
                      </a:moveTo>
                      <a:cubicBezTo>
                        <a:pt x="479" y="22"/>
                        <a:pt x="528" y="0"/>
                        <a:pt x="571" y="16"/>
                      </a:cubicBezTo>
                      <a:cubicBezTo>
                        <a:pt x="615" y="32"/>
                        <a:pt x="636" y="81"/>
                        <a:pt x="620" y="125"/>
                      </a:cubicBezTo>
                      <a:cubicBezTo>
                        <a:pt x="603" y="168"/>
                        <a:pt x="573" y="241"/>
                        <a:pt x="534" y="329"/>
                      </a:cubicBezTo>
                      <a:cubicBezTo>
                        <a:pt x="399" y="639"/>
                        <a:pt x="175" y="1154"/>
                        <a:pt x="207" y="1343"/>
                      </a:cubicBezTo>
                      <a:lnTo>
                        <a:pt x="262" y="1663"/>
                      </a:lnTo>
                      <a:cubicBezTo>
                        <a:pt x="525" y="3197"/>
                        <a:pt x="842" y="5044"/>
                        <a:pt x="304" y="6262"/>
                      </a:cubicBezTo>
                      <a:cubicBezTo>
                        <a:pt x="285" y="6304"/>
                        <a:pt x="236" y="6324"/>
                        <a:pt x="192" y="6304"/>
                      </a:cubicBezTo>
                      <a:cubicBezTo>
                        <a:pt x="150" y="6286"/>
                        <a:pt x="131" y="6236"/>
                        <a:pt x="150" y="6194"/>
                      </a:cubicBezTo>
                      <a:cubicBezTo>
                        <a:pt x="667" y="5022"/>
                        <a:pt x="355" y="3203"/>
                        <a:pt x="95" y="1692"/>
                      </a:cubicBezTo>
                      <a:lnTo>
                        <a:pt x="41" y="1370"/>
                      </a:lnTo>
                      <a:cubicBezTo>
                        <a:pt x="1" y="1134"/>
                        <a:pt x="237" y="589"/>
                        <a:pt x="380" y="263"/>
                      </a:cubicBezTo>
                      <a:cubicBezTo>
                        <a:pt x="415" y="179"/>
                        <a:pt x="445" y="111"/>
                        <a:pt x="463" y="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8"/>
                <p:cNvSpPr/>
                <p:nvPr/>
              </p:nvSpPr>
              <p:spPr>
                <a:xfrm>
                  <a:off x="3963650" y="3727650"/>
                  <a:ext cx="102300" cy="1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629" extrusionOk="0">
                      <a:moveTo>
                        <a:pt x="4024" y="455"/>
                      </a:moveTo>
                      <a:cubicBezTo>
                        <a:pt x="4069" y="469"/>
                        <a:pt x="4091" y="517"/>
                        <a:pt x="4076" y="562"/>
                      </a:cubicBezTo>
                      <a:cubicBezTo>
                        <a:pt x="4061" y="605"/>
                        <a:pt x="4013" y="628"/>
                        <a:pt x="3969" y="613"/>
                      </a:cubicBezTo>
                      <a:cubicBezTo>
                        <a:pt x="3381" y="407"/>
                        <a:pt x="2673" y="282"/>
                        <a:pt x="2001" y="229"/>
                      </a:cubicBezTo>
                      <a:cubicBezTo>
                        <a:pt x="1247" y="169"/>
                        <a:pt x="543" y="201"/>
                        <a:pt x="114" y="307"/>
                      </a:cubicBezTo>
                      <a:cubicBezTo>
                        <a:pt x="69" y="319"/>
                        <a:pt x="23" y="291"/>
                        <a:pt x="12" y="247"/>
                      </a:cubicBezTo>
                      <a:cubicBezTo>
                        <a:pt x="1" y="201"/>
                        <a:pt x="28" y="156"/>
                        <a:pt x="72" y="144"/>
                      </a:cubicBezTo>
                      <a:cubicBezTo>
                        <a:pt x="519" y="33"/>
                        <a:pt x="1242" y="0"/>
                        <a:pt x="2014" y="61"/>
                      </a:cubicBezTo>
                      <a:cubicBezTo>
                        <a:pt x="2698" y="114"/>
                        <a:pt x="3421" y="242"/>
                        <a:pt x="4024" y="4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8"/>
                <p:cNvSpPr/>
                <p:nvPr/>
              </p:nvSpPr>
              <p:spPr>
                <a:xfrm>
                  <a:off x="3577175" y="3731300"/>
                  <a:ext cx="96950" cy="1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8" h="554" extrusionOk="0">
                      <a:moveTo>
                        <a:pt x="118" y="540"/>
                      </a:moveTo>
                      <a:cubicBezTo>
                        <a:pt x="74" y="554"/>
                        <a:pt x="26" y="529"/>
                        <a:pt x="14" y="484"/>
                      </a:cubicBezTo>
                      <a:cubicBezTo>
                        <a:pt x="0" y="440"/>
                        <a:pt x="25" y="393"/>
                        <a:pt x="70" y="379"/>
                      </a:cubicBezTo>
                      <a:cubicBezTo>
                        <a:pt x="669" y="197"/>
                        <a:pt x="1361" y="88"/>
                        <a:pt x="2007" y="47"/>
                      </a:cubicBezTo>
                      <a:cubicBezTo>
                        <a:pt x="2725" y="0"/>
                        <a:pt x="3388" y="36"/>
                        <a:pt x="3806" y="141"/>
                      </a:cubicBezTo>
                      <a:cubicBezTo>
                        <a:pt x="3850" y="152"/>
                        <a:pt x="3878" y="198"/>
                        <a:pt x="3866" y="242"/>
                      </a:cubicBezTo>
                      <a:cubicBezTo>
                        <a:pt x="3856" y="288"/>
                        <a:pt x="3809" y="315"/>
                        <a:pt x="3765" y="304"/>
                      </a:cubicBezTo>
                      <a:cubicBezTo>
                        <a:pt x="3363" y="204"/>
                        <a:pt x="2718" y="170"/>
                        <a:pt x="2017" y="215"/>
                      </a:cubicBezTo>
                      <a:cubicBezTo>
                        <a:pt x="1382" y="256"/>
                        <a:pt x="703" y="361"/>
                        <a:pt x="118" y="5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8"/>
                <p:cNvSpPr/>
                <p:nvPr/>
              </p:nvSpPr>
              <p:spPr>
                <a:xfrm>
                  <a:off x="3892225" y="3640725"/>
                  <a:ext cx="7925" cy="2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827" extrusionOk="0">
                      <a:moveTo>
                        <a:pt x="1" y="37"/>
                      </a:moveTo>
                      <a:cubicBezTo>
                        <a:pt x="109" y="1"/>
                        <a:pt x="214" y="4"/>
                        <a:pt x="317" y="37"/>
                      </a:cubicBezTo>
                      <a:lnTo>
                        <a:pt x="265" y="827"/>
                      </a:lnTo>
                      <a:lnTo>
                        <a:pt x="42" y="82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8"/>
                <p:cNvSpPr/>
                <p:nvPr/>
              </p:nvSpPr>
              <p:spPr>
                <a:xfrm>
                  <a:off x="3864000" y="3653800"/>
                  <a:ext cx="64000" cy="4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1753" extrusionOk="0">
                      <a:moveTo>
                        <a:pt x="1" y="19"/>
                      </a:moveTo>
                      <a:cubicBezTo>
                        <a:pt x="853" y="1"/>
                        <a:pt x="1706" y="0"/>
                        <a:pt x="2560" y="19"/>
                      </a:cubicBezTo>
                      <a:cubicBezTo>
                        <a:pt x="2548" y="602"/>
                        <a:pt x="2544" y="1168"/>
                        <a:pt x="2560" y="1693"/>
                      </a:cubicBezTo>
                      <a:cubicBezTo>
                        <a:pt x="1695" y="1752"/>
                        <a:pt x="844" y="1738"/>
                        <a:pt x="1" y="1693"/>
                      </a:cubicBezTo>
                      <a:cubicBezTo>
                        <a:pt x="17" y="1189"/>
                        <a:pt x="21" y="645"/>
                        <a:pt x="1" y="1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8"/>
                <p:cNvSpPr/>
                <p:nvPr/>
              </p:nvSpPr>
              <p:spPr>
                <a:xfrm>
                  <a:off x="3868575" y="3659275"/>
                  <a:ext cx="20575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916" extrusionOk="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822" y="916"/>
                      </a:lnTo>
                      <a:lnTo>
                        <a:pt x="8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8"/>
                <p:cNvSpPr/>
                <p:nvPr/>
              </p:nvSpPr>
              <p:spPr>
                <a:xfrm>
                  <a:off x="3893250" y="3659275"/>
                  <a:ext cx="31050" cy="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218" extrusionOk="0">
                      <a:moveTo>
                        <a:pt x="1" y="0"/>
                      </a:moveTo>
                      <a:lnTo>
                        <a:pt x="1" y="217"/>
                      </a:lnTo>
                      <a:lnTo>
                        <a:pt x="1241" y="217"/>
                      </a:lnTo>
                      <a:lnTo>
                        <a:pt x="12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8"/>
                <p:cNvSpPr/>
                <p:nvPr/>
              </p:nvSpPr>
              <p:spPr>
                <a:xfrm>
                  <a:off x="3893700" y="3668150"/>
                  <a:ext cx="30150" cy="2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935" extrusionOk="0">
                      <a:moveTo>
                        <a:pt x="1" y="0"/>
                      </a:moveTo>
                      <a:lnTo>
                        <a:pt x="1" y="934"/>
                      </a:lnTo>
                      <a:lnTo>
                        <a:pt x="1205" y="934"/>
                      </a:lnTo>
                      <a:lnTo>
                        <a:pt x="1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8"/>
                <p:cNvSpPr/>
                <p:nvPr/>
              </p:nvSpPr>
              <p:spPr>
                <a:xfrm>
                  <a:off x="3868875" y="3685375"/>
                  <a:ext cx="199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246" extrusionOk="0">
                      <a:moveTo>
                        <a:pt x="1" y="1"/>
                      </a:moveTo>
                      <a:lnTo>
                        <a:pt x="1" y="245"/>
                      </a:lnTo>
                      <a:lnTo>
                        <a:pt x="799" y="245"/>
                      </a:lnTo>
                      <a:lnTo>
                        <a:pt x="79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8"/>
                <p:cNvSpPr/>
                <p:nvPr/>
              </p:nvSpPr>
              <p:spPr>
                <a:xfrm>
                  <a:off x="3573150" y="3745125"/>
                  <a:ext cx="74775" cy="1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4440" extrusionOk="0">
                      <a:moveTo>
                        <a:pt x="2416" y="260"/>
                      </a:moveTo>
                      <a:cubicBezTo>
                        <a:pt x="2174" y="294"/>
                        <a:pt x="366" y="656"/>
                        <a:pt x="322" y="872"/>
                      </a:cubicBezTo>
                      <a:cubicBezTo>
                        <a:pt x="78" y="2080"/>
                        <a:pt x="0" y="2940"/>
                        <a:pt x="647" y="3602"/>
                      </a:cubicBezTo>
                      <a:cubicBezTo>
                        <a:pt x="1465" y="4440"/>
                        <a:pt x="2991" y="1"/>
                        <a:pt x="2991" y="1"/>
                      </a:cubicBezTo>
                      <a:lnTo>
                        <a:pt x="2416" y="260"/>
                      </a:lnTo>
                      <a:close/>
                    </a:path>
                  </a:pathLst>
                </a:custGeom>
                <a:solidFill>
                  <a:srgbClr val="DFA6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28"/>
                <p:cNvSpPr/>
                <p:nvPr/>
              </p:nvSpPr>
              <p:spPr>
                <a:xfrm>
                  <a:off x="3673000" y="3780025"/>
                  <a:ext cx="290650" cy="9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6" h="3643" extrusionOk="0">
                      <a:moveTo>
                        <a:pt x="0" y="3642"/>
                      </a:moveTo>
                      <a:cubicBezTo>
                        <a:pt x="2912" y="2780"/>
                        <a:pt x="5632" y="1819"/>
                        <a:pt x="5632" y="1819"/>
                      </a:cubicBezTo>
                      <a:cubicBezTo>
                        <a:pt x="5632" y="1819"/>
                        <a:pt x="8958" y="2805"/>
                        <a:pt x="11625" y="3418"/>
                      </a:cubicBezTo>
                      <a:cubicBezTo>
                        <a:pt x="11447" y="2428"/>
                        <a:pt x="11268" y="1364"/>
                        <a:pt x="11014" y="1"/>
                      </a:cubicBezTo>
                      <a:lnTo>
                        <a:pt x="729" y="1"/>
                      </a:lnTo>
                      <a:cubicBezTo>
                        <a:pt x="420" y="1406"/>
                        <a:pt x="207" y="2549"/>
                        <a:pt x="0" y="3642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8"/>
                <p:cNvSpPr/>
                <p:nvPr/>
              </p:nvSpPr>
              <p:spPr>
                <a:xfrm>
                  <a:off x="3831550" y="3742850"/>
                  <a:ext cx="230850" cy="12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4" h="4890" extrusionOk="0">
                      <a:moveTo>
                        <a:pt x="297" y="1"/>
                      </a:moveTo>
                      <a:cubicBezTo>
                        <a:pt x="2857" y="119"/>
                        <a:pt x="4774" y="149"/>
                        <a:pt x="7248" y="316"/>
                      </a:cubicBezTo>
                      <a:cubicBezTo>
                        <a:pt x="7612" y="341"/>
                        <a:pt x="8353" y="476"/>
                        <a:pt x="8883" y="816"/>
                      </a:cubicBezTo>
                      <a:cubicBezTo>
                        <a:pt x="8984" y="880"/>
                        <a:pt x="9234" y="3368"/>
                        <a:pt x="8246" y="4048"/>
                      </a:cubicBezTo>
                      <a:cubicBezTo>
                        <a:pt x="7023" y="4889"/>
                        <a:pt x="2619" y="3735"/>
                        <a:pt x="1" y="2787"/>
                      </a:cubicBez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8"/>
                <p:cNvSpPr/>
                <p:nvPr/>
              </p:nvSpPr>
              <p:spPr>
                <a:xfrm>
                  <a:off x="3675125" y="3689475"/>
                  <a:ext cx="182050" cy="9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2" h="3732" extrusionOk="0">
                      <a:moveTo>
                        <a:pt x="5247" y="3567"/>
                      </a:moveTo>
                      <a:cubicBezTo>
                        <a:pt x="4611" y="3731"/>
                        <a:pt x="3935" y="3679"/>
                        <a:pt x="3392" y="3507"/>
                      </a:cubicBezTo>
                      <a:cubicBezTo>
                        <a:pt x="3102" y="3415"/>
                        <a:pt x="2458" y="3066"/>
                        <a:pt x="2128" y="2840"/>
                      </a:cubicBezTo>
                      <a:cubicBezTo>
                        <a:pt x="1745" y="2741"/>
                        <a:pt x="1457" y="2698"/>
                        <a:pt x="1457" y="2698"/>
                      </a:cubicBezTo>
                      <a:cubicBezTo>
                        <a:pt x="1457" y="2698"/>
                        <a:pt x="627" y="2692"/>
                        <a:pt x="462" y="2556"/>
                      </a:cubicBezTo>
                      <a:cubicBezTo>
                        <a:pt x="296" y="2420"/>
                        <a:pt x="423" y="2298"/>
                        <a:pt x="607" y="2251"/>
                      </a:cubicBezTo>
                      <a:cubicBezTo>
                        <a:pt x="791" y="2203"/>
                        <a:pt x="1159" y="2185"/>
                        <a:pt x="1159" y="2185"/>
                      </a:cubicBezTo>
                      <a:cubicBezTo>
                        <a:pt x="1159" y="2185"/>
                        <a:pt x="216" y="2006"/>
                        <a:pt x="156" y="1797"/>
                      </a:cubicBezTo>
                      <a:cubicBezTo>
                        <a:pt x="1" y="1257"/>
                        <a:pt x="926" y="1422"/>
                        <a:pt x="1155" y="1425"/>
                      </a:cubicBezTo>
                      <a:cubicBezTo>
                        <a:pt x="1155" y="1425"/>
                        <a:pt x="66" y="1284"/>
                        <a:pt x="117" y="944"/>
                      </a:cubicBezTo>
                      <a:cubicBezTo>
                        <a:pt x="168" y="603"/>
                        <a:pt x="1259" y="727"/>
                        <a:pt x="1259" y="727"/>
                      </a:cubicBezTo>
                      <a:cubicBezTo>
                        <a:pt x="1259" y="727"/>
                        <a:pt x="585" y="586"/>
                        <a:pt x="325" y="421"/>
                      </a:cubicBezTo>
                      <a:cubicBezTo>
                        <a:pt x="211" y="348"/>
                        <a:pt x="269" y="225"/>
                        <a:pt x="281" y="172"/>
                      </a:cubicBezTo>
                      <a:cubicBezTo>
                        <a:pt x="324" y="0"/>
                        <a:pt x="2535" y="104"/>
                        <a:pt x="2977" y="280"/>
                      </a:cubicBezTo>
                      <a:cubicBezTo>
                        <a:pt x="3765" y="592"/>
                        <a:pt x="7282" y="3042"/>
                        <a:pt x="5247" y="3567"/>
                      </a:cubicBez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8"/>
                <p:cNvSpPr/>
                <p:nvPr/>
              </p:nvSpPr>
              <p:spPr>
                <a:xfrm>
                  <a:off x="3700775" y="3741225"/>
                  <a:ext cx="20200" cy="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218" extrusionOk="0">
                      <a:moveTo>
                        <a:pt x="729" y="44"/>
                      </a:moveTo>
                      <a:cubicBezTo>
                        <a:pt x="775" y="51"/>
                        <a:pt x="808" y="93"/>
                        <a:pt x="801" y="139"/>
                      </a:cubicBezTo>
                      <a:cubicBezTo>
                        <a:pt x="795" y="184"/>
                        <a:pt x="753" y="217"/>
                        <a:pt x="706" y="211"/>
                      </a:cubicBezTo>
                      <a:cubicBezTo>
                        <a:pt x="399" y="170"/>
                        <a:pt x="89" y="176"/>
                        <a:pt x="89" y="176"/>
                      </a:cubicBezTo>
                      <a:cubicBezTo>
                        <a:pt x="42" y="178"/>
                        <a:pt x="3" y="141"/>
                        <a:pt x="2" y="94"/>
                      </a:cubicBezTo>
                      <a:cubicBezTo>
                        <a:pt x="1" y="47"/>
                        <a:pt x="38" y="10"/>
                        <a:pt x="84" y="9"/>
                      </a:cubicBezTo>
                      <a:cubicBezTo>
                        <a:pt x="85" y="9"/>
                        <a:pt x="409" y="1"/>
                        <a:pt x="729" y="44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28"/>
                <p:cNvSpPr/>
                <p:nvPr/>
              </p:nvSpPr>
              <p:spPr>
                <a:xfrm>
                  <a:off x="3697925" y="3722675"/>
                  <a:ext cx="21600" cy="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" h="263" extrusionOk="0">
                      <a:moveTo>
                        <a:pt x="786" y="89"/>
                      </a:moveTo>
                      <a:cubicBezTo>
                        <a:pt x="832" y="95"/>
                        <a:pt x="864" y="139"/>
                        <a:pt x="856" y="184"/>
                      </a:cubicBezTo>
                      <a:cubicBezTo>
                        <a:pt x="849" y="230"/>
                        <a:pt x="805" y="262"/>
                        <a:pt x="759" y="254"/>
                      </a:cubicBezTo>
                      <a:cubicBezTo>
                        <a:pt x="460" y="205"/>
                        <a:pt x="84" y="172"/>
                        <a:pt x="83" y="172"/>
                      </a:cubicBezTo>
                      <a:cubicBezTo>
                        <a:pt x="36" y="168"/>
                        <a:pt x="1" y="127"/>
                        <a:pt x="5" y="82"/>
                      </a:cubicBezTo>
                      <a:cubicBezTo>
                        <a:pt x="9" y="35"/>
                        <a:pt x="49" y="1"/>
                        <a:pt x="95" y="4"/>
                      </a:cubicBezTo>
                      <a:cubicBezTo>
                        <a:pt x="97" y="4"/>
                        <a:pt x="477" y="37"/>
                        <a:pt x="786" y="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28"/>
                <p:cNvSpPr/>
                <p:nvPr/>
              </p:nvSpPr>
              <p:spPr>
                <a:xfrm>
                  <a:off x="3702150" y="3705150"/>
                  <a:ext cx="20850" cy="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283" extrusionOk="0">
                      <a:moveTo>
                        <a:pt x="757" y="108"/>
                      </a:moveTo>
                      <a:cubicBezTo>
                        <a:pt x="803" y="117"/>
                        <a:pt x="834" y="161"/>
                        <a:pt x="825" y="206"/>
                      </a:cubicBezTo>
                      <a:cubicBezTo>
                        <a:pt x="817" y="252"/>
                        <a:pt x="772" y="283"/>
                        <a:pt x="727" y="274"/>
                      </a:cubicBezTo>
                      <a:cubicBezTo>
                        <a:pt x="359" y="204"/>
                        <a:pt x="81" y="173"/>
                        <a:pt x="79" y="173"/>
                      </a:cubicBezTo>
                      <a:cubicBezTo>
                        <a:pt x="34" y="169"/>
                        <a:pt x="1" y="126"/>
                        <a:pt x="5" y="81"/>
                      </a:cubicBezTo>
                      <a:cubicBezTo>
                        <a:pt x="10" y="34"/>
                        <a:pt x="52" y="1"/>
                        <a:pt x="99" y="7"/>
                      </a:cubicBezTo>
                      <a:cubicBezTo>
                        <a:pt x="99" y="7"/>
                        <a:pt x="383" y="37"/>
                        <a:pt x="757" y="1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28"/>
                <p:cNvSpPr/>
                <p:nvPr/>
              </p:nvSpPr>
              <p:spPr>
                <a:xfrm>
                  <a:off x="3578150" y="3712075"/>
                  <a:ext cx="398050" cy="1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2" h="6251" extrusionOk="0">
                      <a:moveTo>
                        <a:pt x="13139" y="91"/>
                      </a:moveTo>
                      <a:cubicBezTo>
                        <a:pt x="11647" y="192"/>
                        <a:pt x="9546" y="631"/>
                        <a:pt x="7834" y="779"/>
                      </a:cubicBezTo>
                      <a:cubicBezTo>
                        <a:pt x="6027" y="934"/>
                        <a:pt x="4551" y="1100"/>
                        <a:pt x="2913" y="1340"/>
                      </a:cubicBezTo>
                      <a:cubicBezTo>
                        <a:pt x="1719" y="1516"/>
                        <a:pt x="167" y="2416"/>
                        <a:pt x="49" y="3525"/>
                      </a:cubicBezTo>
                      <a:cubicBezTo>
                        <a:pt x="0" y="3990"/>
                        <a:pt x="138" y="4739"/>
                        <a:pt x="729" y="5240"/>
                      </a:cubicBezTo>
                      <a:cubicBezTo>
                        <a:pt x="1922" y="6250"/>
                        <a:pt x="4220" y="5644"/>
                        <a:pt x="9436" y="4003"/>
                      </a:cubicBezTo>
                      <a:cubicBezTo>
                        <a:pt x="10425" y="3691"/>
                        <a:pt x="11059" y="3261"/>
                        <a:pt x="11745" y="2878"/>
                      </a:cubicBezTo>
                      <a:cubicBezTo>
                        <a:pt x="12833" y="2269"/>
                        <a:pt x="13937" y="1709"/>
                        <a:pt x="15922" y="1389"/>
                      </a:cubicBezTo>
                      <a:cubicBezTo>
                        <a:pt x="15117" y="414"/>
                        <a:pt x="14381" y="0"/>
                        <a:pt x="13139" y="91"/>
                      </a:cubicBez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8"/>
                <p:cNvSpPr/>
                <p:nvPr/>
              </p:nvSpPr>
              <p:spPr>
                <a:xfrm>
                  <a:off x="3586825" y="3727125"/>
                  <a:ext cx="211850" cy="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4" h="2327" extrusionOk="0">
                      <a:moveTo>
                        <a:pt x="155" y="2281"/>
                      </a:moveTo>
                      <a:cubicBezTo>
                        <a:pt x="131" y="2317"/>
                        <a:pt x="82" y="2327"/>
                        <a:pt x="47" y="2303"/>
                      </a:cubicBezTo>
                      <a:cubicBezTo>
                        <a:pt x="10" y="2280"/>
                        <a:pt x="0" y="2231"/>
                        <a:pt x="24" y="2195"/>
                      </a:cubicBezTo>
                      <a:cubicBezTo>
                        <a:pt x="1107" y="552"/>
                        <a:pt x="3914" y="349"/>
                        <a:pt x="6584" y="155"/>
                      </a:cubicBezTo>
                      <a:cubicBezTo>
                        <a:pt x="7200" y="110"/>
                        <a:pt x="7808" y="66"/>
                        <a:pt x="8384" y="5"/>
                      </a:cubicBezTo>
                      <a:cubicBezTo>
                        <a:pt x="8426" y="1"/>
                        <a:pt x="8465" y="33"/>
                        <a:pt x="8469" y="76"/>
                      </a:cubicBezTo>
                      <a:cubicBezTo>
                        <a:pt x="8474" y="119"/>
                        <a:pt x="8442" y="157"/>
                        <a:pt x="8400" y="162"/>
                      </a:cubicBezTo>
                      <a:cubicBezTo>
                        <a:pt x="7818" y="223"/>
                        <a:pt x="7210" y="268"/>
                        <a:pt x="6595" y="312"/>
                      </a:cubicBezTo>
                      <a:cubicBezTo>
                        <a:pt x="3963" y="503"/>
                        <a:pt x="1195" y="704"/>
                        <a:pt x="155" y="22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8"/>
                <p:cNvSpPr/>
                <p:nvPr/>
              </p:nvSpPr>
              <p:spPr>
                <a:xfrm>
                  <a:off x="3574425" y="3729550"/>
                  <a:ext cx="437125" cy="12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5" h="5115" extrusionOk="0">
                      <a:moveTo>
                        <a:pt x="190" y="1546"/>
                      </a:moveTo>
                      <a:lnTo>
                        <a:pt x="188" y="1541"/>
                      </a:lnTo>
                      <a:cubicBezTo>
                        <a:pt x="171" y="1501"/>
                        <a:pt x="190" y="1455"/>
                        <a:pt x="230" y="1438"/>
                      </a:cubicBezTo>
                      <a:cubicBezTo>
                        <a:pt x="278" y="1417"/>
                        <a:pt x="312" y="1430"/>
                        <a:pt x="334" y="1480"/>
                      </a:cubicBezTo>
                      <a:lnTo>
                        <a:pt x="334" y="1480"/>
                      </a:lnTo>
                      <a:lnTo>
                        <a:pt x="336" y="1487"/>
                      </a:lnTo>
                      <a:cubicBezTo>
                        <a:pt x="341" y="1499"/>
                        <a:pt x="341" y="1513"/>
                        <a:pt x="339" y="1526"/>
                      </a:cubicBezTo>
                      <a:cubicBezTo>
                        <a:pt x="336" y="1561"/>
                        <a:pt x="327" y="1612"/>
                        <a:pt x="315" y="1679"/>
                      </a:cubicBezTo>
                      <a:cubicBezTo>
                        <a:pt x="264" y="1942"/>
                        <a:pt x="158" y="2507"/>
                        <a:pt x="175" y="3022"/>
                      </a:cubicBezTo>
                      <a:lnTo>
                        <a:pt x="175" y="3030"/>
                      </a:lnTo>
                      <a:cubicBezTo>
                        <a:pt x="198" y="3630"/>
                        <a:pt x="537" y="4116"/>
                        <a:pt x="997" y="4445"/>
                      </a:cubicBezTo>
                      <a:cubicBezTo>
                        <a:pt x="1461" y="4780"/>
                        <a:pt x="2046" y="4957"/>
                        <a:pt x="2556" y="4940"/>
                      </a:cubicBezTo>
                      <a:lnTo>
                        <a:pt x="2564" y="4940"/>
                      </a:lnTo>
                      <a:cubicBezTo>
                        <a:pt x="3566" y="4902"/>
                        <a:pt x="4727" y="4679"/>
                        <a:pt x="5828" y="4401"/>
                      </a:cubicBezTo>
                      <a:cubicBezTo>
                        <a:pt x="7945" y="3864"/>
                        <a:pt x="9826" y="3121"/>
                        <a:pt x="9913" y="3077"/>
                      </a:cubicBezTo>
                      <a:cubicBezTo>
                        <a:pt x="10246" y="2910"/>
                        <a:pt x="10606" y="2717"/>
                        <a:pt x="10982" y="2516"/>
                      </a:cubicBezTo>
                      <a:cubicBezTo>
                        <a:pt x="13074" y="1397"/>
                        <a:pt x="15684" y="1"/>
                        <a:pt x="17433" y="976"/>
                      </a:cubicBezTo>
                      <a:cubicBezTo>
                        <a:pt x="17471" y="997"/>
                        <a:pt x="17485" y="1045"/>
                        <a:pt x="17464" y="1083"/>
                      </a:cubicBezTo>
                      <a:cubicBezTo>
                        <a:pt x="17444" y="1121"/>
                        <a:pt x="17396" y="1134"/>
                        <a:pt x="17357" y="1114"/>
                      </a:cubicBezTo>
                      <a:cubicBezTo>
                        <a:pt x="15683" y="179"/>
                        <a:pt x="13115" y="1553"/>
                        <a:pt x="11056" y="2655"/>
                      </a:cubicBezTo>
                      <a:cubicBezTo>
                        <a:pt x="10680" y="2857"/>
                        <a:pt x="10320" y="3048"/>
                        <a:pt x="9983" y="3217"/>
                      </a:cubicBezTo>
                      <a:cubicBezTo>
                        <a:pt x="9896" y="3262"/>
                        <a:pt x="7994" y="4014"/>
                        <a:pt x="5865" y="4554"/>
                      </a:cubicBezTo>
                      <a:cubicBezTo>
                        <a:pt x="4758" y="4835"/>
                        <a:pt x="3586" y="5058"/>
                        <a:pt x="2570" y="5096"/>
                      </a:cubicBezTo>
                      <a:lnTo>
                        <a:pt x="2561" y="5097"/>
                      </a:lnTo>
                      <a:cubicBezTo>
                        <a:pt x="2019" y="5114"/>
                        <a:pt x="1397" y="4927"/>
                        <a:pt x="905" y="4573"/>
                      </a:cubicBezTo>
                      <a:cubicBezTo>
                        <a:pt x="409" y="4216"/>
                        <a:pt x="44" y="3691"/>
                        <a:pt x="19" y="3036"/>
                      </a:cubicBezTo>
                      <a:lnTo>
                        <a:pt x="19" y="3028"/>
                      </a:lnTo>
                      <a:cubicBezTo>
                        <a:pt x="1" y="2495"/>
                        <a:pt x="109" y="1919"/>
                        <a:pt x="160" y="1650"/>
                      </a:cubicBezTo>
                      <a:cubicBezTo>
                        <a:pt x="173" y="1580"/>
                        <a:pt x="192" y="1560"/>
                        <a:pt x="190" y="15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28"/>
                <p:cNvSpPr/>
                <p:nvPr/>
              </p:nvSpPr>
              <p:spPr>
                <a:xfrm>
                  <a:off x="3937350" y="3763225"/>
                  <a:ext cx="131075" cy="10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" h="4033" extrusionOk="0">
                      <a:moveTo>
                        <a:pt x="78" y="3363"/>
                      </a:moveTo>
                      <a:cubicBezTo>
                        <a:pt x="32" y="3355"/>
                        <a:pt x="0" y="3312"/>
                        <a:pt x="8" y="3266"/>
                      </a:cubicBezTo>
                      <a:cubicBezTo>
                        <a:pt x="15" y="3221"/>
                        <a:pt x="58" y="3190"/>
                        <a:pt x="105" y="3197"/>
                      </a:cubicBezTo>
                      <a:cubicBezTo>
                        <a:pt x="206" y="3214"/>
                        <a:pt x="287" y="3227"/>
                        <a:pt x="373" y="3242"/>
                      </a:cubicBezTo>
                      <a:cubicBezTo>
                        <a:pt x="1621" y="3456"/>
                        <a:pt x="3900" y="3845"/>
                        <a:pt x="4454" y="2765"/>
                      </a:cubicBezTo>
                      <a:cubicBezTo>
                        <a:pt x="5066" y="1571"/>
                        <a:pt x="4745" y="115"/>
                        <a:pt x="4744" y="110"/>
                      </a:cubicBezTo>
                      <a:cubicBezTo>
                        <a:pt x="4735" y="66"/>
                        <a:pt x="4763" y="20"/>
                        <a:pt x="4809" y="11"/>
                      </a:cubicBezTo>
                      <a:cubicBezTo>
                        <a:pt x="4855" y="1"/>
                        <a:pt x="4899" y="30"/>
                        <a:pt x="4909" y="76"/>
                      </a:cubicBezTo>
                      <a:cubicBezTo>
                        <a:pt x="4909" y="81"/>
                        <a:pt x="5243" y="1593"/>
                        <a:pt x="4603" y="2842"/>
                      </a:cubicBezTo>
                      <a:cubicBezTo>
                        <a:pt x="3994" y="4032"/>
                        <a:pt x="1635" y="3629"/>
                        <a:pt x="345" y="3409"/>
                      </a:cubicBezTo>
                      <a:cubicBezTo>
                        <a:pt x="240" y="3391"/>
                        <a:pt x="142" y="3374"/>
                        <a:pt x="78" y="33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8"/>
                <p:cNvSpPr/>
                <p:nvPr/>
              </p:nvSpPr>
              <p:spPr>
                <a:xfrm>
                  <a:off x="3734875" y="3293025"/>
                  <a:ext cx="173900" cy="22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6" h="9012" extrusionOk="0">
                      <a:moveTo>
                        <a:pt x="6917" y="5396"/>
                      </a:moveTo>
                      <a:cubicBezTo>
                        <a:pt x="6955" y="2456"/>
                        <a:pt x="5742" y="309"/>
                        <a:pt x="3633" y="150"/>
                      </a:cubicBezTo>
                      <a:cubicBezTo>
                        <a:pt x="1649" y="0"/>
                        <a:pt x="40" y="2243"/>
                        <a:pt x="1" y="5185"/>
                      </a:cubicBezTo>
                      <a:cubicBezTo>
                        <a:pt x="42" y="7910"/>
                        <a:pt x="2197" y="9012"/>
                        <a:pt x="3568" y="8982"/>
                      </a:cubicBezTo>
                      <a:cubicBezTo>
                        <a:pt x="4608" y="8959"/>
                        <a:pt x="6793" y="8054"/>
                        <a:pt x="6917" y="5396"/>
                      </a:cubicBez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8"/>
                <p:cNvSpPr/>
                <p:nvPr/>
              </p:nvSpPr>
              <p:spPr>
                <a:xfrm>
                  <a:off x="3739900" y="3294875"/>
                  <a:ext cx="167100" cy="10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4" h="4364" extrusionOk="0">
                      <a:moveTo>
                        <a:pt x="6637" y="3907"/>
                      </a:moveTo>
                      <a:cubicBezTo>
                        <a:pt x="6316" y="1738"/>
                        <a:pt x="5186" y="252"/>
                        <a:pt x="3445" y="122"/>
                      </a:cubicBezTo>
                      <a:cubicBezTo>
                        <a:pt x="1842" y="1"/>
                        <a:pt x="485" y="1442"/>
                        <a:pt x="1" y="3550"/>
                      </a:cubicBezTo>
                      <a:cubicBezTo>
                        <a:pt x="147" y="3772"/>
                        <a:pt x="10" y="4222"/>
                        <a:pt x="10" y="4222"/>
                      </a:cubicBezTo>
                      <a:lnTo>
                        <a:pt x="1091" y="2469"/>
                      </a:lnTo>
                      <a:cubicBezTo>
                        <a:pt x="1091" y="2469"/>
                        <a:pt x="1553" y="2685"/>
                        <a:pt x="1946" y="2606"/>
                      </a:cubicBezTo>
                      <a:cubicBezTo>
                        <a:pt x="2339" y="2529"/>
                        <a:pt x="2024" y="2273"/>
                        <a:pt x="2024" y="2273"/>
                      </a:cubicBezTo>
                      <a:cubicBezTo>
                        <a:pt x="2024" y="2273"/>
                        <a:pt x="3140" y="2544"/>
                        <a:pt x="3651" y="2533"/>
                      </a:cubicBezTo>
                      <a:cubicBezTo>
                        <a:pt x="4161" y="2523"/>
                        <a:pt x="3907" y="2273"/>
                        <a:pt x="3907" y="2273"/>
                      </a:cubicBezTo>
                      <a:cubicBezTo>
                        <a:pt x="3907" y="2273"/>
                        <a:pt x="5650" y="3022"/>
                        <a:pt x="6167" y="3692"/>
                      </a:cubicBezTo>
                      <a:cubicBezTo>
                        <a:pt x="6684" y="4363"/>
                        <a:pt x="6442" y="3901"/>
                        <a:pt x="6637" y="3907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8"/>
                <p:cNvSpPr/>
                <p:nvPr/>
              </p:nvSpPr>
              <p:spPr>
                <a:xfrm>
                  <a:off x="3696325" y="3296850"/>
                  <a:ext cx="77825" cy="1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5122" extrusionOk="0">
                      <a:moveTo>
                        <a:pt x="1650" y="5122"/>
                      </a:moveTo>
                      <a:cubicBezTo>
                        <a:pt x="1771" y="3332"/>
                        <a:pt x="3112" y="1755"/>
                        <a:pt x="2701" y="758"/>
                      </a:cubicBezTo>
                      <a:cubicBezTo>
                        <a:pt x="2389" y="0"/>
                        <a:pt x="860" y="213"/>
                        <a:pt x="431" y="1650"/>
                      </a:cubicBezTo>
                      <a:cubicBezTo>
                        <a:pt x="1" y="3087"/>
                        <a:pt x="1281" y="4545"/>
                        <a:pt x="1650" y="5122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8"/>
                <p:cNvSpPr/>
                <p:nvPr/>
              </p:nvSpPr>
              <p:spPr>
                <a:xfrm>
                  <a:off x="3720450" y="3234600"/>
                  <a:ext cx="209450" cy="1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8" h="7350" extrusionOk="0">
                      <a:moveTo>
                        <a:pt x="4171" y="4268"/>
                      </a:moveTo>
                      <a:cubicBezTo>
                        <a:pt x="5851" y="4616"/>
                        <a:pt x="6751" y="4887"/>
                        <a:pt x="7272" y="7349"/>
                      </a:cubicBezTo>
                      <a:cubicBezTo>
                        <a:pt x="8093" y="6073"/>
                        <a:pt x="8377" y="5217"/>
                        <a:pt x="8377" y="4401"/>
                      </a:cubicBezTo>
                      <a:cubicBezTo>
                        <a:pt x="8377" y="3498"/>
                        <a:pt x="7839" y="2585"/>
                        <a:pt x="7228" y="1952"/>
                      </a:cubicBezTo>
                      <a:cubicBezTo>
                        <a:pt x="5344" y="1"/>
                        <a:pt x="0" y="300"/>
                        <a:pt x="178" y="3190"/>
                      </a:cubicBezTo>
                      <a:cubicBezTo>
                        <a:pt x="201" y="3519"/>
                        <a:pt x="1171" y="3737"/>
                        <a:pt x="1957" y="3987"/>
                      </a:cubicBezTo>
                      <a:cubicBezTo>
                        <a:pt x="2687" y="4508"/>
                        <a:pt x="5027" y="4954"/>
                        <a:pt x="4171" y="4268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8"/>
                <p:cNvSpPr/>
                <p:nvPr/>
              </p:nvSpPr>
              <p:spPr>
                <a:xfrm>
                  <a:off x="3757250" y="3318925"/>
                  <a:ext cx="33075" cy="3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1563" extrusionOk="0">
                      <a:moveTo>
                        <a:pt x="143" y="720"/>
                      </a:moveTo>
                      <a:cubicBezTo>
                        <a:pt x="143" y="720"/>
                        <a:pt x="536" y="1275"/>
                        <a:pt x="930" y="1418"/>
                      </a:cubicBezTo>
                      <a:cubicBezTo>
                        <a:pt x="1322" y="1562"/>
                        <a:pt x="909" y="720"/>
                        <a:pt x="811" y="360"/>
                      </a:cubicBezTo>
                      <a:cubicBezTo>
                        <a:pt x="713" y="1"/>
                        <a:pt x="1" y="432"/>
                        <a:pt x="143" y="720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28"/>
                <p:cNvSpPr/>
                <p:nvPr/>
              </p:nvSpPr>
              <p:spPr>
                <a:xfrm>
                  <a:off x="3693375" y="3391425"/>
                  <a:ext cx="54450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2740" extrusionOk="0">
                      <a:moveTo>
                        <a:pt x="542" y="212"/>
                      </a:moveTo>
                      <a:cubicBezTo>
                        <a:pt x="976" y="0"/>
                        <a:pt x="1574" y="346"/>
                        <a:pt x="1877" y="985"/>
                      </a:cubicBezTo>
                      <a:cubicBezTo>
                        <a:pt x="2178" y="1623"/>
                        <a:pt x="2071" y="2314"/>
                        <a:pt x="1636" y="2527"/>
                      </a:cubicBezTo>
                      <a:cubicBezTo>
                        <a:pt x="1202" y="2739"/>
                        <a:pt x="604" y="2394"/>
                        <a:pt x="301" y="1754"/>
                      </a:cubicBezTo>
                      <a:cubicBezTo>
                        <a:pt x="0" y="1116"/>
                        <a:pt x="107" y="425"/>
                        <a:pt x="542" y="212"/>
                      </a:cubicBez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28"/>
                <p:cNvSpPr/>
                <p:nvPr/>
              </p:nvSpPr>
              <p:spPr>
                <a:xfrm>
                  <a:off x="3700025" y="3400025"/>
                  <a:ext cx="3327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1888" extrusionOk="0">
                      <a:moveTo>
                        <a:pt x="1316" y="1029"/>
                      </a:moveTo>
                      <a:cubicBezTo>
                        <a:pt x="1331" y="1147"/>
                        <a:pt x="1020" y="1139"/>
                        <a:pt x="985" y="1261"/>
                      </a:cubicBezTo>
                      <a:cubicBezTo>
                        <a:pt x="901" y="1555"/>
                        <a:pt x="1112" y="1700"/>
                        <a:pt x="1048" y="1766"/>
                      </a:cubicBezTo>
                      <a:cubicBezTo>
                        <a:pt x="931" y="1887"/>
                        <a:pt x="749" y="1841"/>
                        <a:pt x="499" y="1481"/>
                      </a:cubicBezTo>
                      <a:cubicBezTo>
                        <a:pt x="0" y="764"/>
                        <a:pt x="353" y="1"/>
                        <a:pt x="764" y="239"/>
                      </a:cubicBezTo>
                      <a:cubicBezTo>
                        <a:pt x="1105" y="438"/>
                        <a:pt x="1273" y="690"/>
                        <a:pt x="1316" y="1029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28"/>
                <p:cNvSpPr/>
                <p:nvPr/>
              </p:nvSpPr>
              <p:spPr>
                <a:xfrm>
                  <a:off x="3705850" y="3404475"/>
                  <a:ext cx="29925" cy="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1592" extrusionOk="0">
                      <a:moveTo>
                        <a:pt x="22" y="617"/>
                      </a:moveTo>
                      <a:cubicBezTo>
                        <a:pt x="25" y="654"/>
                        <a:pt x="57" y="680"/>
                        <a:pt x="93" y="678"/>
                      </a:cubicBezTo>
                      <a:cubicBezTo>
                        <a:pt x="130" y="674"/>
                        <a:pt x="157" y="642"/>
                        <a:pt x="154" y="606"/>
                      </a:cubicBezTo>
                      <a:cubicBezTo>
                        <a:pt x="137" y="392"/>
                        <a:pt x="172" y="261"/>
                        <a:pt x="238" y="194"/>
                      </a:cubicBezTo>
                      <a:cubicBezTo>
                        <a:pt x="274" y="156"/>
                        <a:pt x="319" y="139"/>
                        <a:pt x="371" y="137"/>
                      </a:cubicBezTo>
                      <a:cubicBezTo>
                        <a:pt x="428" y="134"/>
                        <a:pt x="492" y="150"/>
                        <a:pt x="558" y="181"/>
                      </a:cubicBezTo>
                      <a:cubicBezTo>
                        <a:pt x="747" y="270"/>
                        <a:pt x="940" y="478"/>
                        <a:pt x="1016" y="724"/>
                      </a:cubicBezTo>
                      <a:cubicBezTo>
                        <a:pt x="1035" y="789"/>
                        <a:pt x="1016" y="808"/>
                        <a:pt x="983" y="818"/>
                      </a:cubicBezTo>
                      <a:cubicBezTo>
                        <a:pt x="967" y="823"/>
                        <a:pt x="947" y="827"/>
                        <a:pt x="928" y="832"/>
                      </a:cubicBezTo>
                      <a:cubicBezTo>
                        <a:pt x="858" y="848"/>
                        <a:pt x="781" y="866"/>
                        <a:pt x="717" y="926"/>
                      </a:cubicBezTo>
                      <a:cubicBezTo>
                        <a:pt x="641" y="998"/>
                        <a:pt x="597" y="1114"/>
                        <a:pt x="601" y="1239"/>
                      </a:cubicBezTo>
                      <a:cubicBezTo>
                        <a:pt x="606" y="1347"/>
                        <a:pt x="646" y="1462"/>
                        <a:pt x="734" y="1561"/>
                      </a:cubicBezTo>
                      <a:cubicBezTo>
                        <a:pt x="758" y="1588"/>
                        <a:pt x="799" y="1592"/>
                        <a:pt x="827" y="1568"/>
                      </a:cubicBezTo>
                      <a:cubicBezTo>
                        <a:pt x="855" y="1543"/>
                        <a:pt x="857" y="1502"/>
                        <a:pt x="833" y="1473"/>
                      </a:cubicBezTo>
                      <a:cubicBezTo>
                        <a:pt x="767" y="1399"/>
                        <a:pt x="737" y="1313"/>
                        <a:pt x="734" y="1234"/>
                      </a:cubicBezTo>
                      <a:cubicBezTo>
                        <a:pt x="731" y="1148"/>
                        <a:pt x="760" y="1069"/>
                        <a:pt x="809" y="1022"/>
                      </a:cubicBezTo>
                      <a:cubicBezTo>
                        <a:pt x="846" y="987"/>
                        <a:pt x="905" y="973"/>
                        <a:pt x="957" y="962"/>
                      </a:cubicBezTo>
                      <a:cubicBezTo>
                        <a:pt x="980" y="956"/>
                        <a:pt x="1001" y="952"/>
                        <a:pt x="1021" y="946"/>
                      </a:cubicBezTo>
                      <a:cubicBezTo>
                        <a:pt x="1128" y="913"/>
                        <a:pt x="1196" y="859"/>
                        <a:pt x="1142" y="686"/>
                      </a:cubicBezTo>
                      <a:cubicBezTo>
                        <a:pt x="1056" y="403"/>
                        <a:pt x="833" y="164"/>
                        <a:pt x="614" y="61"/>
                      </a:cubicBezTo>
                      <a:cubicBezTo>
                        <a:pt x="529" y="21"/>
                        <a:pt x="444" y="1"/>
                        <a:pt x="365" y="4"/>
                      </a:cubicBezTo>
                      <a:cubicBezTo>
                        <a:pt x="281" y="8"/>
                        <a:pt x="204" y="38"/>
                        <a:pt x="143" y="101"/>
                      </a:cubicBezTo>
                      <a:cubicBezTo>
                        <a:pt x="52" y="195"/>
                        <a:pt x="1" y="360"/>
                        <a:pt x="22" y="6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28"/>
                <p:cNvSpPr/>
                <p:nvPr/>
              </p:nvSpPr>
              <p:spPr>
                <a:xfrm>
                  <a:off x="3728375" y="3432275"/>
                  <a:ext cx="9775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" h="386" extrusionOk="0">
                      <a:moveTo>
                        <a:pt x="174" y="13"/>
                      </a:moveTo>
                      <a:cubicBezTo>
                        <a:pt x="74" y="24"/>
                        <a:pt x="1" y="116"/>
                        <a:pt x="13" y="215"/>
                      </a:cubicBezTo>
                      <a:cubicBezTo>
                        <a:pt x="25" y="314"/>
                        <a:pt x="116" y="385"/>
                        <a:pt x="217" y="373"/>
                      </a:cubicBezTo>
                      <a:cubicBezTo>
                        <a:pt x="318" y="361"/>
                        <a:pt x="391" y="271"/>
                        <a:pt x="378" y="172"/>
                      </a:cubicBezTo>
                      <a:cubicBezTo>
                        <a:pt x="367" y="71"/>
                        <a:pt x="276" y="1"/>
                        <a:pt x="174" y="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28"/>
                <p:cNvSpPr/>
                <p:nvPr/>
              </p:nvSpPr>
              <p:spPr>
                <a:xfrm>
                  <a:off x="3890925" y="3390625"/>
                  <a:ext cx="54375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2741" extrusionOk="0">
                      <a:moveTo>
                        <a:pt x="1625" y="209"/>
                      </a:moveTo>
                      <a:cubicBezTo>
                        <a:pt x="1189" y="0"/>
                        <a:pt x="594" y="350"/>
                        <a:pt x="297" y="992"/>
                      </a:cubicBezTo>
                      <a:cubicBezTo>
                        <a:pt x="0" y="1632"/>
                        <a:pt x="113" y="2323"/>
                        <a:pt x="549" y="2532"/>
                      </a:cubicBezTo>
                      <a:cubicBezTo>
                        <a:pt x="986" y="2741"/>
                        <a:pt x="1581" y="2390"/>
                        <a:pt x="1878" y="1749"/>
                      </a:cubicBezTo>
                      <a:cubicBezTo>
                        <a:pt x="2174" y="1108"/>
                        <a:pt x="2061" y="418"/>
                        <a:pt x="1625" y="209"/>
                      </a:cubicBez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28"/>
                <p:cNvSpPr/>
                <p:nvPr/>
              </p:nvSpPr>
              <p:spPr>
                <a:xfrm>
                  <a:off x="3905400" y="3399175"/>
                  <a:ext cx="33250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1891" extrusionOk="0">
                      <a:moveTo>
                        <a:pt x="16" y="1036"/>
                      </a:moveTo>
                      <a:cubicBezTo>
                        <a:pt x="1" y="1153"/>
                        <a:pt x="311" y="1143"/>
                        <a:pt x="348" y="1265"/>
                      </a:cubicBezTo>
                      <a:cubicBezTo>
                        <a:pt x="436" y="1559"/>
                        <a:pt x="226" y="1706"/>
                        <a:pt x="290" y="1771"/>
                      </a:cubicBezTo>
                      <a:cubicBezTo>
                        <a:pt x="407" y="1891"/>
                        <a:pt x="590" y="1843"/>
                        <a:pt x="836" y="1482"/>
                      </a:cubicBezTo>
                      <a:cubicBezTo>
                        <a:pt x="1329" y="761"/>
                        <a:pt x="971" y="0"/>
                        <a:pt x="561" y="241"/>
                      </a:cubicBezTo>
                      <a:cubicBezTo>
                        <a:pt x="222" y="442"/>
                        <a:pt x="57" y="697"/>
                        <a:pt x="16" y="1036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28"/>
                <p:cNvSpPr/>
                <p:nvPr/>
              </p:nvSpPr>
              <p:spPr>
                <a:xfrm>
                  <a:off x="3902950" y="3403650"/>
                  <a:ext cx="29825" cy="3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1596" extrusionOk="0">
                      <a:moveTo>
                        <a:pt x="1173" y="614"/>
                      </a:moveTo>
                      <a:cubicBezTo>
                        <a:pt x="1170" y="650"/>
                        <a:pt x="1138" y="678"/>
                        <a:pt x="1101" y="675"/>
                      </a:cubicBezTo>
                      <a:cubicBezTo>
                        <a:pt x="1065" y="672"/>
                        <a:pt x="1037" y="640"/>
                        <a:pt x="1041" y="603"/>
                      </a:cubicBezTo>
                      <a:cubicBezTo>
                        <a:pt x="1057" y="390"/>
                        <a:pt x="1019" y="260"/>
                        <a:pt x="953" y="192"/>
                      </a:cubicBezTo>
                      <a:cubicBezTo>
                        <a:pt x="917" y="156"/>
                        <a:pt x="872" y="138"/>
                        <a:pt x="819" y="137"/>
                      </a:cubicBezTo>
                      <a:cubicBezTo>
                        <a:pt x="763" y="134"/>
                        <a:pt x="699" y="151"/>
                        <a:pt x="633" y="182"/>
                      </a:cubicBezTo>
                      <a:cubicBezTo>
                        <a:pt x="445" y="273"/>
                        <a:pt x="253" y="482"/>
                        <a:pt x="180" y="729"/>
                      </a:cubicBezTo>
                      <a:cubicBezTo>
                        <a:pt x="161" y="795"/>
                        <a:pt x="181" y="813"/>
                        <a:pt x="213" y="822"/>
                      </a:cubicBezTo>
                      <a:cubicBezTo>
                        <a:pt x="230" y="828"/>
                        <a:pt x="248" y="832"/>
                        <a:pt x="268" y="836"/>
                      </a:cubicBezTo>
                      <a:cubicBezTo>
                        <a:pt x="339" y="851"/>
                        <a:pt x="416" y="868"/>
                        <a:pt x="480" y="929"/>
                      </a:cubicBezTo>
                      <a:cubicBezTo>
                        <a:pt x="557" y="1001"/>
                        <a:pt x="602" y="1116"/>
                        <a:pt x="599" y="1240"/>
                      </a:cubicBezTo>
                      <a:cubicBezTo>
                        <a:pt x="595" y="1348"/>
                        <a:pt x="555" y="1463"/>
                        <a:pt x="469" y="1563"/>
                      </a:cubicBezTo>
                      <a:cubicBezTo>
                        <a:pt x="445" y="1592"/>
                        <a:pt x="403" y="1595"/>
                        <a:pt x="375" y="1571"/>
                      </a:cubicBezTo>
                      <a:cubicBezTo>
                        <a:pt x="348" y="1547"/>
                        <a:pt x="344" y="1505"/>
                        <a:pt x="368" y="1477"/>
                      </a:cubicBezTo>
                      <a:cubicBezTo>
                        <a:pt x="433" y="1401"/>
                        <a:pt x="463" y="1316"/>
                        <a:pt x="465" y="1237"/>
                      </a:cubicBezTo>
                      <a:cubicBezTo>
                        <a:pt x="468" y="1150"/>
                        <a:pt x="439" y="1071"/>
                        <a:pt x="389" y="1026"/>
                      </a:cubicBezTo>
                      <a:cubicBezTo>
                        <a:pt x="352" y="990"/>
                        <a:pt x="293" y="978"/>
                        <a:pt x="240" y="965"/>
                      </a:cubicBezTo>
                      <a:cubicBezTo>
                        <a:pt x="218" y="961"/>
                        <a:pt x="196" y="956"/>
                        <a:pt x="175" y="950"/>
                      </a:cubicBezTo>
                      <a:cubicBezTo>
                        <a:pt x="69" y="918"/>
                        <a:pt x="1" y="865"/>
                        <a:pt x="52" y="691"/>
                      </a:cubicBezTo>
                      <a:cubicBezTo>
                        <a:pt x="138" y="407"/>
                        <a:pt x="358" y="167"/>
                        <a:pt x="576" y="62"/>
                      </a:cubicBezTo>
                      <a:cubicBezTo>
                        <a:pt x="660" y="21"/>
                        <a:pt x="746" y="1"/>
                        <a:pt x="825" y="3"/>
                      </a:cubicBezTo>
                      <a:cubicBezTo>
                        <a:pt x="909" y="6"/>
                        <a:pt x="987" y="36"/>
                        <a:pt x="1047" y="99"/>
                      </a:cubicBezTo>
                      <a:cubicBezTo>
                        <a:pt x="1140" y="191"/>
                        <a:pt x="1192" y="358"/>
                        <a:pt x="1173" y="6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28"/>
                <p:cNvSpPr/>
                <p:nvPr/>
              </p:nvSpPr>
              <p:spPr>
                <a:xfrm>
                  <a:off x="3900675" y="3431625"/>
                  <a:ext cx="9725" cy="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3" extrusionOk="0">
                      <a:moveTo>
                        <a:pt x="215" y="12"/>
                      </a:moveTo>
                      <a:cubicBezTo>
                        <a:pt x="315" y="22"/>
                        <a:pt x="388" y="112"/>
                        <a:pt x="377" y="211"/>
                      </a:cubicBezTo>
                      <a:cubicBezTo>
                        <a:pt x="367" y="311"/>
                        <a:pt x="275" y="383"/>
                        <a:pt x="174" y="371"/>
                      </a:cubicBezTo>
                      <a:cubicBezTo>
                        <a:pt x="73" y="360"/>
                        <a:pt x="0" y="271"/>
                        <a:pt x="12" y="171"/>
                      </a:cubicBezTo>
                      <a:cubicBezTo>
                        <a:pt x="22" y="71"/>
                        <a:pt x="113" y="0"/>
                        <a:pt x="215" y="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28"/>
                <p:cNvSpPr/>
                <p:nvPr/>
              </p:nvSpPr>
              <p:spPr>
                <a:xfrm>
                  <a:off x="3727625" y="3273600"/>
                  <a:ext cx="190725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9" h="2290" extrusionOk="0">
                      <a:moveTo>
                        <a:pt x="585" y="0"/>
                      </a:moveTo>
                      <a:cubicBezTo>
                        <a:pt x="2511" y="734"/>
                        <a:pt x="4893" y="1097"/>
                        <a:pt x="6812" y="267"/>
                      </a:cubicBezTo>
                      <a:cubicBezTo>
                        <a:pt x="6855" y="308"/>
                        <a:pt x="6900" y="349"/>
                        <a:pt x="6941" y="392"/>
                      </a:cubicBezTo>
                      <a:cubicBezTo>
                        <a:pt x="7193" y="654"/>
                        <a:pt x="7434" y="963"/>
                        <a:pt x="7629" y="1300"/>
                      </a:cubicBezTo>
                      <a:cubicBezTo>
                        <a:pt x="5669" y="2290"/>
                        <a:pt x="2697" y="2178"/>
                        <a:pt x="1" y="825"/>
                      </a:cubicBezTo>
                      <a:cubicBezTo>
                        <a:pt x="118" y="502"/>
                        <a:pt x="320" y="227"/>
                        <a:pt x="585" y="0"/>
                      </a:cubicBezTo>
                      <a:close/>
                    </a:path>
                  </a:pathLst>
                </a:custGeom>
                <a:solidFill>
                  <a:srgbClr val="6D41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28"/>
                <p:cNvSpPr/>
                <p:nvPr/>
              </p:nvSpPr>
              <p:spPr>
                <a:xfrm>
                  <a:off x="3735975" y="3404950"/>
                  <a:ext cx="1760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1778" extrusionOk="0">
                      <a:moveTo>
                        <a:pt x="0" y="0"/>
                      </a:moveTo>
                      <a:cubicBezTo>
                        <a:pt x="200" y="408"/>
                        <a:pt x="315" y="1278"/>
                        <a:pt x="246" y="1753"/>
                      </a:cubicBezTo>
                      <a:cubicBezTo>
                        <a:pt x="246" y="1753"/>
                        <a:pt x="562" y="1777"/>
                        <a:pt x="633" y="1011"/>
                      </a:cubicBezTo>
                      <a:cubicBezTo>
                        <a:pt x="703" y="24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28"/>
                <p:cNvSpPr/>
                <p:nvPr/>
              </p:nvSpPr>
              <p:spPr>
                <a:xfrm>
                  <a:off x="3886350" y="3404950"/>
                  <a:ext cx="17600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1778" extrusionOk="0">
                      <a:moveTo>
                        <a:pt x="704" y="0"/>
                      </a:moveTo>
                      <a:cubicBezTo>
                        <a:pt x="505" y="408"/>
                        <a:pt x="389" y="1278"/>
                        <a:pt x="459" y="1753"/>
                      </a:cubicBezTo>
                      <a:cubicBezTo>
                        <a:pt x="459" y="1753"/>
                        <a:pt x="143" y="1777"/>
                        <a:pt x="72" y="1011"/>
                      </a:cubicBezTo>
                      <a:cubicBezTo>
                        <a:pt x="0" y="244"/>
                        <a:pt x="704" y="0"/>
                        <a:pt x="704" y="0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28"/>
                <p:cNvSpPr/>
                <p:nvPr/>
              </p:nvSpPr>
              <p:spPr>
                <a:xfrm>
                  <a:off x="3852600" y="3426150"/>
                  <a:ext cx="32750" cy="2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983" extrusionOk="0">
                      <a:moveTo>
                        <a:pt x="653" y="1"/>
                      </a:moveTo>
                      <a:cubicBezTo>
                        <a:pt x="1014" y="0"/>
                        <a:pt x="1307" y="218"/>
                        <a:pt x="1308" y="489"/>
                      </a:cubicBezTo>
                      <a:cubicBezTo>
                        <a:pt x="1309" y="760"/>
                        <a:pt x="1018" y="981"/>
                        <a:pt x="656" y="982"/>
                      </a:cubicBezTo>
                      <a:cubicBezTo>
                        <a:pt x="296" y="983"/>
                        <a:pt x="2" y="765"/>
                        <a:pt x="1" y="494"/>
                      </a:cubicBezTo>
                      <a:cubicBezTo>
                        <a:pt x="0" y="224"/>
                        <a:pt x="292" y="2"/>
                        <a:pt x="653" y="1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28"/>
                <p:cNvSpPr/>
                <p:nvPr/>
              </p:nvSpPr>
              <p:spPr>
                <a:xfrm>
                  <a:off x="3757400" y="3426575"/>
                  <a:ext cx="32750" cy="2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983" extrusionOk="0">
                      <a:moveTo>
                        <a:pt x="653" y="1"/>
                      </a:moveTo>
                      <a:cubicBezTo>
                        <a:pt x="1014" y="0"/>
                        <a:pt x="1307" y="218"/>
                        <a:pt x="1308" y="489"/>
                      </a:cubicBezTo>
                      <a:cubicBezTo>
                        <a:pt x="1310" y="759"/>
                        <a:pt x="1017" y="981"/>
                        <a:pt x="657" y="982"/>
                      </a:cubicBezTo>
                      <a:cubicBezTo>
                        <a:pt x="296" y="983"/>
                        <a:pt x="3" y="765"/>
                        <a:pt x="2" y="494"/>
                      </a:cubicBezTo>
                      <a:cubicBezTo>
                        <a:pt x="0" y="224"/>
                        <a:pt x="291" y="3"/>
                        <a:pt x="653" y="1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28"/>
                <p:cNvSpPr/>
                <p:nvPr/>
              </p:nvSpPr>
              <p:spPr>
                <a:xfrm>
                  <a:off x="3810175" y="3436225"/>
                  <a:ext cx="24125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499" extrusionOk="0">
                      <a:moveTo>
                        <a:pt x="40" y="33"/>
                      </a:moveTo>
                      <a:cubicBezTo>
                        <a:pt x="46" y="0"/>
                        <a:pt x="220" y="62"/>
                        <a:pt x="461" y="83"/>
                      </a:cubicBezTo>
                      <a:cubicBezTo>
                        <a:pt x="673" y="104"/>
                        <a:pt x="964" y="54"/>
                        <a:pt x="960" y="73"/>
                      </a:cubicBezTo>
                      <a:cubicBezTo>
                        <a:pt x="921" y="280"/>
                        <a:pt x="682" y="499"/>
                        <a:pt x="442" y="466"/>
                      </a:cubicBezTo>
                      <a:cubicBezTo>
                        <a:pt x="202" y="433"/>
                        <a:pt x="1" y="239"/>
                        <a:pt x="40" y="33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28"/>
                <p:cNvSpPr/>
                <p:nvPr/>
              </p:nvSpPr>
              <p:spPr>
                <a:xfrm>
                  <a:off x="3826150" y="3417975"/>
                  <a:ext cx="4475" cy="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466" extrusionOk="0">
                      <a:moveTo>
                        <a:pt x="65" y="3"/>
                      </a:moveTo>
                      <a:cubicBezTo>
                        <a:pt x="111" y="1"/>
                        <a:pt x="168" y="210"/>
                        <a:pt x="174" y="334"/>
                      </a:cubicBezTo>
                      <a:cubicBezTo>
                        <a:pt x="178" y="460"/>
                        <a:pt x="9" y="465"/>
                        <a:pt x="5" y="341"/>
                      </a:cubicBezTo>
                      <a:cubicBezTo>
                        <a:pt x="0" y="215"/>
                        <a:pt x="18" y="4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28"/>
                <p:cNvSpPr/>
                <p:nvPr/>
              </p:nvSpPr>
              <p:spPr>
                <a:xfrm>
                  <a:off x="3810025" y="3485500"/>
                  <a:ext cx="23350" cy="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444" extrusionOk="0">
                      <a:moveTo>
                        <a:pt x="17" y="46"/>
                      </a:moveTo>
                      <a:cubicBezTo>
                        <a:pt x="20" y="13"/>
                        <a:pt x="199" y="56"/>
                        <a:pt x="442" y="53"/>
                      </a:cubicBezTo>
                      <a:cubicBezTo>
                        <a:pt x="654" y="50"/>
                        <a:pt x="934" y="0"/>
                        <a:pt x="933" y="21"/>
                      </a:cubicBezTo>
                      <a:cubicBezTo>
                        <a:pt x="916" y="230"/>
                        <a:pt x="704" y="443"/>
                        <a:pt x="461" y="435"/>
                      </a:cubicBezTo>
                      <a:cubicBezTo>
                        <a:pt x="219" y="427"/>
                        <a:pt x="0" y="255"/>
                        <a:pt x="17" y="46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8"/>
                <p:cNvSpPr/>
                <p:nvPr/>
              </p:nvSpPr>
              <p:spPr>
                <a:xfrm>
                  <a:off x="3798150" y="3454150"/>
                  <a:ext cx="48775" cy="3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333" extrusionOk="0">
                      <a:moveTo>
                        <a:pt x="12" y="1"/>
                      </a:moveTo>
                      <a:cubicBezTo>
                        <a:pt x="581" y="105"/>
                        <a:pt x="1395" y="127"/>
                        <a:pt x="1841" y="41"/>
                      </a:cubicBezTo>
                      <a:cubicBezTo>
                        <a:pt x="1951" y="1162"/>
                        <a:pt x="0" y="1333"/>
                        <a:pt x="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8"/>
                <p:cNvSpPr/>
                <p:nvPr/>
              </p:nvSpPr>
              <p:spPr>
                <a:xfrm>
                  <a:off x="3809925" y="3435450"/>
                  <a:ext cx="24975" cy="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207" extrusionOk="0">
                      <a:moveTo>
                        <a:pt x="46" y="123"/>
                      </a:moveTo>
                      <a:cubicBezTo>
                        <a:pt x="16" y="112"/>
                        <a:pt x="1" y="77"/>
                        <a:pt x="12" y="46"/>
                      </a:cubicBezTo>
                      <a:cubicBezTo>
                        <a:pt x="25" y="16"/>
                        <a:pt x="59" y="0"/>
                        <a:pt x="90" y="13"/>
                      </a:cubicBezTo>
                      <a:cubicBezTo>
                        <a:pt x="216" y="62"/>
                        <a:pt x="358" y="88"/>
                        <a:pt x="501" y="88"/>
                      </a:cubicBezTo>
                      <a:cubicBezTo>
                        <a:pt x="639" y="88"/>
                        <a:pt x="778" y="63"/>
                        <a:pt x="909" y="12"/>
                      </a:cubicBezTo>
                      <a:cubicBezTo>
                        <a:pt x="940" y="0"/>
                        <a:pt x="974" y="15"/>
                        <a:pt x="986" y="46"/>
                      </a:cubicBezTo>
                      <a:cubicBezTo>
                        <a:pt x="998" y="76"/>
                        <a:pt x="983" y="111"/>
                        <a:pt x="953" y="122"/>
                      </a:cubicBezTo>
                      <a:cubicBezTo>
                        <a:pt x="808" y="179"/>
                        <a:pt x="654" y="207"/>
                        <a:pt x="501" y="207"/>
                      </a:cubicBezTo>
                      <a:cubicBezTo>
                        <a:pt x="342" y="207"/>
                        <a:pt x="187" y="178"/>
                        <a:pt x="46" y="1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8"/>
                <p:cNvSpPr/>
                <p:nvPr/>
              </p:nvSpPr>
              <p:spPr>
                <a:xfrm>
                  <a:off x="3775900" y="3392975"/>
                  <a:ext cx="2017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" h="884" extrusionOk="0">
                      <a:moveTo>
                        <a:pt x="402" y="2"/>
                      </a:moveTo>
                      <a:cubicBezTo>
                        <a:pt x="179" y="2"/>
                        <a:pt x="0" y="201"/>
                        <a:pt x="1" y="444"/>
                      </a:cubicBezTo>
                      <a:cubicBezTo>
                        <a:pt x="2" y="687"/>
                        <a:pt x="183" y="883"/>
                        <a:pt x="405" y="882"/>
                      </a:cubicBezTo>
                      <a:cubicBezTo>
                        <a:pt x="627" y="881"/>
                        <a:pt x="807" y="683"/>
                        <a:pt x="806" y="440"/>
                      </a:cubicBezTo>
                      <a:cubicBezTo>
                        <a:pt x="805" y="197"/>
                        <a:pt x="624" y="1"/>
                        <a:pt x="402" y="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8"/>
                <p:cNvSpPr/>
                <p:nvPr/>
              </p:nvSpPr>
              <p:spPr>
                <a:xfrm>
                  <a:off x="3788075" y="3393575"/>
                  <a:ext cx="5575" cy="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23" extrusionOk="0">
                      <a:moveTo>
                        <a:pt x="111" y="1"/>
                      </a:moveTo>
                      <a:cubicBezTo>
                        <a:pt x="51" y="1"/>
                        <a:pt x="0" y="51"/>
                        <a:pt x="2" y="111"/>
                      </a:cubicBezTo>
                      <a:cubicBezTo>
                        <a:pt x="2" y="173"/>
                        <a:pt x="51" y="222"/>
                        <a:pt x="112" y="222"/>
                      </a:cubicBezTo>
                      <a:cubicBezTo>
                        <a:pt x="174" y="222"/>
                        <a:pt x="223" y="172"/>
                        <a:pt x="223" y="111"/>
                      </a:cubicBezTo>
                      <a:cubicBezTo>
                        <a:pt x="222" y="50"/>
                        <a:pt x="173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8"/>
                <p:cNvSpPr/>
                <p:nvPr/>
              </p:nvSpPr>
              <p:spPr>
                <a:xfrm>
                  <a:off x="3770750" y="3368475"/>
                  <a:ext cx="29850" cy="1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663" extrusionOk="0">
                      <a:moveTo>
                        <a:pt x="1134" y="423"/>
                      </a:moveTo>
                      <a:cubicBezTo>
                        <a:pt x="1193" y="256"/>
                        <a:pt x="1032" y="140"/>
                        <a:pt x="879" y="96"/>
                      </a:cubicBezTo>
                      <a:cubicBezTo>
                        <a:pt x="548" y="0"/>
                        <a:pt x="39" y="233"/>
                        <a:pt x="12" y="532"/>
                      </a:cubicBezTo>
                      <a:cubicBezTo>
                        <a:pt x="1" y="662"/>
                        <a:pt x="312" y="573"/>
                        <a:pt x="620" y="529"/>
                      </a:cubicBezTo>
                      <a:cubicBezTo>
                        <a:pt x="851" y="496"/>
                        <a:pt x="1089" y="546"/>
                        <a:pt x="1134" y="423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8"/>
                <p:cNvSpPr/>
                <p:nvPr/>
              </p:nvSpPr>
              <p:spPr>
                <a:xfrm>
                  <a:off x="3844600" y="3392975"/>
                  <a:ext cx="20200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884" extrusionOk="0">
                      <a:moveTo>
                        <a:pt x="406" y="2"/>
                      </a:moveTo>
                      <a:cubicBezTo>
                        <a:pt x="627" y="2"/>
                        <a:pt x="808" y="201"/>
                        <a:pt x="806" y="444"/>
                      </a:cubicBezTo>
                      <a:cubicBezTo>
                        <a:pt x="805" y="687"/>
                        <a:pt x="625" y="883"/>
                        <a:pt x="402" y="882"/>
                      </a:cubicBezTo>
                      <a:cubicBezTo>
                        <a:pt x="180" y="881"/>
                        <a:pt x="1" y="683"/>
                        <a:pt x="2" y="440"/>
                      </a:cubicBezTo>
                      <a:cubicBezTo>
                        <a:pt x="3" y="197"/>
                        <a:pt x="183" y="1"/>
                        <a:pt x="406" y="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8"/>
                <p:cNvSpPr/>
                <p:nvPr/>
              </p:nvSpPr>
              <p:spPr>
                <a:xfrm>
                  <a:off x="3847025" y="3393575"/>
                  <a:ext cx="5550" cy="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223" extrusionOk="0">
                      <a:moveTo>
                        <a:pt x="112" y="1"/>
                      </a:moveTo>
                      <a:cubicBezTo>
                        <a:pt x="173" y="1"/>
                        <a:pt x="222" y="51"/>
                        <a:pt x="222" y="111"/>
                      </a:cubicBezTo>
                      <a:cubicBezTo>
                        <a:pt x="222" y="173"/>
                        <a:pt x="172" y="222"/>
                        <a:pt x="111" y="222"/>
                      </a:cubicBezTo>
                      <a:cubicBezTo>
                        <a:pt x="50" y="222"/>
                        <a:pt x="1" y="172"/>
                        <a:pt x="1" y="111"/>
                      </a:cubicBezTo>
                      <a:cubicBezTo>
                        <a:pt x="1" y="50"/>
                        <a:pt x="51" y="1"/>
                        <a:pt x="1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8"/>
                <p:cNvSpPr/>
                <p:nvPr/>
              </p:nvSpPr>
              <p:spPr>
                <a:xfrm>
                  <a:off x="3842125" y="3368475"/>
                  <a:ext cx="29875" cy="1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663" extrusionOk="0">
                      <a:moveTo>
                        <a:pt x="61" y="423"/>
                      </a:moveTo>
                      <a:cubicBezTo>
                        <a:pt x="0" y="256"/>
                        <a:pt x="162" y="140"/>
                        <a:pt x="314" y="96"/>
                      </a:cubicBezTo>
                      <a:cubicBezTo>
                        <a:pt x="645" y="0"/>
                        <a:pt x="1154" y="233"/>
                        <a:pt x="1182" y="532"/>
                      </a:cubicBezTo>
                      <a:cubicBezTo>
                        <a:pt x="1194" y="662"/>
                        <a:pt x="881" y="573"/>
                        <a:pt x="573" y="529"/>
                      </a:cubicBezTo>
                      <a:cubicBezTo>
                        <a:pt x="343" y="496"/>
                        <a:pt x="104" y="546"/>
                        <a:pt x="60" y="423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4" name="Google Shape;874;p28"/>
              <p:cNvGrpSpPr/>
              <p:nvPr/>
            </p:nvGrpSpPr>
            <p:grpSpPr>
              <a:xfrm>
                <a:off x="6558569" y="1359472"/>
                <a:ext cx="363873" cy="363873"/>
                <a:chOff x="4589975" y="463825"/>
                <a:chExt cx="230650" cy="230650"/>
              </a:xfrm>
            </p:grpSpPr>
            <p:sp>
              <p:nvSpPr>
                <p:cNvPr id="875" name="Google Shape;875;p28"/>
                <p:cNvSpPr/>
                <p:nvPr/>
              </p:nvSpPr>
              <p:spPr>
                <a:xfrm>
                  <a:off x="4688250" y="463825"/>
                  <a:ext cx="34125" cy="9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" h="3923" extrusionOk="0">
                      <a:moveTo>
                        <a:pt x="683" y="3922"/>
                      </a:moveTo>
                      <a:cubicBezTo>
                        <a:pt x="1057" y="3922"/>
                        <a:pt x="1364" y="3041"/>
                        <a:pt x="1364" y="1962"/>
                      </a:cubicBezTo>
                      <a:cubicBezTo>
                        <a:pt x="1364" y="882"/>
                        <a:pt x="1058" y="1"/>
                        <a:pt x="683" y="1"/>
                      </a:cubicBezTo>
                      <a:cubicBezTo>
                        <a:pt x="306" y="1"/>
                        <a:pt x="0" y="882"/>
                        <a:pt x="0" y="1962"/>
                      </a:cubicBezTo>
                      <a:cubicBezTo>
                        <a:pt x="0" y="3041"/>
                        <a:pt x="306" y="3922"/>
                        <a:pt x="683" y="392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8"/>
                <p:cNvSpPr/>
                <p:nvPr/>
              </p:nvSpPr>
              <p:spPr>
                <a:xfrm>
                  <a:off x="4722550" y="562075"/>
                  <a:ext cx="9807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3" h="1365" extrusionOk="0">
                      <a:moveTo>
                        <a:pt x="3922" y="683"/>
                      </a:moveTo>
                      <a:cubicBezTo>
                        <a:pt x="3922" y="1060"/>
                        <a:pt x="3045" y="1364"/>
                        <a:pt x="1961" y="1364"/>
                      </a:cubicBezTo>
                      <a:cubicBezTo>
                        <a:pt x="878" y="1364"/>
                        <a:pt x="0" y="1060"/>
                        <a:pt x="0" y="683"/>
                      </a:cubicBezTo>
                      <a:cubicBezTo>
                        <a:pt x="0" y="306"/>
                        <a:pt x="879" y="0"/>
                        <a:pt x="1961" y="0"/>
                      </a:cubicBezTo>
                      <a:cubicBezTo>
                        <a:pt x="3045" y="0"/>
                        <a:pt x="3922" y="306"/>
                        <a:pt x="3922" y="68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8"/>
                <p:cNvSpPr/>
                <p:nvPr/>
              </p:nvSpPr>
              <p:spPr>
                <a:xfrm>
                  <a:off x="4688250" y="596400"/>
                  <a:ext cx="34125" cy="9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" h="3923" extrusionOk="0">
                      <a:moveTo>
                        <a:pt x="683" y="3923"/>
                      </a:moveTo>
                      <a:cubicBezTo>
                        <a:pt x="1057" y="3923"/>
                        <a:pt x="1364" y="3041"/>
                        <a:pt x="1364" y="1962"/>
                      </a:cubicBezTo>
                      <a:cubicBezTo>
                        <a:pt x="1364" y="881"/>
                        <a:pt x="1058" y="1"/>
                        <a:pt x="683" y="1"/>
                      </a:cubicBezTo>
                      <a:cubicBezTo>
                        <a:pt x="306" y="1"/>
                        <a:pt x="0" y="881"/>
                        <a:pt x="0" y="1962"/>
                      </a:cubicBezTo>
                      <a:cubicBezTo>
                        <a:pt x="0" y="3041"/>
                        <a:pt x="306" y="3923"/>
                        <a:pt x="683" y="39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8"/>
                <p:cNvSpPr/>
                <p:nvPr/>
              </p:nvSpPr>
              <p:spPr>
                <a:xfrm>
                  <a:off x="4589975" y="562075"/>
                  <a:ext cx="98075" cy="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3" h="1365" extrusionOk="0">
                      <a:moveTo>
                        <a:pt x="0" y="683"/>
                      </a:moveTo>
                      <a:cubicBezTo>
                        <a:pt x="0" y="1060"/>
                        <a:pt x="879" y="1364"/>
                        <a:pt x="1961" y="1364"/>
                      </a:cubicBezTo>
                      <a:cubicBezTo>
                        <a:pt x="3045" y="1364"/>
                        <a:pt x="3922" y="1060"/>
                        <a:pt x="3922" y="683"/>
                      </a:cubicBezTo>
                      <a:cubicBezTo>
                        <a:pt x="3922" y="306"/>
                        <a:pt x="3045" y="0"/>
                        <a:pt x="1961" y="0"/>
                      </a:cubicBezTo>
                      <a:cubicBezTo>
                        <a:pt x="878" y="0"/>
                        <a:pt x="0" y="306"/>
                        <a:pt x="0" y="68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9" name="Google Shape;879;p28"/>
              <p:cNvSpPr/>
              <p:nvPr/>
            </p:nvSpPr>
            <p:spPr>
              <a:xfrm>
                <a:off x="7135225" y="1849850"/>
                <a:ext cx="94600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782" extrusionOk="0">
                    <a:moveTo>
                      <a:pt x="1892" y="887"/>
                    </a:moveTo>
                    <a:cubicBezTo>
                      <a:pt x="1614" y="887"/>
                      <a:pt x="1363" y="999"/>
                      <a:pt x="1182" y="1180"/>
                    </a:cubicBezTo>
                    <a:cubicBezTo>
                      <a:pt x="1000" y="1362"/>
                      <a:pt x="888" y="1613"/>
                      <a:pt x="888" y="1890"/>
                    </a:cubicBezTo>
                    <a:cubicBezTo>
                      <a:pt x="888" y="2169"/>
                      <a:pt x="1000" y="2420"/>
                      <a:pt x="1182" y="2601"/>
                    </a:cubicBezTo>
                    <a:cubicBezTo>
                      <a:pt x="1363" y="2783"/>
                      <a:pt x="1614" y="2895"/>
                      <a:pt x="1892" y="2895"/>
                    </a:cubicBezTo>
                    <a:cubicBezTo>
                      <a:pt x="2169" y="2895"/>
                      <a:pt x="2421" y="2783"/>
                      <a:pt x="2603" y="2601"/>
                    </a:cubicBezTo>
                    <a:cubicBezTo>
                      <a:pt x="2783" y="2420"/>
                      <a:pt x="2895" y="2169"/>
                      <a:pt x="2895" y="1890"/>
                    </a:cubicBezTo>
                    <a:cubicBezTo>
                      <a:pt x="2895" y="1613"/>
                      <a:pt x="2783" y="1362"/>
                      <a:pt x="2603" y="1180"/>
                    </a:cubicBezTo>
                    <a:cubicBezTo>
                      <a:pt x="2421" y="999"/>
                      <a:pt x="2169" y="887"/>
                      <a:pt x="1892" y="887"/>
                    </a:cubicBezTo>
                    <a:close/>
                    <a:moveTo>
                      <a:pt x="556" y="554"/>
                    </a:moveTo>
                    <a:cubicBezTo>
                      <a:pt x="899" y="212"/>
                      <a:pt x="1371" y="0"/>
                      <a:pt x="1892" y="0"/>
                    </a:cubicBezTo>
                    <a:cubicBezTo>
                      <a:pt x="2412" y="0"/>
                      <a:pt x="2885" y="212"/>
                      <a:pt x="3227" y="554"/>
                    </a:cubicBezTo>
                    <a:lnTo>
                      <a:pt x="3228" y="555"/>
                    </a:lnTo>
                    <a:cubicBezTo>
                      <a:pt x="3571" y="897"/>
                      <a:pt x="3783" y="1370"/>
                      <a:pt x="3783" y="1890"/>
                    </a:cubicBezTo>
                    <a:cubicBezTo>
                      <a:pt x="3783" y="2411"/>
                      <a:pt x="3571" y="2883"/>
                      <a:pt x="3228" y="3226"/>
                    </a:cubicBezTo>
                    <a:lnTo>
                      <a:pt x="3227" y="3228"/>
                    </a:lnTo>
                    <a:cubicBezTo>
                      <a:pt x="2885" y="3570"/>
                      <a:pt x="2412" y="3782"/>
                      <a:pt x="1892" y="3782"/>
                    </a:cubicBezTo>
                    <a:cubicBezTo>
                      <a:pt x="1371" y="3782"/>
                      <a:pt x="899" y="3570"/>
                      <a:pt x="556" y="3228"/>
                    </a:cubicBezTo>
                    <a:lnTo>
                      <a:pt x="555" y="3226"/>
                    </a:lnTo>
                    <a:cubicBezTo>
                      <a:pt x="213" y="2883"/>
                      <a:pt x="0" y="2412"/>
                      <a:pt x="0" y="1890"/>
                    </a:cubicBezTo>
                    <a:cubicBezTo>
                      <a:pt x="0" y="1369"/>
                      <a:pt x="213" y="897"/>
                      <a:pt x="555" y="5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5246225" y="3532000"/>
                <a:ext cx="94600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782" extrusionOk="0">
                    <a:moveTo>
                      <a:pt x="1892" y="887"/>
                    </a:moveTo>
                    <a:cubicBezTo>
                      <a:pt x="1614" y="887"/>
                      <a:pt x="1363" y="999"/>
                      <a:pt x="1182" y="1180"/>
                    </a:cubicBezTo>
                    <a:cubicBezTo>
                      <a:pt x="1000" y="1362"/>
                      <a:pt x="888" y="1613"/>
                      <a:pt x="888" y="1890"/>
                    </a:cubicBezTo>
                    <a:cubicBezTo>
                      <a:pt x="888" y="2169"/>
                      <a:pt x="1000" y="2420"/>
                      <a:pt x="1182" y="2601"/>
                    </a:cubicBezTo>
                    <a:cubicBezTo>
                      <a:pt x="1363" y="2783"/>
                      <a:pt x="1614" y="2895"/>
                      <a:pt x="1892" y="2895"/>
                    </a:cubicBezTo>
                    <a:cubicBezTo>
                      <a:pt x="2169" y="2895"/>
                      <a:pt x="2421" y="2783"/>
                      <a:pt x="2603" y="2601"/>
                    </a:cubicBezTo>
                    <a:cubicBezTo>
                      <a:pt x="2783" y="2420"/>
                      <a:pt x="2895" y="2169"/>
                      <a:pt x="2895" y="1890"/>
                    </a:cubicBezTo>
                    <a:cubicBezTo>
                      <a:pt x="2895" y="1613"/>
                      <a:pt x="2783" y="1362"/>
                      <a:pt x="2603" y="1180"/>
                    </a:cubicBezTo>
                    <a:cubicBezTo>
                      <a:pt x="2421" y="999"/>
                      <a:pt x="2169" y="887"/>
                      <a:pt x="1892" y="887"/>
                    </a:cubicBezTo>
                    <a:close/>
                    <a:moveTo>
                      <a:pt x="556" y="554"/>
                    </a:moveTo>
                    <a:cubicBezTo>
                      <a:pt x="899" y="212"/>
                      <a:pt x="1371" y="0"/>
                      <a:pt x="1892" y="0"/>
                    </a:cubicBezTo>
                    <a:cubicBezTo>
                      <a:pt x="2412" y="0"/>
                      <a:pt x="2885" y="212"/>
                      <a:pt x="3227" y="554"/>
                    </a:cubicBezTo>
                    <a:lnTo>
                      <a:pt x="3228" y="555"/>
                    </a:lnTo>
                    <a:cubicBezTo>
                      <a:pt x="3571" y="897"/>
                      <a:pt x="3783" y="1370"/>
                      <a:pt x="3783" y="1890"/>
                    </a:cubicBezTo>
                    <a:cubicBezTo>
                      <a:pt x="3783" y="2411"/>
                      <a:pt x="3571" y="2883"/>
                      <a:pt x="3228" y="3226"/>
                    </a:cubicBezTo>
                    <a:lnTo>
                      <a:pt x="3227" y="3228"/>
                    </a:lnTo>
                    <a:cubicBezTo>
                      <a:pt x="2885" y="3570"/>
                      <a:pt x="2412" y="3782"/>
                      <a:pt x="1892" y="3782"/>
                    </a:cubicBezTo>
                    <a:cubicBezTo>
                      <a:pt x="1371" y="3782"/>
                      <a:pt x="899" y="3570"/>
                      <a:pt x="556" y="3228"/>
                    </a:cubicBezTo>
                    <a:lnTo>
                      <a:pt x="555" y="3226"/>
                    </a:lnTo>
                    <a:cubicBezTo>
                      <a:pt x="213" y="2883"/>
                      <a:pt x="0" y="2412"/>
                      <a:pt x="0" y="1890"/>
                    </a:cubicBezTo>
                    <a:cubicBezTo>
                      <a:pt x="0" y="1369"/>
                      <a:pt x="213" y="897"/>
                      <a:pt x="555" y="5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1" name="Google Shape;881;p28"/>
              <p:cNvGrpSpPr/>
              <p:nvPr/>
            </p:nvGrpSpPr>
            <p:grpSpPr>
              <a:xfrm>
                <a:off x="8428975" y="2310758"/>
                <a:ext cx="510727" cy="510653"/>
                <a:chOff x="5587550" y="476100"/>
                <a:chExt cx="171575" cy="171550"/>
              </a:xfrm>
            </p:grpSpPr>
            <p:sp>
              <p:nvSpPr>
                <p:cNvPr id="882" name="Google Shape;882;p28"/>
                <p:cNvSpPr/>
                <p:nvPr/>
              </p:nvSpPr>
              <p:spPr>
                <a:xfrm>
                  <a:off x="5587550" y="476100"/>
                  <a:ext cx="171575" cy="1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3" h="6862" extrusionOk="0">
                      <a:moveTo>
                        <a:pt x="6862" y="3382"/>
                      </a:moveTo>
                      <a:lnTo>
                        <a:pt x="6862" y="3481"/>
                      </a:lnTo>
                      <a:cubicBezTo>
                        <a:pt x="6862" y="4009"/>
                        <a:pt x="6430" y="4442"/>
                        <a:pt x="5901" y="4442"/>
                      </a:cubicBezTo>
                      <a:lnTo>
                        <a:pt x="4441" y="4442"/>
                      </a:lnTo>
                      <a:lnTo>
                        <a:pt x="4441" y="5902"/>
                      </a:lnTo>
                      <a:cubicBezTo>
                        <a:pt x="4441" y="6430"/>
                        <a:pt x="4009" y="6861"/>
                        <a:pt x="3480" y="6861"/>
                      </a:cubicBezTo>
                      <a:lnTo>
                        <a:pt x="3382" y="6861"/>
                      </a:lnTo>
                      <a:cubicBezTo>
                        <a:pt x="2854" y="6861"/>
                        <a:pt x="2421" y="6430"/>
                        <a:pt x="2421" y="5902"/>
                      </a:cubicBezTo>
                      <a:lnTo>
                        <a:pt x="2421" y="4442"/>
                      </a:lnTo>
                      <a:lnTo>
                        <a:pt x="961" y="4442"/>
                      </a:lnTo>
                      <a:cubicBezTo>
                        <a:pt x="433" y="4442"/>
                        <a:pt x="0" y="4009"/>
                        <a:pt x="0" y="3481"/>
                      </a:cubicBezTo>
                      <a:lnTo>
                        <a:pt x="0" y="3382"/>
                      </a:lnTo>
                      <a:cubicBezTo>
                        <a:pt x="0" y="2854"/>
                        <a:pt x="433" y="2421"/>
                        <a:pt x="961" y="2421"/>
                      </a:cubicBezTo>
                      <a:lnTo>
                        <a:pt x="2421" y="2421"/>
                      </a:lnTo>
                      <a:lnTo>
                        <a:pt x="2421" y="961"/>
                      </a:lnTo>
                      <a:cubicBezTo>
                        <a:pt x="2421" y="433"/>
                        <a:pt x="2854" y="0"/>
                        <a:pt x="3382" y="0"/>
                      </a:cubicBezTo>
                      <a:lnTo>
                        <a:pt x="3480" y="0"/>
                      </a:lnTo>
                      <a:cubicBezTo>
                        <a:pt x="4009" y="0"/>
                        <a:pt x="4441" y="433"/>
                        <a:pt x="4441" y="961"/>
                      </a:cubicBezTo>
                      <a:lnTo>
                        <a:pt x="4441" y="2421"/>
                      </a:lnTo>
                      <a:lnTo>
                        <a:pt x="5901" y="2421"/>
                      </a:lnTo>
                      <a:cubicBezTo>
                        <a:pt x="6430" y="2421"/>
                        <a:pt x="6862" y="2853"/>
                        <a:pt x="6862" y="33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8"/>
                <p:cNvSpPr/>
                <p:nvPr/>
              </p:nvSpPr>
              <p:spPr>
                <a:xfrm>
                  <a:off x="5636125" y="528100"/>
                  <a:ext cx="74400" cy="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" h="2303" extrusionOk="0">
                      <a:moveTo>
                        <a:pt x="1488" y="2302"/>
                      </a:moveTo>
                      <a:cubicBezTo>
                        <a:pt x="1488" y="2302"/>
                        <a:pt x="848" y="1963"/>
                        <a:pt x="525" y="1431"/>
                      </a:cubicBezTo>
                      <a:cubicBezTo>
                        <a:pt x="1" y="566"/>
                        <a:pt x="1008" y="0"/>
                        <a:pt x="1488" y="748"/>
                      </a:cubicBezTo>
                      <a:cubicBezTo>
                        <a:pt x="1969" y="0"/>
                        <a:pt x="2975" y="566"/>
                        <a:pt x="2451" y="1431"/>
                      </a:cubicBezTo>
                      <a:cubicBezTo>
                        <a:pt x="2128" y="1963"/>
                        <a:pt x="1488" y="2302"/>
                        <a:pt x="1488" y="2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4" name="Google Shape;884;p28"/>
              <p:cNvGrpSpPr/>
              <p:nvPr/>
            </p:nvGrpSpPr>
            <p:grpSpPr>
              <a:xfrm rot="-2016064" flipH="1">
                <a:off x="4927821" y="4168541"/>
                <a:ext cx="265809" cy="180576"/>
                <a:chOff x="5338950" y="615525"/>
                <a:chExt cx="86550" cy="58800"/>
              </a:xfrm>
            </p:grpSpPr>
            <p:sp>
              <p:nvSpPr>
                <p:cNvPr id="885" name="Google Shape;885;p28"/>
                <p:cNvSpPr/>
                <p:nvPr/>
              </p:nvSpPr>
              <p:spPr>
                <a:xfrm>
                  <a:off x="5338950" y="616550"/>
                  <a:ext cx="86550" cy="5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2" h="2311" extrusionOk="0">
                      <a:moveTo>
                        <a:pt x="1323" y="2134"/>
                      </a:moveTo>
                      <a:cubicBezTo>
                        <a:pt x="974" y="2012"/>
                        <a:pt x="648" y="1822"/>
                        <a:pt x="428" y="1596"/>
                      </a:cubicBezTo>
                      <a:cubicBezTo>
                        <a:pt x="0" y="1156"/>
                        <a:pt x="175" y="142"/>
                        <a:pt x="971" y="40"/>
                      </a:cubicBezTo>
                      <a:cubicBezTo>
                        <a:pt x="1285" y="0"/>
                        <a:pt x="1657" y="55"/>
                        <a:pt x="2007" y="177"/>
                      </a:cubicBezTo>
                      <a:cubicBezTo>
                        <a:pt x="2356" y="299"/>
                        <a:pt x="2682" y="488"/>
                        <a:pt x="2903" y="715"/>
                      </a:cubicBezTo>
                      <a:cubicBezTo>
                        <a:pt x="3462" y="1291"/>
                        <a:pt x="2968" y="2193"/>
                        <a:pt x="2358" y="2271"/>
                      </a:cubicBezTo>
                      <a:cubicBezTo>
                        <a:pt x="2045" y="2311"/>
                        <a:pt x="1672" y="2256"/>
                        <a:pt x="1323" y="21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8"/>
                <p:cNvSpPr/>
                <p:nvPr/>
              </p:nvSpPr>
              <p:spPr>
                <a:xfrm>
                  <a:off x="5343800" y="615525"/>
                  <a:ext cx="78725" cy="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" h="1802" extrusionOk="0">
                      <a:moveTo>
                        <a:pt x="2709" y="756"/>
                      </a:moveTo>
                      <a:cubicBezTo>
                        <a:pt x="3148" y="1209"/>
                        <a:pt x="2997" y="1641"/>
                        <a:pt x="2371" y="1720"/>
                      </a:cubicBezTo>
                      <a:cubicBezTo>
                        <a:pt x="1744" y="1802"/>
                        <a:pt x="880" y="1499"/>
                        <a:pt x="441" y="1046"/>
                      </a:cubicBezTo>
                      <a:cubicBezTo>
                        <a:pt x="0" y="594"/>
                        <a:pt x="152" y="161"/>
                        <a:pt x="777" y="81"/>
                      </a:cubicBezTo>
                      <a:cubicBezTo>
                        <a:pt x="1404" y="0"/>
                        <a:pt x="2268" y="303"/>
                        <a:pt x="2709" y="75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8"/>
                <p:cNvSpPr/>
                <p:nvPr/>
              </p:nvSpPr>
              <p:spPr>
                <a:xfrm>
                  <a:off x="5352125" y="631850"/>
                  <a:ext cx="611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501" extrusionOk="0">
                      <a:moveTo>
                        <a:pt x="2327" y="8"/>
                      </a:moveTo>
                      <a:cubicBezTo>
                        <a:pt x="2381" y="0"/>
                        <a:pt x="2432" y="40"/>
                        <a:pt x="2438" y="95"/>
                      </a:cubicBezTo>
                      <a:cubicBezTo>
                        <a:pt x="2445" y="150"/>
                        <a:pt x="2406" y="200"/>
                        <a:pt x="2352" y="207"/>
                      </a:cubicBezTo>
                      <a:lnTo>
                        <a:pt x="120" y="493"/>
                      </a:lnTo>
                      <a:cubicBezTo>
                        <a:pt x="65" y="500"/>
                        <a:pt x="15" y="461"/>
                        <a:pt x="7" y="405"/>
                      </a:cubicBezTo>
                      <a:cubicBezTo>
                        <a:pt x="0" y="351"/>
                        <a:pt x="40" y="300"/>
                        <a:pt x="95" y="2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924" name="Google Shape;924;p30"/>
          <p:cNvSpPr txBox="1">
            <a:spLocks noGrp="1"/>
          </p:cNvSpPr>
          <p:nvPr>
            <p:ph type="title" idx="2"/>
          </p:nvPr>
        </p:nvSpPr>
        <p:spPr>
          <a:xfrm>
            <a:off x="1521246" y="1408747"/>
            <a:ext cx="734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5" name="Google Shape;925;p30"/>
          <p:cNvSpPr txBox="1">
            <a:spLocks noGrp="1"/>
          </p:cNvSpPr>
          <p:nvPr>
            <p:ph type="title" idx="3"/>
          </p:nvPr>
        </p:nvSpPr>
        <p:spPr>
          <a:xfrm>
            <a:off x="4582604" y="1408747"/>
            <a:ext cx="734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6" name="Google Shape;926;p30"/>
          <p:cNvSpPr txBox="1">
            <a:spLocks noGrp="1"/>
          </p:cNvSpPr>
          <p:nvPr>
            <p:ph type="title" idx="4"/>
          </p:nvPr>
        </p:nvSpPr>
        <p:spPr>
          <a:xfrm>
            <a:off x="1521246" y="2576472"/>
            <a:ext cx="734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7" name="Google Shape;927;p30"/>
          <p:cNvSpPr txBox="1">
            <a:spLocks noGrp="1"/>
          </p:cNvSpPr>
          <p:nvPr>
            <p:ph type="title" idx="5"/>
          </p:nvPr>
        </p:nvSpPr>
        <p:spPr>
          <a:xfrm>
            <a:off x="4582604" y="2576472"/>
            <a:ext cx="734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28" name="Google Shape;928;p30"/>
          <p:cNvSpPr txBox="1">
            <a:spLocks noGrp="1"/>
          </p:cNvSpPr>
          <p:nvPr>
            <p:ph type="title" idx="6"/>
          </p:nvPr>
        </p:nvSpPr>
        <p:spPr>
          <a:xfrm>
            <a:off x="1521246" y="3744197"/>
            <a:ext cx="734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9" name="Google Shape;929;p30"/>
          <p:cNvSpPr txBox="1">
            <a:spLocks noGrp="1"/>
          </p:cNvSpPr>
          <p:nvPr>
            <p:ph type="title" idx="7"/>
          </p:nvPr>
        </p:nvSpPr>
        <p:spPr>
          <a:xfrm>
            <a:off x="4582604" y="3744197"/>
            <a:ext cx="734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30" name="Google Shape;930;p30"/>
          <p:cNvSpPr txBox="1">
            <a:spLocks noGrp="1"/>
          </p:cNvSpPr>
          <p:nvPr>
            <p:ph type="subTitle" idx="1"/>
          </p:nvPr>
        </p:nvSpPr>
        <p:spPr>
          <a:xfrm>
            <a:off x="2332146" y="1408747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Motivation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8"/>
          </p:nvPr>
        </p:nvSpPr>
        <p:spPr>
          <a:xfrm>
            <a:off x="2332146" y="2576472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932" name="Google Shape;932;p30"/>
          <p:cNvSpPr txBox="1">
            <a:spLocks noGrp="1"/>
          </p:cNvSpPr>
          <p:nvPr>
            <p:ph type="subTitle" idx="9"/>
          </p:nvPr>
        </p:nvSpPr>
        <p:spPr>
          <a:xfrm>
            <a:off x="2332146" y="3744197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Methods</a:t>
            </a:r>
            <a:endParaRPr dirty="0"/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13"/>
          </p:nvPr>
        </p:nvSpPr>
        <p:spPr>
          <a:xfrm>
            <a:off x="5393516" y="1408747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934" name="Google Shape;934;p30"/>
          <p:cNvSpPr txBox="1">
            <a:spLocks noGrp="1"/>
          </p:cNvSpPr>
          <p:nvPr>
            <p:ph type="subTitle" idx="14"/>
          </p:nvPr>
        </p:nvSpPr>
        <p:spPr>
          <a:xfrm>
            <a:off x="5393528" y="2576472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35" name="Google Shape;935;p30"/>
          <p:cNvSpPr txBox="1">
            <a:spLocks noGrp="1"/>
          </p:cNvSpPr>
          <p:nvPr>
            <p:ph type="subTitle" idx="15"/>
          </p:nvPr>
        </p:nvSpPr>
        <p:spPr>
          <a:xfrm>
            <a:off x="5393504" y="3744197"/>
            <a:ext cx="22911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grpSp>
        <p:nvGrpSpPr>
          <p:cNvPr id="936" name="Google Shape;936;p30"/>
          <p:cNvGrpSpPr/>
          <p:nvPr/>
        </p:nvGrpSpPr>
        <p:grpSpPr>
          <a:xfrm>
            <a:off x="7759672" y="3991705"/>
            <a:ext cx="1153740" cy="935940"/>
            <a:chOff x="5587550" y="1136025"/>
            <a:chExt cx="697250" cy="565625"/>
          </a:xfrm>
        </p:grpSpPr>
        <p:sp>
          <p:nvSpPr>
            <p:cNvPr id="937" name="Google Shape;937;p30"/>
            <p:cNvSpPr/>
            <p:nvPr/>
          </p:nvSpPr>
          <p:spPr>
            <a:xfrm>
              <a:off x="5814300" y="1136025"/>
              <a:ext cx="241900" cy="147475"/>
            </a:xfrm>
            <a:custGeom>
              <a:avLst/>
              <a:gdLst/>
              <a:ahLst/>
              <a:cxnLst/>
              <a:rect l="l" t="t" r="r" b="b"/>
              <a:pathLst>
                <a:path w="9676" h="5899" extrusionOk="0">
                  <a:moveTo>
                    <a:pt x="1344" y="5130"/>
                  </a:moveTo>
                  <a:cubicBezTo>
                    <a:pt x="1344" y="5501"/>
                    <a:pt x="1043" y="5803"/>
                    <a:pt x="672" y="5803"/>
                  </a:cubicBezTo>
                  <a:cubicBezTo>
                    <a:pt x="301" y="5803"/>
                    <a:pt x="1" y="5501"/>
                    <a:pt x="1" y="5130"/>
                  </a:cubicBezTo>
                  <a:lnTo>
                    <a:pt x="1" y="3297"/>
                  </a:lnTo>
                  <a:cubicBezTo>
                    <a:pt x="1" y="1832"/>
                    <a:pt x="713" y="996"/>
                    <a:pt x="1720" y="523"/>
                  </a:cubicBezTo>
                  <a:cubicBezTo>
                    <a:pt x="2609" y="105"/>
                    <a:pt x="3709" y="13"/>
                    <a:pt x="4697" y="7"/>
                  </a:cubicBezTo>
                  <a:cubicBezTo>
                    <a:pt x="5629" y="1"/>
                    <a:pt x="6796" y="77"/>
                    <a:pt x="7757" y="472"/>
                  </a:cubicBezTo>
                  <a:cubicBezTo>
                    <a:pt x="8855" y="924"/>
                    <a:pt x="9675" y="1747"/>
                    <a:pt x="9675" y="3220"/>
                  </a:cubicBezTo>
                  <a:lnTo>
                    <a:pt x="9675" y="5227"/>
                  </a:lnTo>
                  <a:cubicBezTo>
                    <a:pt x="9675" y="5598"/>
                    <a:pt x="9374" y="5899"/>
                    <a:pt x="9003" y="5899"/>
                  </a:cubicBezTo>
                  <a:cubicBezTo>
                    <a:pt x="8632" y="5899"/>
                    <a:pt x="8332" y="5598"/>
                    <a:pt x="8332" y="5227"/>
                  </a:cubicBezTo>
                  <a:lnTo>
                    <a:pt x="8332" y="3220"/>
                  </a:lnTo>
                  <a:cubicBezTo>
                    <a:pt x="8332" y="2421"/>
                    <a:pt x="7867" y="1966"/>
                    <a:pt x="7248" y="1712"/>
                  </a:cubicBezTo>
                  <a:cubicBezTo>
                    <a:pt x="6490" y="1400"/>
                    <a:pt x="5504" y="1341"/>
                    <a:pt x="4701" y="1345"/>
                  </a:cubicBezTo>
                  <a:cubicBezTo>
                    <a:pt x="3869" y="1351"/>
                    <a:pt x="2956" y="1421"/>
                    <a:pt x="2287" y="1736"/>
                  </a:cubicBezTo>
                  <a:cubicBezTo>
                    <a:pt x="1735" y="1995"/>
                    <a:pt x="1344" y="2463"/>
                    <a:pt x="1344" y="3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6106200" y="1213250"/>
              <a:ext cx="72025" cy="23675"/>
            </a:xfrm>
            <a:custGeom>
              <a:avLst/>
              <a:gdLst/>
              <a:ahLst/>
              <a:cxnLst/>
              <a:rect l="l" t="t" r="r" b="b"/>
              <a:pathLst>
                <a:path w="2881" h="947" extrusionOk="0">
                  <a:moveTo>
                    <a:pt x="474" y="1"/>
                  </a:moveTo>
                  <a:lnTo>
                    <a:pt x="2408" y="1"/>
                  </a:lnTo>
                  <a:cubicBezTo>
                    <a:pt x="2667" y="1"/>
                    <a:pt x="2880" y="213"/>
                    <a:pt x="2880" y="473"/>
                  </a:cubicBezTo>
                  <a:lnTo>
                    <a:pt x="2880" y="947"/>
                  </a:lnTo>
                  <a:lnTo>
                    <a:pt x="0" y="947"/>
                  </a:lnTo>
                  <a:lnTo>
                    <a:pt x="0" y="473"/>
                  </a:lnTo>
                  <a:cubicBezTo>
                    <a:pt x="0" y="213"/>
                    <a:pt x="214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692250" y="1213250"/>
              <a:ext cx="72025" cy="23675"/>
            </a:xfrm>
            <a:custGeom>
              <a:avLst/>
              <a:gdLst/>
              <a:ahLst/>
              <a:cxnLst/>
              <a:rect l="l" t="t" r="r" b="b"/>
              <a:pathLst>
                <a:path w="2881" h="947" extrusionOk="0">
                  <a:moveTo>
                    <a:pt x="475" y="1"/>
                  </a:moveTo>
                  <a:lnTo>
                    <a:pt x="2407" y="1"/>
                  </a:lnTo>
                  <a:cubicBezTo>
                    <a:pt x="2667" y="1"/>
                    <a:pt x="2881" y="213"/>
                    <a:pt x="2881" y="473"/>
                  </a:cubicBezTo>
                  <a:lnTo>
                    <a:pt x="2881" y="947"/>
                  </a:lnTo>
                  <a:lnTo>
                    <a:pt x="1" y="947"/>
                  </a:lnTo>
                  <a:lnTo>
                    <a:pt x="1" y="473"/>
                  </a:lnTo>
                  <a:cubicBezTo>
                    <a:pt x="1" y="213"/>
                    <a:pt x="214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87800" y="1226825"/>
              <a:ext cx="694875" cy="474825"/>
            </a:xfrm>
            <a:custGeom>
              <a:avLst/>
              <a:gdLst/>
              <a:ahLst/>
              <a:cxnLst/>
              <a:rect l="l" t="t" r="r" b="b"/>
              <a:pathLst>
                <a:path w="27795" h="18993" extrusionOk="0">
                  <a:moveTo>
                    <a:pt x="3302" y="1"/>
                  </a:moveTo>
                  <a:lnTo>
                    <a:pt x="24493" y="1"/>
                  </a:lnTo>
                  <a:cubicBezTo>
                    <a:pt x="26309" y="1"/>
                    <a:pt x="27795" y="1487"/>
                    <a:pt x="27795" y="3303"/>
                  </a:cubicBezTo>
                  <a:lnTo>
                    <a:pt x="27795" y="15691"/>
                  </a:lnTo>
                  <a:cubicBezTo>
                    <a:pt x="27795" y="17507"/>
                    <a:pt x="26309" y="18993"/>
                    <a:pt x="24493" y="18993"/>
                  </a:cubicBezTo>
                  <a:lnTo>
                    <a:pt x="3302" y="18993"/>
                  </a:lnTo>
                  <a:cubicBezTo>
                    <a:pt x="1486" y="18993"/>
                    <a:pt x="0" y="17507"/>
                    <a:pt x="0" y="15691"/>
                  </a:cubicBezTo>
                  <a:lnTo>
                    <a:pt x="0" y="3303"/>
                  </a:lnTo>
                  <a:cubicBezTo>
                    <a:pt x="0" y="1487"/>
                    <a:pt x="1486" y="1"/>
                    <a:pt x="3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87800" y="1515775"/>
              <a:ext cx="694875" cy="185875"/>
            </a:xfrm>
            <a:custGeom>
              <a:avLst/>
              <a:gdLst/>
              <a:ahLst/>
              <a:cxnLst/>
              <a:rect l="l" t="t" r="r" b="b"/>
              <a:pathLst>
                <a:path w="27795" h="7435" extrusionOk="0">
                  <a:moveTo>
                    <a:pt x="27795" y="4"/>
                  </a:moveTo>
                  <a:lnTo>
                    <a:pt x="27795" y="4133"/>
                  </a:lnTo>
                  <a:cubicBezTo>
                    <a:pt x="27795" y="5949"/>
                    <a:pt x="26309" y="7435"/>
                    <a:pt x="24493" y="7435"/>
                  </a:cubicBezTo>
                  <a:lnTo>
                    <a:pt x="3302" y="7435"/>
                  </a:lnTo>
                  <a:cubicBezTo>
                    <a:pt x="1486" y="7435"/>
                    <a:pt x="0" y="5949"/>
                    <a:pt x="0" y="4133"/>
                  </a:cubicBezTo>
                  <a:lnTo>
                    <a:pt x="0" y="25"/>
                  </a:lnTo>
                  <a:cubicBezTo>
                    <a:pt x="294" y="16"/>
                    <a:pt x="587" y="7"/>
                    <a:pt x="892" y="1"/>
                  </a:cubicBezTo>
                  <a:lnTo>
                    <a:pt x="27677" y="1"/>
                  </a:lnTo>
                  <a:cubicBezTo>
                    <a:pt x="27677" y="1"/>
                    <a:pt x="27721" y="2"/>
                    <a:pt x="27795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87800" y="1261600"/>
              <a:ext cx="694875" cy="409450"/>
            </a:xfrm>
            <a:custGeom>
              <a:avLst/>
              <a:gdLst/>
              <a:ahLst/>
              <a:cxnLst/>
              <a:rect l="l" t="t" r="r" b="b"/>
              <a:pathLst>
                <a:path w="27795" h="16378" extrusionOk="0">
                  <a:moveTo>
                    <a:pt x="3302" y="0"/>
                  </a:moveTo>
                  <a:lnTo>
                    <a:pt x="24493" y="0"/>
                  </a:lnTo>
                  <a:cubicBezTo>
                    <a:pt x="26309" y="0"/>
                    <a:pt x="27795" y="1382"/>
                    <a:pt x="27795" y="3073"/>
                  </a:cubicBezTo>
                  <a:lnTo>
                    <a:pt x="27795" y="13304"/>
                  </a:lnTo>
                  <a:cubicBezTo>
                    <a:pt x="27795" y="14995"/>
                    <a:pt x="26309" y="16377"/>
                    <a:pt x="24493" y="16377"/>
                  </a:cubicBezTo>
                  <a:lnTo>
                    <a:pt x="3302" y="16377"/>
                  </a:lnTo>
                  <a:cubicBezTo>
                    <a:pt x="1486" y="16377"/>
                    <a:pt x="0" y="14995"/>
                    <a:pt x="0" y="13304"/>
                  </a:cubicBezTo>
                  <a:lnTo>
                    <a:pt x="0" y="3073"/>
                  </a:lnTo>
                  <a:cubicBezTo>
                    <a:pt x="0" y="1382"/>
                    <a:pt x="1486" y="0"/>
                    <a:pt x="3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87550" y="1261300"/>
              <a:ext cx="695400" cy="410000"/>
            </a:xfrm>
            <a:custGeom>
              <a:avLst/>
              <a:gdLst/>
              <a:ahLst/>
              <a:cxnLst/>
              <a:rect l="l" t="t" r="r" b="b"/>
              <a:pathLst>
                <a:path w="27816" h="16400" extrusionOk="0">
                  <a:moveTo>
                    <a:pt x="3312" y="1"/>
                  </a:moveTo>
                  <a:lnTo>
                    <a:pt x="24503" y="1"/>
                  </a:lnTo>
                  <a:cubicBezTo>
                    <a:pt x="25414" y="1"/>
                    <a:pt x="26241" y="348"/>
                    <a:pt x="26841" y="907"/>
                  </a:cubicBezTo>
                  <a:cubicBezTo>
                    <a:pt x="27442" y="1465"/>
                    <a:pt x="27815" y="2237"/>
                    <a:pt x="27815" y="3085"/>
                  </a:cubicBezTo>
                  <a:lnTo>
                    <a:pt x="27815" y="13316"/>
                  </a:lnTo>
                  <a:cubicBezTo>
                    <a:pt x="27815" y="14165"/>
                    <a:pt x="27442" y="14935"/>
                    <a:pt x="26841" y="15494"/>
                  </a:cubicBezTo>
                  <a:cubicBezTo>
                    <a:pt x="26241" y="16052"/>
                    <a:pt x="25414" y="16399"/>
                    <a:pt x="24503" y="16399"/>
                  </a:cubicBezTo>
                  <a:lnTo>
                    <a:pt x="3312" y="16399"/>
                  </a:lnTo>
                  <a:cubicBezTo>
                    <a:pt x="2402" y="16399"/>
                    <a:pt x="1574" y="16052"/>
                    <a:pt x="974" y="15494"/>
                  </a:cubicBezTo>
                  <a:cubicBezTo>
                    <a:pt x="373" y="14935"/>
                    <a:pt x="0" y="14165"/>
                    <a:pt x="0" y="13316"/>
                  </a:cubicBezTo>
                  <a:lnTo>
                    <a:pt x="0" y="3085"/>
                  </a:lnTo>
                  <a:cubicBezTo>
                    <a:pt x="0" y="2236"/>
                    <a:pt x="373" y="1465"/>
                    <a:pt x="974" y="907"/>
                  </a:cubicBezTo>
                  <a:cubicBezTo>
                    <a:pt x="1574" y="348"/>
                    <a:pt x="2402" y="1"/>
                    <a:pt x="3312" y="1"/>
                  </a:cubicBezTo>
                  <a:close/>
                  <a:moveTo>
                    <a:pt x="24503" y="21"/>
                  </a:moveTo>
                  <a:lnTo>
                    <a:pt x="3312" y="21"/>
                  </a:lnTo>
                  <a:cubicBezTo>
                    <a:pt x="2407" y="21"/>
                    <a:pt x="1584" y="366"/>
                    <a:pt x="987" y="922"/>
                  </a:cubicBezTo>
                  <a:cubicBezTo>
                    <a:pt x="392" y="1477"/>
                    <a:pt x="21" y="2242"/>
                    <a:pt x="21" y="3085"/>
                  </a:cubicBezTo>
                  <a:lnTo>
                    <a:pt x="21" y="13316"/>
                  </a:lnTo>
                  <a:cubicBezTo>
                    <a:pt x="21" y="14159"/>
                    <a:pt x="392" y="14925"/>
                    <a:pt x="987" y="15479"/>
                  </a:cubicBezTo>
                  <a:cubicBezTo>
                    <a:pt x="1584" y="16034"/>
                    <a:pt x="2407" y="16379"/>
                    <a:pt x="3312" y="16379"/>
                  </a:cubicBezTo>
                  <a:lnTo>
                    <a:pt x="24503" y="16379"/>
                  </a:lnTo>
                  <a:cubicBezTo>
                    <a:pt x="25408" y="16379"/>
                    <a:pt x="26231" y="16034"/>
                    <a:pt x="26828" y="15479"/>
                  </a:cubicBezTo>
                  <a:cubicBezTo>
                    <a:pt x="27424" y="14924"/>
                    <a:pt x="27795" y="14159"/>
                    <a:pt x="27795" y="13316"/>
                  </a:cubicBezTo>
                  <a:lnTo>
                    <a:pt x="27795" y="3085"/>
                  </a:lnTo>
                  <a:cubicBezTo>
                    <a:pt x="27795" y="2242"/>
                    <a:pt x="27424" y="1477"/>
                    <a:pt x="26828" y="922"/>
                  </a:cubicBezTo>
                  <a:cubicBezTo>
                    <a:pt x="26231" y="366"/>
                    <a:pt x="25408" y="21"/>
                    <a:pt x="24503" y="21"/>
                  </a:cubicBezTo>
                  <a:close/>
                </a:path>
              </a:pathLst>
            </a:custGeom>
            <a:solidFill>
              <a:srgbClr val="3C69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587800" y="1493800"/>
              <a:ext cx="694875" cy="65475"/>
            </a:xfrm>
            <a:custGeom>
              <a:avLst/>
              <a:gdLst/>
              <a:ahLst/>
              <a:cxnLst/>
              <a:rect l="l" t="t" r="r" b="b"/>
              <a:pathLst>
                <a:path w="27795" h="2619" extrusionOk="0">
                  <a:moveTo>
                    <a:pt x="27795" y="1"/>
                  </a:moveTo>
                  <a:lnTo>
                    <a:pt x="27795" y="880"/>
                  </a:lnTo>
                  <a:lnTo>
                    <a:pt x="23647" y="880"/>
                  </a:lnTo>
                  <a:lnTo>
                    <a:pt x="23181" y="2618"/>
                  </a:lnTo>
                  <a:lnTo>
                    <a:pt x="21210" y="2618"/>
                  </a:lnTo>
                  <a:lnTo>
                    <a:pt x="20743" y="880"/>
                  </a:lnTo>
                  <a:lnTo>
                    <a:pt x="7061" y="880"/>
                  </a:lnTo>
                  <a:lnTo>
                    <a:pt x="6595" y="2618"/>
                  </a:lnTo>
                  <a:lnTo>
                    <a:pt x="4623" y="2618"/>
                  </a:lnTo>
                  <a:lnTo>
                    <a:pt x="4157" y="880"/>
                  </a:lnTo>
                  <a:lnTo>
                    <a:pt x="0" y="913"/>
                  </a:lnTo>
                  <a:lnTo>
                    <a:pt x="0" y="1"/>
                  </a:lnTo>
                  <a:lnTo>
                    <a:pt x="13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602050" y="1256550"/>
              <a:ext cx="603125" cy="39650"/>
            </a:xfrm>
            <a:custGeom>
              <a:avLst/>
              <a:gdLst/>
              <a:ahLst/>
              <a:cxnLst/>
              <a:rect l="l" t="t" r="r" b="b"/>
              <a:pathLst>
                <a:path w="24125" h="1586" extrusionOk="0">
                  <a:moveTo>
                    <a:pt x="379" y="1491"/>
                  </a:moveTo>
                  <a:cubicBezTo>
                    <a:pt x="307" y="1575"/>
                    <a:pt x="179" y="1586"/>
                    <a:pt x="96" y="1514"/>
                  </a:cubicBezTo>
                  <a:cubicBezTo>
                    <a:pt x="11" y="1441"/>
                    <a:pt x="1" y="1314"/>
                    <a:pt x="73" y="1229"/>
                  </a:cubicBezTo>
                  <a:cubicBezTo>
                    <a:pt x="402" y="847"/>
                    <a:pt x="810" y="535"/>
                    <a:pt x="1273" y="321"/>
                  </a:cubicBezTo>
                  <a:cubicBezTo>
                    <a:pt x="1718" y="115"/>
                    <a:pt x="2213" y="0"/>
                    <a:pt x="2732" y="0"/>
                  </a:cubicBezTo>
                  <a:lnTo>
                    <a:pt x="23923" y="0"/>
                  </a:lnTo>
                  <a:cubicBezTo>
                    <a:pt x="24033" y="0"/>
                    <a:pt x="24125" y="90"/>
                    <a:pt x="24125" y="202"/>
                  </a:cubicBezTo>
                  <a:cubicBezTo>
                    <a:pt x="24125" y="313"/>
                    <a:pt x="24033" y="403"/>
                    <a:pt x="23923" y="403"/>
                  </a:cubicBezTo>
                  <a:lnTo>
                    <a:pt x="2732" y="403"/>
                  </a:lnTo>
                  <a:cubicBezTo>
                    <a:pt x="2271" y="403"/>
                    <a:pt x="1834" y="505"/>
                    <a:pt x="1441" y="687"/>
                  </a:cubicBezTo>
                  <a:cubicBezTo>
                    <a:pt x="1032" y="877"/>
                    <a:pt x="669" y="1153"/>
                    <a:pt x="379" y="14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05025" y="1488900"/>
              <a:ext cx="679775" cy="10100"/>
            </a:xfrm>
            <a:custGeom>
              <a:avLst/>
              <a:gdLst/>
              <a:ahLst/>
              <a:cxnLst/>
              <a:rect l="l" t="t" r="r" b="b"/>
              <a:pathLst>
                <a:path w="27191" h="404" extrusionOk="0">
                  <a:moveTo>
                    <a:pt x="203" y="404"/>
                  </a:moveTo>
                  <a:cubicBezTo>
                    <a:pt x="92" y="404"/>
                    <a:pt x="1" y="313"/>
                    <a:pt x="1" y="202"/>
                  </a:cubicBezTo>
                  <a:cubicBezTo>
                    <a:pt x="1" y="91"/>
                    <a:pt x="92" y="1"/>
                    <a:pt x="203" y="1"/>
                  </a:cubicBezTo>
                  <a:lnTo>
                    <a:pt x="26988" y="1"/>
                  </a:lnTo>
                  <a:cubicBezTo>
                    <a:pt x="27100" y="1"/>
                    <a:pt x="27190" y="91"/>
                    <a:pt x="27190" y="202"/>
                  </a:cubicBezTo>
                  <a:cubicBezTo>
                    <a:pt x="27190" y="313"/>
                    <a:pt x="27100" y="404"/>
                    <a:pt x="26988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839650" y="1288075"/>
              <a:ext cx="191200" cy="191200"/>
            </a:xfrm>
            <a:custGeom>
              <a:avLst/>
              <a:gdLst/>
              <a:ahLst/>
              <a:cxnLst/>
              <a:rect l="l" t="t" r="r" b="b"/>
              <a:pathLst>
                <a:path w="7648" h="7648" extrusionOk="0">
                  <a:moveTo>
                    <a:pt x="3824" y="0"/>
                  </a:moveTo>
                  <a:cubicBezTo>
                    <a:pt x="4880" y="0"/>
                    <a:pt x="5835" y="428"/>
                    <a:pt x="6527" y="1120"/>
                  </a:cubicBezTo>
                  <a:cubicBezTo>
                    <a:pt x="7220" y="1812"/>
                    <a:pt x="7648" y="2768"/>
                    <a:pt x="7648" y="3824"/>
                  </a:cubicBezTo>
                  <a:cubicBezTo>
                    <a:pt x="7648" y="4880"/>
                    <a:pt x="7220" y="5836"/>
                    <a:pt x="6527" y="6528"/>
                  </a:cubicBezTo>
                  <a:cubicBezTo>
                    <a:pt x="5835" y="7220"/>
                    <a:pt x="4880" y="7648"/>
                    <a:pt x="3824" y="7648"/>
                  </a:cubicBezTo>
                  <a:cubicBezTo>
                    <a:pt x="2768" y="7648"/>
                    <a:pt x="1812" y="7220"/>
                    <a:pt x="1120" y="6528"/>
                  </a:cubicBezTo>
                  <a:cubicBezTo>
                    <a:pt x="428" y="5836"/>
                    <a:pt x="0" y="4880"/>
                    <a:pt x="0" y="3824"/>
                  </a:cubicBezTo>
                  <a:cubicBezTo>
                    <a:pt x="0" y="2768"/>
                    <a:pt x="428" y="1812"/>
                    <a:pt x="1120" y="1120"/>
                  </a:cubicBezTo>
                  <a:cubicBezTo>
                    <a:pt x="1812" y="428"/>
                    <a:pt x="2768" y="0"/>
                    <a:pt x="3824" y="0"/>
                  </a:cubicBezTo>
                  <a:close/>
                  <a:moveTo>
                    <a:pt x="6243" y="1405"/>
                  </a:moveTo>
                  <a:cubicBezTo>
                    <a:pt x="5623" y="786"/>
                    <a:pt x="4768" y="403"/>
                    <a:pt x="3824" y="403"/>
                  </a:cubicBezTo>
                  <a:cubicBezTo>
                    <a:pt x="2879" y="403"/>
                    <a:pt x="2024" y="786"/>
                    <a:pt x="1405" y="1405"/>
                  </a:cubicBezTo>
                  <a:cubicBezTo>
                    <a:pt x="786" y="2024"/>
                    <a:pt x="403" y="2879"/>
                    <a:pt x="403" y="3824"/>
                  </a:cubicBezTo>
                  <a:cubicBezTo>
                    <a:pt x="403" y="4769"/>
                    <a:pt x="786" y="5624"/>
                    <a:pt x="1405" y="6243"/>
                  </a:cubicBezTo>
                  <a:cubicBezTo>
                    <a:pt x="2024" y="6863"/>
                    <a:pt x="2879" y="7245"/>
                    <a:pt x="3824" y="7245"/>
                  </a:cubicBezTo>
                  <a:cubicBezTo>
                    <a:pt x="4768" y="7245"/>
                    <a:pt x="5623" y="6861"/>
                    <a:pt x="6243" y="6243"/>
                  </a:cubicBezTo>
                  <a:cubicBezTo>
                    <a:pt x="6861" y="5624"/>
                    <a:pt x="7244" y="4768"/>
                    <a:pt x="7244" y="3824"/>
                  </a:cubicBezTo>
                  <a:cubicBezTo>
                    <a:pt x="7244" y="2879"/>
                    <a:pt x="6861" y="2024"/>
                    <a:pt x="6243" y="14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865225" y="1313650"/>
              <a:ext cx="140025" cy="140075"/>
            </a:xfrm>
            <a:custGeom>
              <a:avLst/>
              <a:gdLst/>
              <a:ahLst/>
              <a:cxnLst/>
              <a:rect l="l" t="t" r="r" b="b"/>
              <a:pathLst>
                <a:path w="5601" h="5603" extrusionOk="0">
                  <a:moveTo>
                    <a:pt x="1893" y="0"/>
                  </a:moveTo>
                  <a:lnTo>
                    <a:pt x="3709" y="0"/>
                  </a:lnTo>
                  <a:lnTo>
                    <a:pt x="3709" y="1893"/>
                  </a:lnTo>
                  <a:lnTo>
                    <a:pt x="5601" y="1893"/>
                  </a:lnTo>
                  <a:lnTo>
                    <a:pt x="5601" y="3710"/>
                  </a:lnTo>
                  <a:lnTo>
                    <a:pt x="3709" y="3710"/>
                  </a:lnTo>
                  <a:lnTo>
                    <a:pt x="3709" y="5602"/>
                  </a:lnTo>
                  <a:lnTo>
                    <a:pt x="1893" y="5602"/>
                  </a:lnTo>
                  <a:lnTo>
                    <a:pt x="1893" y="3710"/>
                  </a:lnTo>
                  <a:lnTo>
                    <a:pt x="0" y="3710"/>
                  </a:lnTo>
                  <a:lnTo>
                    <a:pt x="0" y="1893"/>
                  </a:lnTo>
                  <a:lnTo>
                    <a:pt x="1893" y="18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6120100" y="1451500"/>
              <a:ext cx="44250" cy="101325"/>
            </a:xfrm>
            <a:custGeom>
              <a:avLst/>
              <a:gdLst/>
              <a:ahLst/>
              <a:cxnLst/>
              <a:rect l="l" t="t" r="r" b="b"/>
              <a:pathLst>
                <a:path w="1770" h="4053" extrusionOk="0">
                  <a:moveTo>
                    <a:pt x="0" y="0"/>
                  </a:moveTo>
                  <a:lnTo>
                    <a:pt x="0" y="4052"/>
                  </a:lnTo>
                  <a:lnTo>
                    <a:pt x="1769" y="4052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5706125" y="1451500"/>
              <a:ext cx="44250" cy="101325"/>
            </a:xfrm>
            <a:custGeom>
              <a:avLst/>
              <a:gdLst/>
              <a:ahLst/>
              <a:cxnLst/>
              <a:rect l="l" t="t" r="r" b="b"/>
              <a:pathLst>
                <a:path w="1770" h="4053" extrusionOk="0">
                  <a:moveTo>
                    <a:pt x="1" y="0"/>
                  </a:moveTo>
                  <a:lnTo>
                    <a:pt x="1" y="4052"/>
                  </a:lnTo>
                  <a:lnTo>
                    <a:pt x="1770" y="405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2"/>
          <p:cNvSpPr txBox="1">
            <a:spLocks noGrp="1"/>
          </p:cNvSpPr>
          <p:nvPr>
            <p:ph type="title"/>
          </p:nvPr>
        </p:nvSpPr>
        <p:spPr>
          <a:xfrm>
            <a:off x="720000" y="345481"/>
            <a:ext cx="7704000" cy="6995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Diabetes &amp; Heart Disease: The Silent Killers</a:t>
            </a:r>
            <a:endParaRPr sz="2800" dirty="0"/>
          </a:p>
        </p:txBody>
      </p:sp>
      <p:grpSp>
        <p:nvGrpSpPr>
          <p:cNvPr id="1103" name="Google Shape;1103;p32"/>
          <p:cNvGrpSpPr/>
          <p:nvPr/>
        </p:nvGrpSpPr>
        <p:grpSpPr>
          <a:xfrm>
            <a:off x="125770" y="3874228"/>
            <a:ext cx="1178676" cy="1187774"/>
            <a:chOff x="4638950" y="1186850"/>
            <a:chExt cx="654275" cy="659325"/>
          </a:xfrm>
        </p:grpSpPr>
        <p:sp>
          <p:nvSpPr>
            <p:cNvPr id="1104" name="Google Shape;1104;p32"/>
            <p:cNvSpPr/>
            <p:nvPr/>
          </p:nvSpPr>
          <p:spPr>
            <a:xfrm>
              <a:off x="4640050" y="1186850"/>
              <a:ext cx="272675" cy="306850"/>
            </a:xfrm>
            <a:custGeom>
              <a:avLst/>
              <a:gdLst/>
              <a:ahLst/>
              <a:cxnLst/>
              <a:rect l="l" t="t" r="r" b="b"/>
              <a:pathLst>
                <a:path w="10907" h="12274" extrusionOk="0">
                  <a:moveTo>
                    <a:pt x="3187" y="81"/>
                  </a:moveTo>
                  <a:cubicBezTo>
                    <a:pt x="3320" y="90"/>
                    <a:pt x="3420" y="205"/>
                    <a:pt x="3412" y="339"/>
                  </a:cubicBezTo>
                  <a:cubicBezTo>
                    <a:pt x="3403" y="471"/>
                    <a:pt x="3288" y="571"/>
                    <a:pt x="3155" y="563"/>
                  </a:cubicBezTo>
                  <a:cubicBezTo>
                    <a:pt x="2936" y="547"/>
                    <a:pt x="2725" y="535"/>
                    <a:pt x="2523" y="526"/>
                  </a:cubicBezTo>
                  <a:cubicBezTo>
                    <a:pt x="2305" y="514"/>
                    <a:pt x="2093" y="506"/>
                    <a:pt x="1885" y="501"/>
                  </a:cubicBezTo>
                  <a:cubicBezTo>
                    <a:pt x="1457" y="488"/>
                    <a:pt x="1228" y="532"/>
                    <a:pt x="1105" y="722"/>
                  </a:cubicBezTo>
                  <a:cubicBezTo>
                    <a:pt x="951" y="960"/>
                    <a:pt x="879" y="1431"/>
                    <a:pt x="781" y="2240"/>
                  </a:cubicBezTo>
                  <a:cubicBezTo>
                    <a:pt x="506" y="4490"/>
                    <a:pt x="486" y="6979"/>
                    <a:pt x="1140" y="8836"/>
                  </a:cubicBezTo>
                  <a:cubicBezTo>
                    <a:pt x="1630" y="10232"/>
                    <a:pt x="2508" y="11268"/>
                    <a:pt x="3959" y="11552"/>
                  </a:cubicBezTo>
                  <a:lnTo>
                    <a:pt x="3966" y="11554"/>
                  </a:lnTo>
                  <a:cubicBezTo>
                    <a:pt x="5359" y="11768"/>
                    <a:pt x="6536" y="11076"/>
                    <a:pt x="7494" y="9914"/>
                  </a:cubicBezTo>
                  <a:cubicBezTo>
                    <a:pt x="8745" y="8395"/>
                    <a:pt x="9625" y="6083"/>
                    <a:pt x="10134" y="3898"/>
                  </a:cubicBezTo>
                  <a:cubicBezTo>
                    <a:pt x="10320" y="3104"/>
                    <a:pt x="10415" y="2636"/>
                    <a:pt x="10351" y="2360"/>
                  </a:cubicBezTo>
                  <a:cubicBezTo>
                    <a:pt x="10301" y="2140"/>
                    <a:pt x="10101" y="2020"/>
                    <a:pt x="9695" y="1884"/>
                  </a:cubicBezTo>
                  <a:cubicBezTo>
                    <a:pt x="9514" y="1824"/>
                    <a:pt x="9321" y="1762"/>
                    <a:pt x="9118" y="1698"/>
                  </a:cubicBezTo>
                  <a:cubicBezTo>
                    <a:pt x="8913" y="1634"/>
                    <a:pt x="8720" y="1576"/>
                    <a:pt x="8543" y="1523"/>
                  </a:cubicBezTo>
                  <a:cubicBezTo>
                    <a:pt x="8415" y="1487"/>
                    <a:pt x="8342" y="1353"/>
                    <a:pt x="8379" y="1225"/>
                  </a:cubicBezTo>
                  <a:cubicBezTo>
                    <a:pt x="8416" y="1098"/>
                    <a:pt x="8550" y="1023"/>
                    <a:pt x="8678" y="1061"/>
                  </a:cubicBezTo>
                  <a:cubicBezTo>
                    <a:pt x="8888" y="1122"/>
                    <a:pt x="9083" y="1181"/>
                    <a:pt x="9262" y="1237"/>
                  </a:cubicBezTo>
                  <a:cubicBezTo>
                    <a:pt x="9447" y="1294"/>
                    <a:pt x="9642" y="1358"/>
                    <a:pt x="9848" y="1426"/>
                  </a:cubicBezTo>
                  <a:cubicBezTo>
                    <a:pt x="10431" y="1622"/>
                    <a:pt x="10723" y="1822"/>
                    <a:pt x="10822" y="2253"/>
                  </a:cubicBezTo>
                  <a:cubicBezTo>
                    <a:pt x="10907" y="2628"/>
                    <a:pt x="10806" y="3144"/>
                    <a:pt x="10605" y="4007"/>
                  </a:cubicBezTo>
                  <a:cubicBezTo>
                    <a:pt x="10082" y="6252"/>
                    <a:pt x="9171" y="8637"/>
                    <a:pt x="7866" y="10220"/>
                  </a:cubicBezTo>
                  <a:cubicBezTo>
                    <a:pt x="6805" y="11508"/>
                    <a:pt x="5483" y="12273"/>
                    <a:pt x="3895" y="12030"/>
                  </a:cubicBezTo>
                  <a:cubicBezTo>
                    <a:pt x="3886" y="12030"/>
                    <a:pt x="3876" y="12028"/>
                    <a:pt x="3867" y="12027"/>
                  </a:cubicBezTo>
                  <a:cubicBezTo>
                    <a:pt x="2219" y="11703"/>
                    <a:pt x="1230" y="10550"/>
                    <a:pt x="683" y="8997"/>
                  </a:cubicBezTo>
                  <a:cubicBezTo>
                    <a:pt x="1" y="7058"/>
                    <a:pt x="19" y="4491"/>
                    <a:pt x="301" y="2182"/>
                  </a:cubicBezTo>
                  <a:cubicBezTo>
                    <a:pt x="408" y="1302"/>
                    <a:pt x="490" y="783"/>
                    <a:pt x="700" y="460"/>
                  </a:cubicBezTo>
                  <a:cubicBezTo>
                    <a:pt x="940" y="89"/>
                    <a:pt x="1285" y="1"/>
                    <a:pt x="1899" y="18"/>
                  </a:cubicBezTo>
                  <a:cubicBezTo>
                    <a:pt x="2120" y="25"/>
                    <a:pt x="2336" y="33"/>
                    <a:pt x="2546" y="43"/>
                  </a:cubicBezTo>
                  <a:cubicBezTo>
                    <a:pt x="2768" y="54"/>
                    <a:pt x="2982" y="67"/>
                    <a:pt x="3187" y="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4638950" y="1308475"/>
              <a:ext cx="249125" cy="188025"/>
            </a:xfrm>
            <a:custGeom>
              <a:avLst/>
              <a:gdLst/>
              <a:ahLst/>
              <a:cxnLst/>
              <a:rect l="l" t="t" r="r" b="b"/>
              <a:pathLst>
                <a:path w="9965" h="7521" extrusionOk="0">
                  <a:moveTo>
                    <a:pt x="2" y="409"/>
                  </a:moveTo>
                  <a:cubicBezTo>
                    <a:pt x="0" y="188"/>
                    <a:pt x="178" y="5"/>
                    <a:pt x="400" y="3"/>
                  </a:cubicBezTo>
                  <a:cubicBezTo>
                    <a:pt x="621" y="0"/>
                    <a:pt x="804" y="177"/>
                    <a:pt x="806" y="400"/>
                  </a:cubicBezTo>
                  <a:cubicBezTo>
                    <a:pt x="826" y="2037"/>
                    <a:pt x="1072" y="3597"/>
                    <a:pt x="1698" y="4746"/>
                  </a:cubicBezTo>
                  <a:cubicBezTo>
                    <a:pt x="2196" y="5662"/>
                    <a:pt x="2946" y="6316"/>
                    <a:pt x="4034" y="6529"/>
                  </a:cubicBezTo>
                  <a:lnTo>
                    <a:pt x="4046" y="6532"/>
                  </a:lnTo>
                  <a:cubicBezTo>
                    <a:pt x="5074" y="6686"/>
                    <a:pt x="5979" y="6320"/>
                    <a:pt x="6758" y="5631"/>
                  </a:cubicBezTo>
                  <a:cubicBezTo>
                    <a:pt x="7738" y="4765"/>
                    <a:pt x="8531" y="3393"/>
                    <a:pt x="9134" y="1869"/>
                  </a:cubicBezTo>
                  <a:cubicBezTo>
                    <a:pt x="9215" y="1662"/>
                    <a:pt x="9449" y="1561"/>
                    <a:pt x="9656" y="1643"/>
                  </a:cubicBezTo>
                  <a:cubicBezTo>
                    <a:pt x="9863" y="1724"/>
                    <a:pt x="9965" y="1958"/>
                    <a:pt x="9882" y="2166"/>
                  </a:cubicBezTo>
                  <a:cubicBezTo>
                    <a:pt x="9239" y="3792"/>
                    <a:pt x="8377" y="5273"/>
                    <a:pt x="7291" y="6233"/>
                  </a:cubicBezTo>
                  <a:cubicBezTo>
                    <a:pt x="6336" y="7076"/>
                    <a:pt x="5216" y="7520"/>
                    <a:pt x="3926" y="7326"/>
                  </a:cubicBezTo>
                  <a:cubicBezTo>
                    <a:pt x="3911" y="7325"/>
                    <a:pt x="3896" y="7323"/>
                    <a:pt x="3880" y="7320"/>
                  </a:cubicBezTo>
                  <a:cubicBezTo>
                    <a:pt x="2529" y="7054"/>
                    <a:pt x="1604" y="6252"/>
                    <a:pt x="993" y="5131"/>
                  </a:cubicBezTo>
                  <a:cubicBezTo>
                    <a:pt x="297" y="3854"/>
                    <a:pt x="25" y="2165"/>
                    <a:pt x="2" y="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4699000" y="1385375"/>
              <a:ext cx="594225" cy="387400"/>
            </a:xfrm>
            <a:custGeom>
              <a:avLst/>
              <a:gdLst/>
              <a:ahLst/>
              <a:cxnLst/>
              <a:rect l="l" t="t" r="r" b="b"/>
              <a:pathLst>
                <a:path w="23769" h="15496" extrusionOk="0">
                  <a:moveTo>
                    <a:pt x="1003" y="3696"/>
                  </a:moveTo>
                  <a:cubicBezTo>
                    <a:pt x="1071" y="3464"/>
                    <a:pt x="1317" y="3330"/>
                    <a:pt x="1551" y="3399"/>
                  </a:cubicBezTo>
                  <a:cubicBezTo>
                    <a:pt x="1784" y="3467"/>
                    <a:pt x="1917" y="3712"/>
                    <a:pt x="1849" y="3945"/>
                  </a:cubicBezTo>
                  <a:cubicBezTo>
                    <a:pt x="909" y="7129"/>
                    <a:pt x="905" y="9529"/>
                    <a:pt x="1553" y="10987"/>
                  </a:cubicBezTo>
                  <a:cubicBezTo>
                    <a:pt x="1851" y="11658"/>
                    <a:pt x="2289" y="12117"/>
                    <a:pt x="2836" y="12343"/>
                  </a:cubicBezTo>
                  <a:cubicBezTo>
                    <a:pt x="3392" y="12572"/>
                    <a:pt x="4076" y="12572"/>
                    <a:pt x="4855" y="12321"/>
                  </a:cubicBezTo>
                  <a:cubicBezTo>
                    <a:pt x="6751" y="11710"/>
                    <a:pt x="9131" y="9675"/>
                    <a:pt x="11588" y="5958"/>
                  </a:cubicBezTo>
                  <a:cubicBezTo>
                    <a:pt x="13110" y="3657"/>
                    <a:pt x="14647" y="2132"/>
                    <a:pt x="16090" y="1239"/>
                  </a:cubicBezTo>
                  <a:cubicBezTo>
                    <a:pt x="17806" y="179"/>
                    <a:pt x="19399" y="1"/>
                    <a:pt x="20696" y="475"/>
                  </a:cubicBezTo>
                  <a:cubicBezTo>
                    <a:pt x="20859" y="535"/>
                    <a:pt x="21015" y="606"/>
                    <a:pt x="21167" y="685"/>
                  </a:cubicBezTo>
                  <a:cubicBezTo>
                    <a:pt x="23110" y="1709"/>
                    <a:pt x="23768" y="4210"/>
                    <a:pt x="23767" y="6908"/>
                  </a:cubicBezTo>
                  <a:cubicBezTo>
                    <a:pt x="23767" y="9517"/>
                    <a:pt x="23153" y="12326"/>
                    <a:pt x="22507" y="14091"/>
                  </a:cubicBezTo>
                  <a:cubicBezTo>
                    <a:pt x="22348" y="14523"/>
                    <a:pt x="22186" y="14897"/>
                    <a:pt x="22028" y="15197"/>
                  </a:cubicBezTo>
                  <a:cubicBezTo>
                    <a:pt x="21915" y="15413"/>
                    <a:pt x="21648" y="15495"/>
                    <a:pt x="21433" y="15381"/>
                  </a:cubicBezTo>
                  <a:cubicBezTo>
                    <a:pt x="21217" y="15268"/>
                    <a:pt x="21135" y="15001"/>
                    <a:pt x="21248" y="14786"/>
                  </a:cubicBezTo>
                  <a:cubicBezTo>
                    <a:pt x="21386" y="14524"/>
                    <a:pt x="21532" y="14186"/>
                    <a:pt x="21678" y="13788"/>
                  </a:cubicBezTo>
                  <a:cubicBezTo>
                    <a:pt x="22298" y="12094"/>
                    <a:pt x="22886" y="9402"/>
                    <a:pt x="22887" y="6908"/>
                  </a:cubicBezTo>
                  <a:cubicBezTo>
                    <a:pt x="22888" y="4507"/>
                    <a:pt x="22348" y="2305"/>
                    <a:pt x="20756" y="1465"/>
                  </a:cubicBezTo>
                  <a:cubicBezTo>
                    <a:pt x="20642" y="1406"/>
                    <a:pt x="20521" y="1352"/>
                    <a:pt x="20392" y="1304"/>
                  </a:cubicBezTo>
                  <a:cubicBezTo>
                    <a:pt x="19341" y="919"/>
                    <a:pt x="18016" y="1084"/>
                    <a:pt x="16552" y="1988"/>
                  </a:cubicBezTo>
                  <a:cubicBezTo>
                    <a:pt x="15213" y="2816"/>
                    <a:pt x="13771" y="4255"/>
                    <a:pt x="12323" y="6445"/>
                  </a:cubicBezTo>
                  <a:cubicBezTo>
                    <a:pt x="9747" y="10341"/>
                    <a:pt x="7195" y="12493"/>
                    <a:pt x="5125" y="13160"/>
                  </a:cubicBezTo>
                  <a:cubicBezTo>
                    <a:pt x="4139" y="13476"/>
                    <a:pt x="3250" y="13467"/>
                    <a:pt x="2500" y="13157"/>
                  </a:cubicBezTo>
                  <a:cubicBezTo>
                    <a:pt x="1741" y="12843"/>
                    <a:pt x="1143" y="12230"/>
                    <a:pt x="748" y="11343"/>
                  </a:cubicBezTo>
                  <a:cubicBezTo>
                    <a:pt x="21" y="9705"/>
                    <a:pt x="1" y="7091"/>
                    <a:pt x="1003" y="3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5246025" y="1463125"/>
              <a:ext cx="36900" cy="263025"/>
            </a:xfrm>
            <a:custGeom>
              <a:avLst/>
              <a:gdLst/>
              <a:ahLst/>
              <a:cxnLst/>
              <a:rect l="l" t="t" r="r" b="b"/>
              <a:pathLst>
                <a:path w="1476" h="10521" extrusionOk="0">
                  <a:moveTo>
                    <a:pt x="611" y="148"/>
                  </a:moveTo>
                  <a:cubicBezTo>
                    <a:pt x="593" y="96"/>
                    <a:pt x="620" y="39"/>
                    <a:pt x="673" y="19"/>
                  </a:cubicBezTo>
                  <a:cubicBezTo>
                    <a:pt x="725" y="1"/>
                    <a:pt x="782" y="28"/>
                    <a:pt x="802" y="80"/>
                  </a:cubicBezTo>
                  <a:cubicBezTo>
                    <a:pt x="1148" y="1049"/>
                    <a:pt x="1475" y="2841"/>
                    <a:pt x="1346" y="5080"/>
                  </a:cubicBezTo>
                  <a:cubicBezTo>
                    <a:pt x="1254" y="6683"/>
                    <a:pt x="929" y="8516"/>
                    <a:pt x="207" y="10443"/>
                  </a:cubicBezTo>
                  <a:cubicBezTo>
                    <a:pt x="188" y="10494"/>
                    <a:pt x="131" y="10520"/>
                    <a:pt x="78" y="10501"/>
                  </a:cubicBezTo>
                  <a:cubicBezTo>
                    <a:pt x="27" y="10481"/>
                    <a:pt x="1" y="10424"/>
                    <a:pt x="19" y="10372"/>
                  </a:cubicBezTo>
                  <a:cubicBezTo>
                    <a:pt x="732" y="8467"/>
                    <a:pt x="1054" y="6654"/>
                    <a:pt x="1145" y="5069"/>
                  </a:cubicBezTo>
                  <a:cubicBezTo>
                    <a:pt x="1273" y="2861"/>
                    <a:pt x="951" y="1099"/>
                    <a:pt x="611" y="148"/>
                  </a:cubicBezTo>
                  <a:close/>
                </a:path>
              </a:pathLst>
            </a:custGeom>
            <a:solidFill>
              <a:srgbClr val="6D4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4642300" y="1315550"/>
              <a:ext cx="49975" cy="147650"/>
            </a:xfrm>
            <a:custGeom>
              <a:avLst/>
              <a:gdLst/>
              <a:ahLst/>
              <a:cxnLst/>
              <a:rect l="l" t="t" r="r" b="b"/>
              <a:pathLst>
                <a:path w="1999" h="5906" extrusionOk="0">
                  <a:moveTo>
                    <a:pt x="2" y="102"/>
                  </a:moveTo>
                  <a:cubicBezTo>
                    <a:pt x="1" y="46"/>
                    <a:pt x="46" y="2"/>
                    <a:pt x="101" y="1"/>
                  </a:cubicBezTo>
                  <a:cubicBezTo>
                    <a:pt x="157" y="1"/>
                    <a:pt x="202" y="45"/>
                    <a:pt x="203" y="101"/>
                  </a:cubicBezTo>
                  <a:cubicBezTo>
                    <a:pt x="213" y="1176"/>
                    <a:pt x="301" y="2219"/>
                    <a:pt x="563" y="3177"/>
                  </a:cubicBezTo>
                  <a:cubicBezTo>
                    <a:pt x="825" y="4128"/>
                    <a:pt x="1259" y="4995"/>
                    <a:pt x="1961" y="5725"/>
                  </a:cubicBezTo>
                  <a:cubicBezTo>
                    <a:pt x="1998" y="5765"/>
                    <a:pt x="1997" y="5829"/>
                    <a:pt x="1957" y="5867"/>
                  </a:cubicBezTo>
                  <a:cubicBezTo>
                    <a:pt x="1917" y="5905"/>
                    <a:pt x="1853" y="5904"/>
                    <a:pt x="1816" y="5864"/>
                  </a:cubicBezTo>
                  <a:cubicBezTo>
                    <a:pt x="1087" y="5108"/>
                    <a:pt x="639" y="4211"/>
                    <a:pt x="369" y="3230"/>
                  </a:cubicBezTo>
                  <a:cubicBezTo>
                    <a:pt x="102" y="2254"/>
                    <a:pt x="12" y="1193"/>
                    <a:pt x="2" y="102"/>
                  </a:cubicBezTo>
                  <a:close/>
                </a:path>
              </a:pathLst>
            </a:custGeom>
            <a:solidFill>
              <a:srgbClr val="6D4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5159275" y="1728875"/>
              <a:ext cx="126125" cy="117300"/>
            </a:xfrm>
            <a:custGeom>
              <a:avLst/>
              <a:gdLst/>
              <a:ahLst/>
              <a:cxnLst/>
              <a:rect l="l" t="t" r="r" b="b"/>
              <a:pathLst>
                <a:path w="5045" h="4692" extrusionOk="0">
                  <a:moveTo>
                    <a:pt x="2520" y="0"/>
                  </a:moveTo>
                  <a:cubicBezTo>
                    <a:pt x="1388" y="0"/>
                    <a:pt x="393" y="820"/>
                    <a:pt x="207" y="1972"/>
                  </a:cubicBezTo>
                  <a:cubicBezTo>
                    <a:pt x="1" y="3251"/>
                    <a:pt x="870" y="4455"/>
                    <a:pt x="2150" y="4661"/>
                  </a:cubicBezTo>
                  <a:cubicBezTo>
                    <a:pt x="2276" y="4682"/>
                    <a:pt x="2401" y="4691"/>
                    <a:pt x="2525" y="4691"/>
                  </a:cubicBezTo>
                  <a:cubicBezTo>
                    <a:pt x="3656" y="4691"/>
                    <a:pt x="4653" y="3872"/>
                    <a:pt x="4838" y="2719"/>
                  </a:cubicBezTo>
                  <a:cubicBezTo>
                    <a:pt x="5045" y="1440"/>
                    <a:pt x="4175" y="236"/>
                    <a:pt x="2896" y="31"/>
                  </a:cubicBezTo>
                  <a:cubicBezTo>
                    <a:pt x="2770" y="10"/>
                    <a:pt x="2644" y="0"/>
                    <a:pt x="2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189475" y="1754775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2604" h="2604" extrusionOk="0">
                  <a:moveTo>
                    <a:pt x="1302" y="0"/>
                  </a:moveTo>
                  <a:cubicBezTo>
                    <a:pt x="2021" y="0"/>
                    <a:pt x="2604" y="583"/>
                    <a:pt x="2604" y="1303"/>
                  </a:cubicBezTo>
                  <a:cubicBezTo>
                    <a:pt x="2604" y="2022"/>
                    <a:pt x="2021" y="2604"/>
                    <a:pt x="1302" y="2604"/>
                  </a:cubicBezTo>
                  <a:cubicBezTo>
                    <a:pt x="582" y="2604"/>
                    <a:pt x="0" y="2022"/>
                    <a:pt x="0" y="1303"/>
                  </a:cubicBezTo>
                  <a:cubicBezTo>
                    <a:pt x="0" y="583"/>
                    <a:pt x="582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5BEC4E-C684-5504-A0F7-D6A781E3BBB5}"/>
              </a:ext>
            </a:extLst>
          </p:cNvPr>
          <p:cNvSpPr/>
          <p:nvPr/>
        </p:nvSpPr>
        <p:spPr>
          <a:xfrm>
            <a:off x="1521881" y="1498859"/>
            <a:ext cx="3059736" cy="27692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Diabetes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38.4M</a:t>
            </a:r>
            <a:r>
              <a:rPr lang="en-US" dirty="0"/>
              <a:t> Americans (11.6%), 537M+ globally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8.7M</a:t>
            </a:r>
            <a:r>
              <a:rPr lang="en-US" dirty="0"/>
              <a:t> undiagnosed, 81% unaware of prediabetes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Costs </a:t>
            </a:r>
            <a:r>
              <a:rPr lang="en-US" b="1" dirty="0"/>
              <a:t>$412B+ </a:t>
            </a:r>
            <a:r>
              <a:rPr lang="en-US" dirty="0"/>
              <a:t>annually in the U.S.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7E0963-2A1D-5D08-6339-5D2B12CA33BA}"/>
              </a:ext>
            </a:extLst>
          </p:cNvPr>
          <p:cNvSpPr/>
          <p:nvPr/>
        </p:nvSpPr>
        <p:spPr>
          <a:xfrm>
            <a:off x="4941264" y="1498859"/>
            <a:ext cx="3059736" cy="27692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Cardiovascular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Leading cause of death in the U.S. (</a:t>
            </a:r>
            <a:r>
              <a:rPr lang="en-US" b="1" dirty="0"/>
              <a:t>702,880</a:t>
            </a:r>
            <a:r>
              <a:rPr lang="en-US" dirty="0"/>
              <a:t> deaths in 2022)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1 in 20 adults</a:t>
            </a:r>
            <a:r>
              <a:rPr lang="en-US" dirty="0"/>
              <a:t>, damage occurs unnoticed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Costs </a:t>
            </a:r>
            <a:r>
              <a:rPr lang="en-US" b="1" dirty="0"/>
              <a:t>$252B+ annually</a:t>
            </a:r>
            <a:r>
              <a:rPr lang="en-US" dirty="0"/>
              <a:t>, one death </a:t>
            </a:r>
            <a:r>
              <a:rPr lang="en-US" b="1" dirty="0"/>
              <a:t>every 33 seconds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3"/>
          <p:cNvSpPr txBox="1">
            <a:spLocks noGrp="1"/>
          </p:cNvSpPr>
          <p:nvPr>
            <p:ph type="subTitle" idx="4"/>
          </p:nvPr>
        </p:nvSpPr>
        <p:spPr>
          <a:xfrm>
            <a:off x="1159660" y="2646092"/>
            <a:ext cx="2619300" cy="6393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Why Early Detection Matters</a:t>
            </a:r>
            <a:endParaRPr dirty="0"/>
          </a:p>
        </p:txBody>
      </p:sp>
      <p:sp>
        <p:nvSpPr>
          <p:cNvPr id="1116" name="Google Shape;111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117" name="Google Shape;1117;p33"/>
          <p:cNvSpPr txBox="1">
            <a:spLocks noGrp="1"/>
          </p:cNvSpPr>
          <p:nvPr>
            <p:ph type="subTitle" idx="1"/>
          </p:nvPr>
        </p:nvSpPr>
        <p:spPr>
          <a:xfrm>
            <a:off x="4228971" y="2611457"/>
            <a:ext cx="3744319" cy="960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Early intervention = Lower healthcare costs &amp; better outcomes</a:t>
            </a: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ML-driven prediction can save lives before complications arise</a:t>
            </a:r>
          </a:p>
        </p:txBody>
      </p:sp>
      <p:sp>
        <p:nvSpPr>
          <p:cNvPr id="1118" name="Google Shape;1118;p33"/>
          <p:cNvSpPr txBox="1">
            <a:spLocks noGrp="1"/>
          </p:cNvSpPr>
          <p:nvPr>
            <p:ph type="subTitle" idx="2"/>
          </p:nvPr>
        </p:nvSpPr>
        <p:spPr>
          <a:xfrm>
            <a:off x="4249643" y="1346272"/>
            <a:ext cx="3723647" cy="960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Diabetes &amp; Prediabetes</a:t>
            </a: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Blood Pressure &amp; Cholesterol</a:t>
            </a: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Obesity &amp; Unhealthy Diet</a:t>
            </a: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Physical Inactivity &amp; Smoking</a:t>
            </a:r>
          </a:p>
        </p:txBody>
      </p:sp>
      <p:sp>
        <p:nvSpPr>
          <p:cNvPr id="1119" name="Google Shape;1119;p33"/>
          <p:cNvSpPr txBox="1">
            <a:spLocks noGrp="1"/>
          </p:cNvSpPr>
          <p:nvPr>
            <p:ph type="subTitle" idx="3"/>
          </p:nvPr>
        </p:nvSpPr>
        <p:spPr>
          <a:xfrm>
            <a:off x="1159660" y="1346273"/>
            <a:ext cx="2619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Risk Factors</a:t>
            </a:r>
            <a:endParaRPr dirty="0"/>
          </a:p>
        </p:txBody>
      </p:sp>
      <p:sp>
        <p:nvSpPr>
          <p:cNvPr id="1101" name="Google Shape;1101;p32"/>
          <p:cNvSpPr txBox="1">
            <a:spLocks/>
          </p:cNvSpPr>
          <p:nvPr/>
        </p:nvSpPr>
        <p:spPr>
          <a:xfrm>
            <a:off x="1247863" y="3931776"/>
            <a:ext cx="63019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 sz="1600" dirty="0"/>
              <a:t>Our project aims to </a:t>
            </a:r>
            <a:r>
              <a:rPr lang="en-US" sz="1600" b="1" dirty="0"/>
              <a:t>identify early warning signs</a:t>
            </a:r>
            <a:r>
              <a:rPr lang="en-US" sz="1600" dirty="0"/>
              <a:t> and </a:t>
            </a:r>
            <a:r>
              <a:rPr lang="en-US" sz="1600" b="1" dirty="0"/>
              <a:t>enable proactive healthcare</a:t>
            </a:r>
            <a:r>
              <a:rPr lang="en-US" sz="1600" dirty="0"/>
              <a:t> through </a:t>
            </a:r>
            <a:r>
              <a:rPr lang="en-US" sz="1600" b="1" dirty="0"/>
              <a:t>data-driven predictions</a:t>
            </a:r>
            <a:r>
              <a:rPr lang="en-US" sz="1600" dirty="0"/>
              <a:t>.</a:t>
            </a:r>
          </a:p>
          <a:p>
            <a:pPr marL="0" indent="0" algn="ctr"/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4"/>
          <p:cNvSpPr txBox="1">
            <a:spLocks noGrp="1"/>
          </p:cNvSpPr>
          <p:nvPr>
            <p:ph type="title"/>
          </p:nvPr>
        </p:nvSpPr>
        <p:spPr>
          <a:xfrm>
            <a:off x="616091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Data</a:t>
            </a:r>
            <a:endParaRPr dirty="0"/>
          </a:p>
        </p:txBody>
      </p:sp>
      <p:sp>
        <p:nvSpPr>
          <p:cNvPr id="1125" name="Google Shape;1125;p34"/>
          <p:cNvSpPr txBox="1">
            <a:spLocks noGrp="1"/>
          </p:cNvSpPr>
          <p:nvPr>
            <p:ph type="subTitle" idx="4"/>
          </p:nvPr>
        </p:nvSpPr>
        <p:spPr>
          <a:xfrm>
            <a:off x="588394" y="1266995"/>
            <a:ext cx="2469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b="1" dirty="0"/>
              <a:t>Dataset Overview</a:t>
            </a:r>
            <a:endParaRPr lang="en-US" dirty="0"/>
          </a:p>
        </p:txBody>
      </p:sp>
      <p:sp>
        <p:nvSpPr>
          <p:cNvPr id="1126" name="Google Shape;1126;p34"/>
          <p:cNvSpPr txBox="1">
            <a:spLocks noGrp="1"/>
          </p:cNvSpPr>
          <p:nvPr>
            <p:ph type="subTitle" idx="5"/>
          </p:nvPr>
        </p:nvSpPr>
        <p:spPr>
          <a:xfrm>
            <a:off x="3829186" y="1266295"/>
            <a:ext cx="2469300" cy="4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Key Data Sources</a:t>
            </a:r>
            <a:endParaRPr lang="en-US" dirty="0"/>
          </a:p>
        </p:txBody>
      </p:sp>
      <p:sp>
        <p:nvSpPr>
          <p:cNvPr id="1127" name="Google Shape;1127;p34"/>
          <p:cNvSpPr txBox="1">
            <a:spLocks noGrp="1"/>
          </p:cNvSpPr>
          <p:nvPr>
            <p:ph type="subTitle" idx="1"/>
          </p:nvPr>
        </p:nvSpPr>
        <p:spPr>
          <a:xfrm>
            <a:off x="442909" y="1705595"/>
            <a:ext cx="32424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n-US" sz="1400" b="1" dirty="0"/>
              <a:t>Source:</a:t>
            </a:r>
            <a:r>
              <a:rPr lang="en-US" sz="1400" dirty="0"/>
              <a:t> National Health and Nutrition Examination Survey (NHANES)</a:t>
            </a:r>
          </a:p>
          <a:p>
            <a:pPr marL="152400" indent="0"/>
            <a:endParaRPr lang="en-US" sz="1400" b="1" dirty="0"/>
          </a:p>
          <a:p>
            <a:pPr marL="152400" indent="0"/>
            <a:r>
              <a:rPr lang="en-US" sz="1400" b="1" dirty="0"/>
              <a:t>Size:</a:t>
            </a:r>
            <a:r>
              <a:rPr lang="en-US" sz="1400" dirty="0"/>
              <a:t> </a:t>
            </a:r>
            <a:r>
              <a:rPr lang="en-US" sz="1400" b="1" dirty="0"/>
              <a:t>11,933 rows</a:t>
            </a:r>
            <a:r>
              <a:rPr lang="en-US" sz="1400" dirty="0"/>
              <a:t>, </a:t>
            </a:r>
            <a:r>
              <a:rPr lang="en-US" sz="1400" b="1" dirty="0"/>
              <a:t>209 columns</a:t>
            </a:r>
            <a:endParaRPr lang="en-US" sz="1400" dirty="0"/>
          </a:p>
          <a:p>
            <a:pPr marL="152400" indent="0"/>
            <a:endParaRPr lang="en-US" sz="1400" b="1" dirty="0"/>
          </a:p>
          <a:p>
            <a:pPr marL="152400" indent="0"/>
            <a:r>
              <a:rPr lang="en-US" sz="1400" b="1" dirty="0"/>
              <a:t>Data Integration:</a:t>
            </a:r>
            <a:r>
              <a:rPr lang="en-US" sz="1400" dirty="0"/>
              <a:t> Combined multiple NHANES files, cleaned &amp; refined</a:t>
            </a:r>
          </a:p>
        </p:txBody>
      </p:sp>
      <p:sp>
        <p:nvSpPr>
          <p:cNvPr id="1128" name="Google Shape;1128;p34"/>
          <p:cNvSpPr txBox="1">
            <a:spLocks noGrp="1"/>
          </p:cNvSpPr>
          <p:nvPr>
            <p:ph type="subTitle" idx="2"/>
          </p:nvPr>
        </p:nvSpPr>
        <p:spPr>
          <a:xfrm>
            <a:off x="3829186" y="1632028"/>
            <a:ext cx="4705639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buFont typeface="+mj-lt"/>
              <a:buAutoNum type="arabicPeriod"/>
            </a:pPr>
            <a:r>
              <a:rPr lang="en-US" b="1" dirty="0"/>
              <a:t>Demographics</a:t>
            </a:r>
            <a:r>
              <a:rPr lang="en-US" dirty="0"/>
              <a:t> </a:t>
            </a:r>
            <a:r>
              <a:rPr lang="en-US" i="1" dirty="0"/>
              <a:t>(Age, gender, race, income, education, survey weights) - </a:t>
            </a:r>
            <a:r>
              <a:rPr lang="en-US" dirty="0"/>
              <a:t>Adjusts analyses for population representation</a:t>
            </a:r>
          </a:p>
          <a:p>
            <a:pPr>
              <a:lnSpc>
                <a:spcPct val="114000"/>
              </a:lnSpc>
              <a:buFont typeface="+mj-lt"/>
              <a:buAutoNum type="arabicPeriod"/>
            </a:pPr>
            <a:r>
              <a:rPr lang="en-US" b="1" dirty="0"/>
              <a:t>Dietary Data</a:t>
            </a:r>
            <a:r>
              <a:rPr lang="en-US" dirty="0"/>
              <a:t> </a:t>
            </a:r>
            <a:r>
              <a:rPr lang="en-US" i="1" dirty="0"/>
              <a:t>(Food intake, nutrition levels, dietary habits) - </a:t>
            </a:r>
            <a:r>
              <a:rPr lang="en-US" dirty="0"/>
              <a:t>Links nutrition to health outcomes</a:t>
            </a:r>
          </a:p>
          <a:p>
            <a:pPr>
              <a:lnSpc>
                <a:spcPct val="114000"/>
              </a:lnSpc>
              <a:buFont typeface="+mj-lt"/>
              <a:buAutoNum type="arabicPeriod"/>
            </a:pPr>
            <a:r>
              <a:rPr lang="en-US" b="1" dirty="0"/>
              <a:t>Questionnaire Data</a:t>
            </a:r>
            <a:r>
              <a:rPr lang="en-US" dirty="0"/>
              <a:t> </a:t>
            </a:r>
            <a:r>
              <a:rPr lang="en-US" i="1" dirty="0"/>
              <a:t>(Health behaviors, medical history, lifestyle factors) - </a:t>
            </a:r>
            <a:r>
              <a:rPr lang="en-US" dirty="0"/>
              <a:t>Provides self-reported insights into health conditions</a:t>
            </a:r>
          </a:p>
          <a:p>
            <a:pPr>
              <a:lnSpc>
                <a:spcPct val="114000"/>
              </a:lnSpc>
              <a:buFont typeface="+mj-lt"/>
              <a:buAutoNum type="arabicPeriod"/>
            </a:pPr>
            <a:r>
              <a:rPr lang="en-US" b="1" dirty="0"/>
              <a:t>Laboratory Data</a:t>
            </a:r>
            <a:r>
              <a:rPr lang="en-US" dirty="0"/>
              <a:t> </a:t>
            </a:r>
            <a:r>
              <a:rPr lang="en-US" i="1" dirty="0"/>
              <a:t>(Biomarkers: cholesterol, glucose, blood/urine tests) - </a:t>
            </a:r>
            <a:r>
              <a:rPr lang="en-US" dirty="0"/>
              <a:t>Crucial for clinical assessments &amp; disease markers</a:t>
            </a:r>
          </a:p>
          <a:p>
            <a:pPr>
              <a:lnSpc>
                <a:spcPct val="114000"/>
              </a:lnSpc>
              <a:buFont typeface="+mj-lt"/>
              <a:buAutoNum type="arabicPeriod"/>
            </a:pPr>
            <a:r>
              <a:rPr lang="en-US" b="1" dirty="0"/>
              <a:t>Examination Data</a:t>
            </a:r>
            <a:r>
              <a:rPr lang="en-US" dirty="0"/>
              <a:t> </a:t>
            </a:r>
            <a:r>
              <a:rPr lang="en-US" i="1" dirty="0"/>
              <a:t>(Blood pressure, body composition, vision, dental health) - </a:t>
            </a:r>
            <a:r>
              <a:rPr lang="en-US" dirty="0"/>
              <a:t>Physical measurements for studying health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6"/>
          <p:cNvSpPr txBox="1">
            <a:spLocks noGrp="1"/>
          </p:cNvSpPr>
          <p:nvPr>
            <p:ph type="title"/>
          </p:nvPr>
        </p:nvSpPr>
        <p:spPr>
          <a:xfrm>
            <a:off x="720000" y="4173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Clustering Methodologies</a:t>
            </a:r>
          </a:p>
        </p:txBody>
      </p:sp>
      <p:sp>
        <p:nvSpPr>
          <p:cNvPr id="1153" name="Google Shape;1153;p36"/>
          <p:cNvSpPr txBox="1">
            <a:spLocks noGrp="1"/>
          </p:cNvSpPr>
          <p:nvPr>
            <p:ph type="subTitle" idx="7"/>
          </p:nvPr>
        </p:nvSpPr>
        <p:spPr>
          <a:xfrm>
            <a:off x="720000" y="1675556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Hierachical</a:t>
            </a:r>
            <a:endParaRPr dirty="0"/>
          </a:p>
        </p:txBody>
      </p:sp>
      <p:sp>
        <p:nvSpPr>
          <p:cNvPr id="1154" name="Google Shape;1154;p36"/>
          <p:cNvSpPr txBox="1">
            <a:spLocks noGrp="1"/>
          </p:cNvSpPr>
          <p:nvPr>
            <p:ph type="subTitle" idx="8"/>
          </p:nvPr>
        </p:nvSpPr>
        <p:spPr>
          <a:xfrm>
            <a:off x="3341300" y="1675556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1155" name="Google Shape;1155;p36"/>
          <p:cNvSpPr txBox="1">
            <a:spLocks noGrp="1"/>
          </p:cNvSpPr>
          <p:nvPr>
            <p:ph type="subTitle" idx="9"/>
          </p:nvPr>
        </p:nvSpPr>
        <p:spPr>
          <a:xfrm>
            <a:off x="5962600" y="1675556"/>
            <a:ext cx="2466300" cy="690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PCA – Dimentionality Reduction</a:t>
            </a:r>
            <a:endParaRPr dirty="0"/>
          </a:p>
        </p:txBody>
      </p:sp>
      <p:sp>
        <p:nvSpPr>
          <p:cNvPr id="1158" name="Google Shape;1158;p36"/>
          <p:cNvSpPr txBox="1">
            <a:spLocks noGrp="1"/>
          </p:cNvSpPr>
          <p:nvPr>
            <p:ph type="subTitle" idx="13"/>
          </p:nvPr>
        </p:nvSpPr>
        <p:spPr>
          <a:xfrm>
            <a:off x="733854" y="3096991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T-SNE</a:t>
            </a:r>
            <a:endParaRPr dirty="0"/>
          </a:p>
        </p:txBody>
      </p:sp>
      <p:sp>
        <p:nvSpPr>
          <p:cNvPr id="1159" name="Google Shape;1159;p36"/>
          <p:cNvSpPr txBox="1">
            <a:spLocks noGrp="1"/>
          </p:cNvSpPr>
          <p:nvPr>
            <p:ph type="subTitle" idx="14"/>
          </p:nvPr>
        </p:nvSpPr>
        <p:spPr>
          <a:xfrm>
            <a:off x="3355154" y="3096991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UMAP</a:t>
            </a:r>
            <a:endParaRPr dirty="0"/>
          </a:p>
        </p:txBody>
      </p:sp>
      <p:sp>
        <p:nvSpPr>
          <p:cNvPr id="1160" name="Google Shape;1160;p36"/>
          <p:cNvSpPr txBox="1">
            <a:spLocks noGrp="1"/>
          </p:cNvSpPr>
          <p:nvPr>
            <p:ph type="subTitle" idx="15"/>
          </p:nvPr>
        </p:nvSpPr>
        <p:spPr>
          <a:xfrm>
            <a:off x="5976454" y="3096991"/>
            <a:ext cx="24663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2" name="Google Shape;1512;p41"/>
          <p:cNvGraphicFramePr/>
          <p:nvPr>
            <p:extLst>
              <p:ext uri="{D42A27DB-BD31-4B8C-83A1-F6EECF244321}">
                <p14:modId xmlns:p14="http://schemas.microsoft.com/office/powerpoint/2010/main" val="2727007435"/>
              </p:ext>
            </p:extLst>
          </p:nvPr>
        </p:nvGraphicFramePr>
        <p:xfrm>
          <a:off x="715075" y="1450775"/>
          <a:ext cx="7369053" cy="3054725"/>
        </p:xfrm>
        <a:graphic>
          <a:graphicData uri="http://schemas.openxmlformats.org/drawingml/2006/table">
            <a:tbl>
              <a:tblPr>
                <a:noFill/>
                <a:tableStyleId>{906580B1-11C8-470B-81EA-3EB07090F23F}</a:tableStyleId>
              </a:tblPr>
              <a:tblGrid>
                <a:gridCol w="102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8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Clusters</a:t>
                      </a:r>
                      <a:endParaRPr sz="12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Key Features</a:t>
                      </a:r>
                      <a:endParaRPr sz="12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Interpretation</a:t>
                      </a:r>
                      <a:endParaRPr sz="12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['Blood Sugar', 'Insulin Level', 'BMI', 'Age', 'Glucose']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Patients with early-stage diabetes symptoms.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['Cholesterol', 'Blood Pressure', 'Heart Rate', 'Obesity', 'Age']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Patients with cardiovascular risk.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['Fatigue', 'Mild Symptoms', 'Weight Change', 'Stress Level', 'Diet Score']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Patients with mild but progressing symptoms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['Healthy Lifestyle', 'No Major Symptoms', 'Low Risk Factors']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Healthy individuals with no major symptoms.</a:t>
                      </a: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3" name="Google Shape;151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Results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>
          <a:extLst>
            <a:ext uri="{FF2B5EF4-FFF2-40B4-BE49-F238E27FC236}">
              <a16:creationId xmlns:a16="http://schemas.microsoft.com/office/drawing/2014/main" id="{554B4C0A-A28B-6FC0-92F4-77579BCC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6">
            <a:extLst>
              <a:ext uri="{FF2B5EF4-FFF2-40B4-BE49-F238E27FC236}">
                <a16:creationId xmlns:a16="http://schemas.microsoft.com/office/drawing/2014/main" id="{FE1C5440-2C69-44D5-8EEC-9D2D41D6A1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173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153" name="Google Shape;1153;p36">
            <a:extLst>
              <a:ext uri="{FF2B5EF4-FFF2-40B4-BE49-F238E27FC236}">
                <a16:creationId xmlns:a16="http://schemas.microsoft.com/office/drawing/2014/main" id="{3FD17CAC-F485-26EE-9E42-7C4A637ADD13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20000" y="1907370"/>
            <a:ext cx="246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Clinical Validation &amp; Interpretation</a:t>
            </a:r>
            <a:endParaRPr dirty="0"/>
          </a:p>
        </p:txBody>
      </p:sp>
      <p:sp>
        <p:nvSpPr>
          <p:cNvPr id="1154" name="Google Shape;1154;p36">
            <a:extLst>
              <a:ext uri="{FF2B5EF4-FFF2-40B4-BE49-F238E27FC236}">
                <a16:creationId xmlns:a16="http://schemas.microsoft.com/office/drawing/2014/main" id="{A6201755-456A-82E2-5EC1-B39A3C6D5054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341300" y="1907370"/>
            <a:ext cx="246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Refinement &amp; Model Generalization</a:t>
            </a:r>
            <a:endParaRPr dirty="0"/>
          </a:p>
        </p:txBody>
      </p:sp>
      <p:sp>
        <p:nvSpPr>
          <p:cNvPr id="1155" name="Google Shape;1155;p36">
            <a:extLst>
              <a:ext uri="{FF2B5EF4-FFF2-40B4-BE49-F238E27FC236}">
                <a16:creationId xmlns:a16="http://schemas.microsoft.com/office/drawing/2014/main" id="{8B62937D-0700-3125-6AAE-CF436BF11B55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962600" y="1907370"/>
            <a:ext cx="246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 with Healthcare Systems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8DA6DD-6EE0-7654-472B-7008D788AFBB}"/>
              </a:ext>
            </a:extLst>
          </p:cNvPr>
          <p:cNvGrpSpPr/>
          <p:nvPr/>
        </p:nvGrpSpPr>
        <p:grpSpPr>
          <a:xfrm>
            <a:off x="1688860" y="3292643"/>
            <a:ext cx="5766281" cy="455700"/>
            <a:chOff x="1378090" y="3292643"/>
            <a:chExt cx="5766281" cy="455700"/>
          </a:xfrm>
        </p:grpSpPr>
        <p:sp>
          <p:nvSpPr>
            <p:cNvPr id="1158" name="Google Shape;1158;p36">
              <a:extLst>
                <a:ext uri="{FF2B5EF4-FFF2-40B4-BE49-F238E27FC236}">
                  <a16:creationId xmlns:a16="http://schemas.microsoft.com/office/drawing/2014/main" id="{233FA8A0-A117-BB90-3F3D-E9B5BA2F9A0E}"/>
                </a:ext>
              </a:extLst>
            </p:cNvPr>
            <p:cNvSpPr txBox="1">
              <a:spLocks/>
            </p:cNvSpPr>
            <p:nvPr>
              <p:ph type="subTitle" idx="13"/>
            </p:nvPr>
          </p:nvSpPr>
          <p:spPr>
            <a:xfrm>
              <a:off x="1378090" y="3292643"/>
              <a:ext cx="2743200" cy="4557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Public Health &amp; Preventive Care Impact</a:t>
              </a:r>
              <a:endParaRPr dirty="0"/>
            </a:p>
          </p:txBody>
        </p:sp>
        <p:sp>
          <p:nvSpPr>
            <p:cNvPr id="1159" name="Google Shape;1159;p36">
              <a:extLst>
                <a:ext uri="{FF2B5EF4-FFF2-40B4-BE49-F238E27FC236}">
                  <a16:creationId xmlns:a16="http://schemas.microsoft.com/office/drawing/2014/main" id="{5E58E2DA-1453-6CE6-115A-9DCD0A6A1803}"/>
                </a:ext>
              </a:extLst>
            </p:cNvPr>
            <p:cNvSpPr txBox="1">
              <a:spLocks/>
            </p:cNvSpPr>
            <p:nvPr>
              <p:ph type="subTitle" idx="14"/>
            </p:nvPr>
          </p:nvSpPr>
          <p:spPr>
            <a:xfrm>
              <a:off x="4401171" y="3292643"/>
              <a:ext cx="2743200" cy="4557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Future Research &amp; Deployment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52129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7"/>
          <p:cNvSpPr txBox="1">
            <a:spLocks noGrp="1"/>
          </p:cNvSpPr>
          <p:nvPr>
            <p:ph type="subTitle" idx="1"/>
          </p:nvPr>
        </p:nvSpPr>
        <p:spPr>
          <a:xfrm>
            <a:off x="715100" y="1765438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1614" name="Google Shape;1614;p47"/>
          <p:cNvSpPr txBox="1">
            <a:spLocks noGrp="1"/>
          </p:cNvSpPr>
          <p:nvPr>
            <p:ph type="ctrTitle"/>
          </p:nvPr>
        </p:nvSpPr>
        <p:spPr>
          <a:xfrm>
            <a:off x="715100" y="767638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1640" name="Google Shape;1640;p47"/>
          <p:cNvGrpSpPr/>
          <p:nvPr/>
        </p:nvGrpSpPr>
        <p:grpSpPr>
          <a:xfrm>
            <a:off x="4820437" y="650974"/>
            <a:ext cx="4020677" cy="4579887"/>
            <a:chOff x="4820437" y="650974"/>
            <a:chExt cx="4020677" cy="4579887"/>
          </a:xfrm>
        </p:grpSpPr>
        <p:sp>
          <p:nvSpPr>
            <p:cNvPr id="1641" name="Google Shape;1641;p47"/>
            <p:cNvSpPr/>
            <p:nvPr/>
          </p:nvSpPr>
          <p:spPr>
            <a:xfrm rot="-5400000" flipH="1">
              <a:off x="6840684" y="980192"/>
              <a:ext cx="1606655" cy="948219"/>
            </a:xfrm>
            <a:custGeom>
              <a:avLst/>
              <a:gdLst/>
              <a:ahLst/>
              <a:cxnLst/>
              <a:rect l="l" t="t" r="r" b="b"/>
              <a:pathLst>
                <a:path w="9126" h="5386" extrusionOk="0">
                  <a:moveTo>
                    <a:pt x="2150" y="4578"/>
                  </a:moveTo>
                  <a:cubicBezTo>
                    <a:pt x="2615" y="5042"/>
                    <a:pt x="3673" y="5386"/>
                    <a:pt x="4741" y="4830"/>
                  </a:cubicBezTo>
                  <a:cubicBezTo>
                    <a:pt x="6162" y="4089"/>
                    <a:pt x="6381" y="4524"/>
                    <a:pt x="7991" y="4663"/>
                  </a:cubicBezTo>
                  <a:cubicBezTo>
                    <a:pt x="9119" y="4760"/>
                    <a:pt x="9125" y="3506"/>
                    <a:pt x="8399" y="2646"/>
                  </a:cubicBezTo>
                  <a:cubicBezTo>
                    <a:pt x="6164" y="1"/>
                    <a:pt x="1" y="2425"/>
                    <a:pt x="2150" y="4578"/>
                  </a:cubicBezTo>
                  <a:close/>
                </a:path>
              </a:pathLst>
            </a:custGeom>
            <a:solidFill>
              <a:srgbClr val="FFFFFF">
                <a:alpha val="52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2" name="Google Shape;1642;p47"/>
            <p:cNvGrpSpPr/>
            <p:nvPr/>
          </p:nvGrpSpPr>
          <p:grpSpPr>
            <a:xfrm>
              <a:off x="4820437" y="1623575"/>
              <a:ext cx="4020677" cy="3607285"/>
              <a:chOff x="4820437" y="1623575"/>
              <a:chExt cx="4020677" cy="3607285"/>
            </a:xfrm>
          </p:grpSpPr>
          <p:grpSp>
            <p:nvGrpSpPr>
              <p:cNvPr id="1643" name="Google Shape;1643;p47"/>
              <p:cNvGrpSpPr/>
              <p:nvPr/>
            </p:nvGrpSpPr>
            <p:grpSpPr>
              <a:xfrm>
                <a:off x="6449770" y="2346825"/>
                <a:ext cx="2391344" cy="2884036"/>
                <a:chOff x="5624375" y="3226075"/>
                <a:chExt cx="764325" cy="921800"/>
              </a:xfrm>
            </p:grpSpPr>
            <p:sp>
              <p:nvSpPr>
                <p:cNvPr id="1644" name="Google Shape;1644;p47"/>
                <p:cNvSpPr/>
                <p:nvPr/>
              </p:nvSpPr>
              <p:spPr>
                <a:xfrm>
                  <a:off x="5777175" y="3690525"/>
                  <a:ext cx="109725" cy="1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9" h="4489" extrusionOk="0">
                      <a:moveTo>
                        <a:pt x="1240" y="0"/>
                      </a:moveTo>
                      <a:lnTo>
                        <a:pt x="1" y="798"/>
                      </a:lnTo>
                      <a:lnTo>
                        <a:pt x="315" y="4488"/>
                      </a:lnTo>
                      <a:cubicBezTo>
                        <a:pt x="1741" y="4267"/>
                        <a:pt x="2914" y="3970"/>
                        <a:pt x="4388" y="2476"/>
                      </a:cubicBezTo>
                      <a:lnTo>
                        <a:pt x="1240" y="0"/>
                      </a:lnTo>
                      <a:close/>
                    </a:path>
                  </a:pathLst>
                </a:custGeom>
                <a:solidFill>
                  <a:srgbClr val="DFA6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7"/>
                <p:cNvSpPr/>
                <p:nvPr/>
              </p:nvSpPr>
              <p:spPr>
                <a:xfrm>
                  <a:off x="5966575" y="3526450"/>
                  <a:ext cx="265550" cy="13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2" h="5484" extrusionOk="0">
                      <a:moveTo>
                        <a:pt x="8372" y="303"/>
                      </a:moveTo>
                      <a:cubicBezTo>
                        <a:pt x="8372" y="303"/>
                        <a:pt x="6202" y="0"/>
                        <a:pt x="3102" y="474"/>
                      </a:cubicBezTo>
                      <a:cubicBezTo>
                        <a:pt x="0" y="950"/>
                        <a:pt x="4017" y="5484"/>
                        <a:pt x="4017" y="5484"/>
                      </a:cubicBezTo>
                      <a:cubicBezTo>
                        <a:pt x="4017" y="5484"/>
                        <a:pt x="10621" y="2675"/>
                        <a:pt x="8372" y="303"/>
                      </a:cubicBezTo>
                      <a:close/>
                    </a:path>
                  </a:pathLst>
                </a:custGeom>
                <a:solidFill>
                  <a:srgbClr val="497D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7"/>
                <p:cNvSpPr/>
                <p:nvPr/>
              </p:nvSpPr>
              <p:spPr>
                <a:xfrm>
                  <a:off x="5797725" y="3549775"/>
                  <a:ext cx="203175" cy="2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9803" extrusionOk="0">
                      <a:moveTo>
                        <a:pt x="1" y="5427"/>
                      </a:moveTo>
                      <a:cubicBezTo>
                        <a:pt x="493" y="6830"/>
                        <a:pt x="1868" y="8573"/>
                        <a:pt x="3284" y="9802"/>
                      </a:cubicBezTo>
                      <a:cubicBezTo>
                        <a:pt x="4171" y="9371"/>
                        <a:pt x="6186" y="7314"/>
                        <a:pt x="7152" y="5740"/>
                      </a:cubicBezTo>
                      <a:cubicBezTo>
                        <a:pt x="8126" y="4152"/>
                        <a:pt x="7584" y="1882"/>
                        <a:pt x="7839" y="72"/>
                      </a:cubicBezTo>
                      <a:cubicBezTo>
                        <a:pt x="4480" y="1"/>
                        <a:pt x="3324" y="2943"/>
                        <a:pt x="1" y="542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7"/>
                <p:cNvSpPr/>
                <p:nvPr/>
              </p:nvSpPr>
              <p:spPr>
                <a:xfrm>
                  <a:off x="5935925" y="3533400"/>
                  <a:ext cx="348525" cy="5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1" h="23607" extrusionOk="0">
                      <a:moveTo>
                        <a:pt x="2248" y="691"/>
                      </a:moveTo>
                      <a:cubicBezTo>
                        <a:pt x="1548" y="1321"/>
                        <a:pt x="952" y="2551"/>
                        <a:pt x="744" y="4182"/>
                      </a:cubicBezTo>
                      <a:cubicBezTo>
                        <a:pt x="529" y="5855"/>
                        <a:pt x="458" y="8107"/>
                        <a:pt x="327" y="10220"/>
                      </a:cubicBezTo>
                      <a:cubicBezTo>
                        <a:pt x="1" y="15490"/>
                        <a:pt x="289" y="21108"/>
                        <a:pt x="42" y="23606"/>
                      </a:cubicBezTo>
                      <a:lnTo>
                        <a:pt x="13941" y="23606"/>
                      </a:lnTo>
                      <a:lnTo>
                        <a:pt x="13007" y="1748"/>
                      </a:lnTo>
                      <a:cubicBezTo>
                        <a:pt x="12703" y="896"/>
                        <a:pt x="12262" y="652"/>
                        <a:pt x="9618" y="1"/>
                      </a:cubicBezTo>
                      <a:cubicBezTo>
                        <a:pt x="9091" y="1503"/>
                        <a:pt x="7415" y="3224"/>
                        <a:pt x="5294" y="4074"/>
                      </a:cubicBezTo>
                      <a:cubicBezTo>
                        <a:pt x="4179" y="2666"/>
                        <a:pt x="4021" y="1334"/>
                        <a:pt x="4072" y="197"/>
                      </a:cubicBezTo>
                      <a:cubicBezTo>
                        <a:pt x="3534" y="327"/>
                        <a:pt x="2721" y="493"/>
                        <a:pt x="2248" y="69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7"/>
                <p:cNvSpPr/>
                <p:nvPr/>
              </p:nvSpPr>
              <p:spPr>
                <a:xfrm>
                  <a:off x="5943675" y="3635250"/>
                  <a:ext cx="12900" cy="18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7330" extrusionOk="0">
                      <a:moveTo>
                        <a:pt x="365" y="68"/>
                      </a:moveTo>
                      <a:cubicBezTo>
                        <a:pt x="371" y="28"/>
                        <a:pt x="408" y="0"/>
                        <a:pt x="448" y="6"/>
                      </a:cubicBezTo>
                      <a:cubicBezTo>
                        <a:pt x="488" y="12"/>
                        <a:pt x="516" y="49"/>
                        <a:pt x="510" y="89"/>
                      </a:cubicBezTo>
                      <a:cubicBezTo>
                        <a:pt x="356" y="1095"/>
                        <a:pt x="260" y="2233"/>
                        <a:pt x="209" y="3445"/>
                      </a:cubicBezTo>
                      <a:cubicBezTo>
                        <a:pt x="156" y="4660"/>
                        <a:pt x="147" y="5948"/>
                        <a:pt x="166" y="7255"/>
                      </a:cubicBezTo>
                      <a:cubicBezTo>
                        <a:pt x="168" y="7295"/>
                        <a:pt x="135" y="7328"/>
                        <a:pt x="95" y="7328"/>
                      </a:cubicBezTo>
                      <a:cubicBezTo>
                        <a:pt x="55" y="7329"/>
                        <a:pt x="22" y="7296"/>
                        <a:pt x="20" y="7256"/>
                      </a:cubicBezTo>
                      <a:cubicBezTo>
                        <a:pt x="1" y="5947"/>
                        <a:pt x="10" y="4655"/>
                        <a:pt x="63" y="3438"/>
                      </a:cubicBezTo>
                      <a:cubicBezTo>
                        <a:pt x="115" y="2219"/>
                        <a:pt x="211" y="1077"/>
                        <a:pt x="365" y="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47"/>
                <p:cNvSpPr/>
                <p:nvPr/>
              </p:nvSpPr>
              <p:spPr>
                <a:xfrm>
                  <a:off x="5818875" y="3668275"/>
                  <a:ext cx="89475" cy="1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350" extrusionOk="0">
                      <a:moveTo>
                        <a:pt x="21" y="119"/>
                      </a:moveTo>
                      <a:cubicBezTo>
                        <a:pt x="0" y="84"/>
                        <a:pt x="13" y="40"/>
                        <a:pt x="48" y="19"/>
                      </a:cubicBezTo>
                      <a:cubicBezTo>
                        <a:pt x="83" y="0"/>
                        <a:pt x="127" y="11"/>
                        <a:pt x="148" y="47"/>
                      </a:cubicBezTo>
                      <a:cubicBezTo>
                        <a:pt x="152" y="55"/>
                        <a:pt x="1778" y="2943"/>
                        <a:pt x="3539" y="4207"/>
                      </a:cubicBezTo>
                      <a:cubicBezTo>
                        <a:pt x="3572" y="4231"/>
                        <a:pt x="3579" y="4277"/>
                        <a:pt x="3556" y="4309"/>
                      </a:cubicBezTo>
                      <a:cubicBezTo>
                        <a:pt x="3532" y="4342"/>
                        <a:pt x="3486" y="4350"/>
                        <a:pt x="3454" y="4326"/>
                      </a:cubicBezTo>
                      <a:cubicBezTo>
                        <a:pt x="1666" y="3041"/>
                        <a:pt x="26" y="128"/>
                        <a:pt x="21" y="1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47"/>
                <p:cNvSpPr/>
                <p:nvPr/>
              </p:nvSpPr>
              <p:spPr>
                <a:xfrm>
                  <a:off x="5701675" y="3558025"/>
                  <a:ext cx="137700" cy="2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8" h="10379" extrusionOk="0">
                      <a:moveTo>
                        <a:pt x="4564" y="5152"/>
                      </a:moveTo>
                      <a:lnTo>
                        <a:pt x="3189" y="1"/>
                      </a:lnTo>
                      <a:lnTo>
                        <a:pt x="558" y="181"/>
                      </a:lnTo>
                      <a:cubicBezTo>
                        <a:pt x="1" y="8496"/>
                        <a:pt x="1128" y="10378"/>
                        <a:pt x="4149" y="9643"/>
                      </a:cubicBezTo>
                      <a:cubicBezTo>
                        <a:pt x="5508" y="9010"/>
                        <a:pt x="4881" y="6258"/>
                        <a:pt x="4564" y="5152"/>
                      </a:cubicBez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47"/>
                <p:cNvSpPr/>
                <p:nvPr/>
              </p:nvSpPr>
              <p:spPr>
                <a:xfrm>
                  <a:off x="5707225" y="3544800"/>
                  <a:ext cx="89725" cy="7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2895" extrusionOk="0">
                      <a:moveTo>
                        <a:pt x="3589" y="2274"/>
                      </a:moveTo>
                      <a:lnTo>
                        <a:pt x="3139" y="0"/>
                      </a:lnTo>
                      <a:lnTo>
                        <a:pt x="341" y="54"/>
                      </a:lnTo>
                      <a:cubicBezTo>
                        <a:pt x="331" y="489"/>
                        <a:pt x="9" y="2093"/>
                        <a:pt x="0" y="2503"/>
                      </a:cubicBezTo>
                      <a:cubicBezTo>
                        <a:pt x="620" y="2680"/>
                        <a:pt x="2228" y="2895"/>
                        <a:pt x="3589" y="227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47"/>
                <p:cNvSpPr/>
                <p:nvPr/>
              </p:nvSpPr>
              <p:spPr>
                <a:xfrm>
                  <a:off x="5624375" y="3438400"/>
                  <a:ext cx="160575" cy="1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3" h="5576" extrusionOk="0">
                      <a:moveTo>
                        <a:pt x="5570" y="2125"/>
                      </a:moveTo>
                      <a:cubicBezTo>
                        <a:pt x="5501" y="2042"/>
                        <a:pt x="5425" y="1969"/>
                        <a:pt x="5344" y="1904"/>
                      </a:cubicBezTo>
                      <a:cubicBezTo>
                        <a:pt x="4768" y="1328"/>
                        <a:pt x="3399" y="39"/>
                        <a:pt x="1872" y="21"/>
                      </a:cubicBezTo>
                      <a:cubicBezTo>
                        <a:pt x="1" y="1"/>
                        <a:pt x="1483" y="2010"/>
                        <a:pt x="2697" y="3567"/>
                      </a:cubicBezTo>
                      <a:lnTo>
                        <a:pt x="2714" y="3569"/>
                      </a:lnTo>
                      <a:cubicBezTo>
                        <a:pt x="3133" y="4464"/>
                        <a:pt x="3837" y="5576"/>
                        <a:pt x="3837" y="5576"/>
                      </a:cubicBezTo>
                      <a:lnTo>
                        <a:pt x="6364" y="4851"/>
                      </a:lnTo>
                      <a:cubicBezTo>
                        <a:pt x="6364" y="4851"/>
                        <a:pt x="6422" y="3026"/>
                        <a:pt x="5604" y="2160"/>
                      </a:cubicBezTo>
                      <a:lnTo>
                        <a:pt x="5604" y="2160"/>
                      </a:lnTo>
                      <a:lnTo>
                        <a:pt x="5603" y="2159"/>
                      </a:lnTo>
                      <a:cubicBezTo>
                        <a:pt x="5592" y="2148"/>
                        <a:pt x="5581" y="2137"/>
                        <a:pt x="5570" y="212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47"/>
                <p:cNvSpPr/>
                <p:nvPr/>
              </p:nvSpPr>
              <p:spPr>
                <a:xfrm>
                  <a:off x="5736950" y="3434325"/>
                  <a:ext cx="68725" cy="12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4956" extrusionOk="0">
                      <a:moveTo>
                        <a:pt x="2023" y="4677"/>
                      </a:moveTo>
                      <a:cubicBezTo>
                        <a:pt x="2749" y="3382"/>
                        <a:pt x="1673" y="1636"/>
                        <a:pt x="2025" y="498"/>
                      </a:cubicBezTo>
                      <a:cubicBezTo>
                        <a:pt x="1339" y="1"/>
                        <a:pt x="888" y="1478"/>
                        <a:pt x="925" y="2207"/>
                      </a:cubicBezTo>
                      <a:cubicBezTo>
                        <a:pt x="0" y="3184"/>
                        <a:pt x="610" y="4956"/>
                        <a:pt x="2023" y="46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654;p47"/>
                <p:cNvSpPr/>
                <p:nvPr/>
              </p:nvSpPr>
              <p:spPr>
                <a:xfrm>
                  <a:off x="5746650" y="3487025"/>
                  <a:ext cx="15850" cy="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1844" extrusionOk="0">
                      <a:moveTo>
                        <a:pt x="601" y="160"/>
                      </a:moveTo>
                      <a:cubicBezTo>
                        <a:pt x="634" y="124"/>
                        <a:pt x="633" y="68"/>
                        <a:pt x="597" y="34"/>
                      </a:cubicBezTo>
                      <a:cubicBezTo>
                        <a:pt x="562" y="1"/>
                        <a:pt x="506" y="2"/>
                        <a:pt x="472" y="37"/>
                      </a:cubicBezTo>
                      <a:cubicBezTo>
                        <a:pt x="243" y="281"/>
                        <a:pt x="108" y="566"/>
                        <a:pt x="56" y="858"/>
                      </a:cubicBezTo>
                      <a:cubicBezTo>
                        <a:pt x="1" y="1174"/>
                        <a:pt x="42" y="1496"/>
                        <a:pt x="164" y="1778"/>
                      </a:cubicBezTo>
                      <a:cubicBezTo>
                        <a:pt x="183" y="1823"/>
                        <a:pt x="235" y="1843"/>
                        <a:pt x="280" y="1824"/>
                      </a:cubicBezTo>
                      <a:cubicBezTo>
                        <a:pt x="325" y="1804"/>
                        <a:pt x="345" y="1752"/>
                        <a:pt x="326" y="1707"/>
                      </a:cubicBezTo>
                      <a:cubicBezTo>
                        <a:pt x="217" y="1457"/>
                        <a:pt x="181" y="1170"/>
                        <a:pt x="231" y="889"/>
                      </a:cubicBezTo>
                      <a:cubicBezTo>
                        <a:pt x="277" y="630"/>
                        <a:pt x="397" y="376"/>
                        <a:pt x="601" y="1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47"/>
                <p:cNvSpPr/>
                <p:nvPr/>
              </p:nvSpPr>
              <p:spPr>
                <a:xfrm>
                  <a:off x="5680500" y="3474450"/>
                  <a:ext cx="70675" cy="2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7" h="1013" extrusionOk="0">
                      <a:moveTo>
                        <a:pt x="2698" y="326"/>
                      </a:moveTo>
                      <a:cubicBezTo>
                        <a:pt x="2745" y="342"/>
                        <a:pt x="2795" y="318"/>
                        <a:pt x="2811" y="271"/>
                      </a:cubicBezTo>
                      <a:cubicBezTo>
                        <a:pt x="2827" y="224"/>
                        <a:pt x="2802" y="174"/>
                        <a:pt x="2756" y="158"/>
                      </a:cubicBezTo>
                      <a:cubicBezTo>
                        <a:pt x="2304" y="3"/>
                        <a:pt x="1782" y="1"/>
                        <a:pt x="1295" y="125"/>
                      </a:cubicBezTo>
                      <a:cubicBezTo>
                        <a:pt x="808" y="250"/>
                        <a:pt x="351" y="503"/>
                        <a:pt x="34" y="855"/>
                      </a:cubicBezTo>
                      <a:cubicBezTo>
                        <a:pt x="1" y="891"/>
                        <a:pt x="4" y="948"/>
                        <a:pt x="41" y="980"/>
                      </a:cubicBezTo>
                      <a:cubicBezTo>
                        <a:pt x="77" y="1013"/>
                        <a:pt x="133" y="1010"/>
                        <a:pt x="165" y="973"/>
                      </a:cubicBezTo>
                      <a:cubicBezTo>
                        <a:pt x="458" y="648"/>
                        <a:pt x="883" y="415"/>
                        <a:pt x="1338" y="297"/>
                      </a:cubicBezTo>
                      <a:cubicBezTo>
                        <a:pt x="1794" y="181"/>
                        <a:pt x="2280" y="182"/>
                        <a:pt x="2698" y="32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47"/>
                <p:cNvSpPr/>
                <p:nvPr/>
              </p:nvSpPr>
              <p:spPr>
                <a:xfrm>
                  <a:off x="5690300" y="3440800"/>
                  <a:ext cx="39025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1533" extrusionOk="0">
                      <a:moveTo>
                        <a:pt x="1382" y="1477"/>
                      </a:moveTo>
                      <a:cubicBezTo>
                        <a:pt x="1408" y="1519"/>
                        <a:pt x="1462" y="1533"/>
                        <a:pt x="1505" y="1507"/>
                      </a:cubicBezTo>
                      <a:cubicBezTo>
                        <a:pt x="1547" y="1482"/>
                        <a:pt x="1561" y="1428"/>
                        <a:pt x="1535" y="1386"/>
                      </a:cubicBezTo>
                      <a:cubicBezTo>
                        <a:pt x="1534" y="1384"/>
                        <a:pt x="1103" y="640"/>
                        <a:pt x="150" y="28"/>
                      </a:cubicBezTo>
                      <a:cubicBezTo>
                        <a:pt x="109" y="1"/>
                        <a:pt x="54" y="13"/>
                        <a:pt x="28" y="54"/>
                      </a:cubicBezTo>
                      <a:cubicBezTo>
                        <a:pt x="0" y="96"/>
                        <a:pt x="13" y="150"/>
                        <a:pt x="54" y="177"/>
                      </a:cubicBezTo>
                      <a:cubicBezTo>
                        <a:pt x="972" y="766"/>
                        <a:pt x="1381" y="1474"/>
                        <a:pt x="1382" y="14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47"/>
                <p:cNvSpPr/>
                <p:nvPr/>
              </p:nvSpPr>
              <p:spPr>
                <a:xfrm>
                  <a:off x="5664200" y="3437725"/>
                  <a:ext cx="46800" cy="4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1820" extrusionOk="0">
                      <a:moveTo>
                        <a:pt x="1695" y="1764"/>
                      </a:moveTo>
                      <a:cubicBezTo>
                        <a:pt x="1719" y="1806"/>
                        <a:pt x="1774" y="1820"/>
                        <a:pt x="1816" y="1795"/>
                      </a:cubicBezTo>
                      <a:cubicBezTo>
                        <a:pt x="1858" y="1770"/>
                        <a:pt x="1872" y="1715"/>
                        <a:pt x="1847" y="1674"/>
                      </a:cubicBezTo>
                      <a:cubicBezTo>
                        <a:pt x="1846" y="1670"/>
                        <a:pt x="1318" y="761"/>
                        <a:pt x="149" y="27"/>
                      </a:cubicBezTo>
                      <a:cubicBezTo>
                        <a:pt x="107" y="1"/>
                        <a:pt x="52" y="13"/>
                        <a:pt x="27" y="54"/>
                      </a:cubicBezTo>
                      <a:cubicBezTo>
                        <a:pt x="1" y="95"/>
                        <a:pt x="14" y="150"/>
                        <a:pt x="55" y="176"/>
                      </a:cubicBezTo>
                      <a:cubicBezTo>
                        <a:pt x="1187" y="887"/>
                        <a:pt x="1693" y="1762"/>
                        <a:pt x="1695" y="17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47"/>
                <p:cNvSpPr/>
                <p:nvPr/>
              </p:nvSpPr>
              <p:spPr>
                <a:xfrm>
                  <a:off x="5650725" y="3449975"/>
                  <a:ext cx="42350" cy="4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649" extrusionOk="0">
                      <a:moveTo>
                        <a:pt x="1516" y="1591"/>
                      </a:moveTo>
                      <a:cubicBezTo>
                        <a:pt x="1541" y="1634"/>
                        <a:pt x="1595" y="1648"/>
                        <a:pt x="1637" y="1623"/>
                      </a:cubicBezTo>
                      <a:cubicBezTo>
                        <a:pt x="1679" y="1599"/>
                        <a:pt x="1694" y="1545"/>
                        <a:pt x="1670" y="1502"/>
                      </a:cubicBezTo>
                      <a:cubicBezTo>
                        <a:pt x="1668" y="1500"/>
                        <a:pt x="1195" y="683"/>
                        <a:pt x="147" y="25"/>
                      </a:cubicBezTo>
                      <a:cubicBezTo>
                        <a:pt x="106" y="0"/>
                        <a:pt x="51" y="13"/>
                        <a:pt x="25" y="54"/>
                      </a:cubicBezTo>
                      <a:cubicBezTo>
                        <a:pt x="0" y="95"/>
                        <a:pt x="12" y="150"/>
                        <a:pt x="54" y="176"/>
                      </a:cubicBezTo>
                      <a:cubicBezTo>
                        <a:pt x="1064" y="811"/>
                        <a:pt x="1515" y="1589"/>
                        <a:pt x="1516" y="15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47"/>
                <p:cNvSpPr/>
                <p:nvPr/>
              </p:nvSpPr>
              <p:spPr>
                <a:xfrm>
                  <a:off x="5764000" y="3540225"/>
                  <a:ext cx="290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913" extrusionOk="0">
                      <a:moveTo>
                        <a:pt x="1019" y="61"/>
                      </a:moveTo>
                      <a:cubicBezTo>
                        <a:pt x="1027" y="23"/>
                        <a:pt x="1064" y="0"/>
                        <a:pt x="1101" y="8"/>
                      </a:cubicBezTo>
                      <a:cubicBezTo>
                        <a:pt x="1137" y="18"/>
                        <a:pt x="1161" y="54"/>
                        <a:pt x="1152" y="92"/>
                      </a:cubicBezTo>
                      <a:cubicBezTo>
                        <a:pt x="1096" y="336"/>
                        <a:pt x="957" y="575"/>
                        <a:pt x="746" y="724"/>
                      </a:cubicBezTo>
                      <a:lnTo>
                        <a:pt x="746" y="724"/>
                      </a:lnTo>
                      <a:cubicBezTo>
                        <a:pt x="567" y="851"/>
                        <a:pt x="337" y="912"/>
                        <a:pt x="62" y="858"/>
                      </a:cubicBezTo>
                      <a:cubicBezTo>
                        <a:pt x="24" y="851"/>
                        <a:pt x="1" y="814"/>
                        <a:pt x="7" y="778"/>
                      </a:cubicBezTo>
                      <a:cubicBezTo>
                        <a:pt x="15" y="740"/>
                        <a:pt x="51" y="716"/>
                        <a:pt x="88" y="723"/>
                      </a:cubicBezTo>
                      <a:cubicBezTo>
                        <a:pt x="322" y="770"/>
                        <a:pt x="516" y="718"/>
                        <a:pt x="667" y="612"/>
                      </a:cubicBezTo>
                      <a:lnTo>
                        <a:pt x="667" y="612"/>
                      </a:lnTo>
                      <a:cubicBezTo>
                        <a:pt x="849" y="483"/>
                        <a:pt x="968" y="274"/>
                        <a:pt x="1019" y="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47"/>
                <p:cNvSpPr/>
                <p:nvPr/>
              </p:nvSpPr>
              <p:spPr>
                <a:xfrm>
                  <a:off x="5707075" y="3552800"/>
                  <a:ext cx="41375" cy="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851" extrusionOk="0">
                      <a:moveTo>
                        <a:pt x="23" y="120"/>
                      </a:moveTo>
                      <a:cubicBezTo>
                        <a:pt x="0" y="90"/>
                        <a:pt x="7" y="47"/>
                        <a:pt x="37" y="24"/>
                      </a:cubicBezTo>
                      <a:cubicBezTo>
                        <a:pt x="68" y="1"/>
                        <a:pt x="110" y="7"/>
                        <a:pt x="133" y="37"/>
                      </a:cubicBezTo>
                      <a:cubicBezTo>
                        <a:pt x="134" y="39"/>
                        <a:pt x="612" y="688"/>
                        <a:pt x="1555" y="372"/>
                      </a:cubicBezTo>
                      <a:cubicBezTo>
                        <a:pt x="1590" y="360"/>
                        <a:pt x="1630" y="380"/>
                        <a:pt x="1642" y="415"/>
                      </a:cubicBezTo>
                      <a:cubicBezTo>
                        <a:pt x="1654" y="452"/>
                        <a:pt x="1635" y="491"/>
                        <a:pt x="1598" y="503"/>
                      </a:cubicBezTo>
                      <a:cubicBezTo>
                        <a:pt x="562" y="850"/>
                        <a:pt x="24" y="122"/>
                        <a:pt x="23" y="1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7"/>
                <p:cNvSpPr/>
                <p:nvPr/>
              </p:nvSpPr>
              <p:spPr>
                <a:xfrm>
                  <a:off x="5703550" y="3599275"/>
                  <a:ext cx="100350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792" extrusionOk="0">
                      <a:moveTo>
                        <a:pt x="123" y="522"/>
                      </a:moveTo>
                      <a:cubicBezTo>
                        <a:pt x="46" y="500"/>
                        <a:pt x="1" y="419"/>
                        <a:pt x="23" y="341"/>
                      </a:cubicBezTo>
                      <a:cubicBezTo>
                        <a:pt x="46" y="264"/>
                        <a:pt x="125" y="219"/>
                        <a:pt x="203" y="241"/>
                      </a:cubicBezTo>
                      <a:cubicBezTo>
                        <a:pt x="604" y="355"/>
                        <a:pt x="1281" y="498"/>
                        <a:pt x="2074" y="451"/>
                      </a:cubicBezTo>
                      <a:cubicBezTo>
                        <a:pt x="2609" y="420"/>
                        <a:pt x="3196" y="303"/>
                        <a:pt x="3786" y="33"/>
                      </a:cubicBezTo>
                      <a:cubicBezTo>
                        <a:pt x="3860" y="0"/>
                        <a:pt x="3946" y="32"/>
                        <a:pt x="3980" y="105"/>
                      </a:cubicBezTo>
                      <a:cubicBezTo>
                        <a:pt x="4013" y="179"/>
                        <a:pt x="3981" y="265"/>
                        <a:pt x="3908" y="299"/>
                      </a:cubicBezTo>
                      <a:cubicBezTo>
                        <a:pt x="3280" y="586"/>
                        <a:pt x="2657" y="710"/>
                        <a:pt x="2090" y="743"/>
                      </a:cubicBezTo>
                      <a:cubicBezTo>
                        <a:pt x="1255" y="791"/>
                        <a:pt x="543" y="643"/>
                        <a:pt x="123" y="52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7"/>
                <p:cNvSpPr/>
                <p:nvPr/>
              </p:nvSpPr>
              <p:spPr>
                <a:xfrm>
                  <a:off x="5901575" y="3761325"/>
                  <a:ext cx="368500" cy="3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" h="15462" extrusionOk="0">
                      <a:moveTo>
                        <a:pt x="6883" y="14852"/>
                      </a:moveTo>
                      <a:cubicBezTo>
                        <a:pt x="9270" y="13639"/>
                        <a:pt x="11655" y="12426"/>
                        <a:pt x="14042" y="11213"/>
                      </a:cubicBezTo>
                      <a:cubicBezTo>
                        <a:pt x="14739" y="10858"/>
                        <a:pt x="14670" y="11023"/>
                        <a:pt x="14291" y="10323"/>
                      </a:cubicBezTo>
                      <a:cubicBezTo>
                        <a:pt x="12531" y="7079"/>
                        <a:pt x="10771" y="3835"/>
                        <a:pt x="9011" y="593"/>
                      </a:cubicBezTo>
                      <a:cubicBezTo>
                        <a:pt x="8690" y="0"/>
                        <a:pt x="8845" y="31"/>
                        <a:pt x="8237" y="272"/>
                      </a:cubicBezTo>
                      <a:cubicBezTo>
                        <a:pt x="5716" y="1317"/>
                        <a:pt x="3197" y="2363"/>
                        <a:pt x="678" y="3408"/>
                      </a:cubicBezTo>
                      <a:cubicBezTo>
                        <a:pt x="0" y="3689"/>
                        <a:pt x="85" y="3548"/>
                        <a:pt x="428" y="4222"/>
                      </a:cubicBezTo>
                      <a:cubicBezTo>
                        <a:pt x="2205" y="7708"/>
                        <a:pt x="3983" y="11195"/>
                        <a:pt x="5760" y="14681"/>
                      </a:cubicBezTo>
                      <a:cubicBezTo>
                        <a:pt x="6158" y="15462"/>
                        <a:pt x="6029" y="15285"/>
                        <a:pt x="6883" y="1485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7"/>
                <p:cNvSpPr/>
                <p:nvPr/>
              </p:nvSpPr>
              <p:spPr>
                <a:xfrm>
                  <a:off x="6047675" y="3936200"/>
                  <a:ext cx="198700" cy="10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8" h="4113" extrusionOk="0">
                      <a:moveTo>
                        <a:pt x="7948" y="2410"/>
                      </a:moveTo>
                      <a:lnTo>
                        <a:pt x="7115" y="873"/>
                      </a:lnTo>
                      <a:cubicBezTo>
                        <a:pt x="5807" y="1081"/>
                        <a:pt x="3922" y="1380"/>
                        <a:pt x="3786" y="1395"/>
                      </a:cubicBezTo>
                      <a:cubicBezTo>
                        <a:pt x="3577" y="1417"/>
                        <a:pt x="3043" y="1"/>
                        <a:pt x="0" y="4112"/>
                      </a:cubicBezTo>
                      <a:cubicBezTo>
                        <a:pt x="813" y="3764"/>
                        <a:pt x="1347" y="3787"/>
                        <a:pt x="1347" y="3787"/>
                      </a:cubicBezTo>
                      <a:cubicBezTo>
                        <a:pt x="1347" y="3787"/>
                        <a:pt x="2857" y="3973"/>
                        <a:pt x="3786" y="3625"/>
                      </a:cubicBezTo>
                      <a:cubicBezTo>
                        <a:pt x="4351" y="3413"/>
                        <a:pt x="6415" y="2833"/>
                        <a:pt x="7948" y="2410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47"/>
                <p:cNvSpPr/>
                <p:nvPr/>
              </p:nvSpPr>
              <p:spPr>
                <a:xfrm>
                  <a:off x="5904525" y="3854350"/>
                  <a:ext cx="360325" cy="29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3" h="11623" extrusionOk="0">
                      <a:moveTo>
                        <a:pt x="19" y="117"/>
                      </a:moveTo>
                      <a:cubicBezTo>
                        <a:pt x="1" y="80"/>
                        <a:pt x="15" y="37"/>
                        <a:pt x="51" y="18"/>
                      </a:cubicBezTo>
                      <a:cubicBezTo>
                        <a:pt x="87" y="0"/>
                        <a:pt x="131" y="14"/>
                        <a:pt x="149" y="50"/>
                      </a:cubicBezTo>
                      <a:cubicBezTo>
                        <a:pt x="176" y="102"/>
                        <a:pt x="250" y="240"/>
                        <a:pt x="324" y="379"/>
                      </a:cubicBezTo>
                      <a:cubicBezTo>
                        <a:pt x="404" y="530"/>
                        <a:pt x="484" y="680"/>
                        <a:pt x="500" y="711"/>
                      </a:cubicBezTo>
                      <a:lnTo>
                        <a:pt x="5535" y="10588"/>
                      </a:lnTo>
                      <a:cubicBezTo>
                        <a:pt x="5562" y="10643"/>
                        <a:pt x="5679" y="10860"/>
                        <a:pt x="5797" y="11076"/>
                      </a:cubicBezTo>
                      <a:cubicBezTo>
                        <a:pt x="5828" y="11137"/>
                        <a:pt x="5863" y="11197"/>
                        <a:pt x="5895" y="11258"/>
                      </a:cubicBezTo>
                      <a:cubicBezTo>
                        <a:pt x="5944" y="11353"/>
                        <a:pt x="5990" y="11441"/>
                        <a:pt x="6142" y="11385"/>
                      </a:cubicBezTo>
                      <a:lnTo>
                        <a:pt x="6143" y="11385"/>
                      </a:lnTo>
                      <a:cubicBezTo>
                        <a:pt x="6210" y="11353"/>
                        <a:pt x="8221" y="10328"/>
                        <a:pt x="10231" y="9304"/>
                      </a:cubicBezTo>
                      <a:cubicBezTo>
                        <a:pt x="12248" y="8274"/>
                        <a:pt x="14261" y="7246"/>
                        <a:pt x="14290" y="7228"/>
                      </a:cubicBezTo>
                      <a:cubicBezTo>
                        <a:pt x="14326" y="7207"/>
                        <a:pt x="14370" y="7217"/>
                        <a:pt x="14391" y="7252"/>
                      </a:cubicBezTo>
                      <a:cubicBezTo>
                        <a:pt x="14412" y="7286"/>
                        <a:pt x="14401" y="7331"/>
                        <a:pt x="14367" y="7352"/>
                      </a:cubicBezTo>
                      <a:cubicBezTo>
                        <a:pt x="14331" y="7374"/>
                        <a:pt x="12317" y="8403"/>
                        <a:pt x="10298" y="9434"/>
                      </a:cubicBezTo>
                      <a:cubicBezTo>
                        <a:pt x="8344" y="10430"/>
                        <a:pt x="6383" y="11428"/>
                        <a:pt x="6206" y="11516"/>
                      </a:cubicBezTo>
                      <a:cubicBezTo>
                        <a:pt x="6201" y="11518"/>
                        <a:pt x="6197" y="11520"/>
                        <a:pt x="6192" y="11522"/>
                      </a:cubicBezTo>
                      <a:cubicBezTo>
                        <a:pt x="5921" y="11622"/>
                        <a:pt x="5847" y="11481"/>
                        <a:pt x="5766" y="11326"/>
                      </a:cubicBezTo>
                      <a:cubicBezTo>
                        <a:pt x="5734" y="11266"/>
                        <a:pt x="5702" y="11204"/>
                        <a:pt x="5669" y="11147"/>
                      </a:cubicBezTo>
                      <a:cubicBezTo>
                        <a:pt x="5552" y="10929"/>
                        <a:pt x="5434" y="10713"/>
                        <a:pt x="5404" y="10655"/>
                      </a:cubicBezTo>
                      <a:lnTo>
                        <a:pt x="370" y="777"/>
                      </a:lnTo>
                      <a:cubicBezTo>
                        <a:pt x="343" y="726"/>
                        <a:pt x="269" y="587"/>
                        <a:pt x="195" y="448"/>
                      </a:cubicBezTo>
                      <a:cubicBezTo>
                        <a:pt x="115" y="297"/>
                        <a:pt x="34" y="146"/>
                        <a:pt x="19" y="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47"/>
                <p:cNvSpPr/>
                <p:nvPr/>
              </p:nvSpPr>
              <p:spPr>
                <a:xfrm>
                  <a:off x="5958950" y="3770925"/>
                  <a:ext cx="102475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9" h="3138" extrusionOk="0">
                      <a:moveTo>
                        <a:pt x="1193" y="2929"/>
                      </a:moveTo>
                      <a:cubicBezTo>
                        <a:pt x="2046" y="2524"/>
                        <a:pt x="2900" y="2120"/>
                        <a:pt x="3752" y="1716"/>
                      </a:cubicBezTo>
                      <a:cubicBezTo>
                        <a:pt x="4013" y="1593"/>
                        <a:pt x="4098" y="1437"/>
                        <a:pt x="3959" y="1157"/>
                      </a:cubicBezTo>
                      <a:cubicBezTo>
                        <a:pt x="3841" y="922"/>
                        <a:pt x="3724" y="687"/>
                        <a:pt x="3606" y="451"/>
                      </a:cubicBezTo>
                      <a:cubicBezTo>
                        <a:pt x="3381" y="1"/>
                        <a:pt x="3257" y="156"/>
                        <a:pt x="2815" y="365"/>
                      </a:cubicBezTo>
                      <a:cubicBezTo>
                        <a:pt x="1886" y="806"/>
                        <a:pt x="1189" y="1130"/>
                        <a:pt x="259" y="1570"/>
                      </a:cubicBezTo>
                      <a:cubicBezTo>
                        <a:pt x="1" y="1692"/>
                        <a:pt x="103" y="1793"/>
                        <a:pt x="233" y="2055"/>
                      </a:cubicBezTo>
                      <a:cubicBezTo>
                        <a:pt x="352" y="2294"/>
                        <a:pt x="445" y="2478"/>
                        <a:pt x="539" y="2669"/>
                      </a:cubicBezTo>
                      <a:cubicBezTo>
                        <a:pt x="709" y="3010"/>
                        <a:pt x="753" y="3137"/>
                        <a:pt x="1193" y="29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47"/>
                <p:cNvSpPr/>
                <p:nvPr/>
              </p:nvSpPr>
              <p:spPr>
                <a:xfrm>
                  <a:off x="5970375" y="3797775"/>
                  <a:ext cx="91525" cy="5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1" h="2154" extrusionOk="0">
                      <a:moveTo>
                        <a:pt x="17" y="1627"/>
                      </a:moveTo>
                      <a:cubicBezTo>
                        <a:pt x="0" y="1592"/>
                        <a:pt x="15" y="1548"/>
                        <a:pt x="50" y="1530"/>
                      </a:cubicBezTo>
                      <a:cubicBezTo>
                        <a:pt x="87" y="1512"/>
                        <a:pt x="130" y="1527"/>
                        <a:pt x="149" y="1563"/>
                      </a:cubicBezTo>
                      <a:lnTo>
                        <a:pt x="166" y="1599"/>
                      </a:lnTo>
                      <a:cubicBezTo>
                        <a:pt x="298" y="1865"/>
                        <a:pt x="345" y="1960"/>
                        <a:pt x="706" y="1789"/>
                      </a:cubicBezTo>
                      <a:lnTo>
                        <a:pt x="3263" y="576"/>
                      </a:lnTo>
                      <a:cubicBezTo>
                        <a:pt x="3378" y="523"/>
                        <a:pt x="3452" y="464"/>
                        <a:pt x="3482" y="395"/>
                      </a:cubicBezTo>
                      <a:lnTo>
                        <a:pt x="3480" y="395"/>
                      </a:lnTo>
                      <a:cubicBezTo>
                        <a:pt x="3509" y="325"/>
                        <a:pt x="3496" y="236"/>
                        <a:pt x="3436" y="116"/>
                      </a:cubicBezTo>
                      <a:cubicBezTo>
                        <a:pt x="3419" y="80"/>
                        <a:pt x="3434" y="36"/>
                        <a:pt x="3469" y="18"/>
                      </a:cubicBezTo>
                      <a:cubicBezTo>
                        <a:pt x="3505" y="1"/>
                        <a:pt x="3549" y="15"/>
                        <a:pt x="3567" y="51"/>
                      </a:cubicBezTo>
                      <a:cubicBezTo>
                        <a:pt x="3647" y="211"/>
                        <a:pt x="3661" y="340"/>
                        <a:pt x="3616" y="449"/>
                      </a:cubicBezTo>
                      <a:lnTo>
                        <a:pt x="3616" y="449"/>
                      </a:lnTo>
                      <a:cubicBezTo>
                        <a:pt x="3572" y="557"/>
                        <a:pt x="3474" y="639"/>
                        <a:pt x="3326" y="709"/>
                      </a:cubicBezTo>
                      <a:lnTo>
                        <a:pt x="767" y="1921"/>
                      </a:lnTo>
                      <a:cubicBezTo>
                        <a:pt x="278" y="2154"/>
                        <a:pt x="214" y="2025"/>
                        <a:pt x="34" y="1663"/>
                      </a:cubicBezTo>
                      <a:lnTo>
                        <a:pt x="17" y="162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47"/>
                <p:cNvSpPr/>
                <p:nvPr/>
              </p:nvSpPr>
              <p:spPr>
                <a:xfrm>
                  <a:off x="6249575" y="3674850"/>
                  <a:ext cx="123700" cy="2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10675" extrusionOk="0">
                      <a:moveTo>
                        <a:pt x="591" y="4470"/>
                      </a:moveTo>
                      <a:cubicBezTo>
                        <a:pt x="591" y="4470"/>
                        <a:pt x="889" y="6358"/>
                        <a:pt x="959" y="7172"/>
                      </a:cubicBezTo>
                      <a:cubicBezTo>
                        <a:pt x="1028" y="7986"/>
                        <a:pt x="2316" y="10519"/>
                        <a:pt x="2316" y="10519"/>
                      </a:cubicBezTo>
                      <a:cubicBezTo>
                        <a:pt x="3408" y="10674"/>
                        <a:pt x="4511" y="10530"/>
                        <a:pt x="4729" y="7245"/>
                      </a:cubicBezTo>
                      <a:cubicBezTo>
                        <a:pt x="4948" y="3961"/>
                        <a:pt x="4430" y="1908"/>
                        <a:pt x="4430" y="1908"/>
                      </a:cubicBezTo>
                      <a:cubicBezTo>
                        <a:pt x="4430" y="1908"/>
                        <a:pt x="1" y="1"/>
                        <a:pt x="591" y="4470"/>
                      </a:cubicBez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47"/>
                <p:cNvSpPr/>
                <p:nvPr/>
              </p:nvSpPr>
              <p:spPr>
                <a:xfrm>
                  <a:off x="6261875" y="3730975"/>
                  <a:ext cx="107250" cy="10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0" h="4013" extrusionOk="0">
                      <a:moveTo>
                        <a:pt x="99" y="2225"/>
                      </a:moveTo>
                      <a:cubicBezTo>
                        <a:pt x="99" y="2225"/>
                        <a:pt x="228" y="3399"/>
                        <a:pt x="316" y="4013"/>
                      </a:cubicBezTo>
                      <a:cubicBezTo>
                        <a:pt x="1796" y="3877"/>
                        <a:pt x="3332" y="3722"/>
                        <a:pt x="4289" y="3086"/>
                      </a:cubicBezTo>
                      <a:cubicBezTo>
                        <a:pt x="4282" y="1633"/>
                        <a:pt x="4118" y="513"/>
                        <a:pt x="4022" y="1"/>
                      </a:cubicBezTo>
                      <a:lnTo>
                        <a:pt x="177" y="494"/>
                      </a:lnTo>
                      <a:cubicBezTo>
                        <a:pt x="42" y="922"/>
                        <a:pt x="1" y="1486"/>
                        <a:pt x="99" y="2225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47"/>
                <p:cNvSpPr/>
                <p:nvPr/>
              </p:nvSpPr>
              <p:spPr>
                <a:xfrm>
                  <a:off x="6135475" y="3823675"/>
                  <a:ext cx="236825" cy="18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3" h="7262" extrusionOk="0">
                      <a:moveTo>
                        <a:pt x="0" y="4831"/>
                      </a:moveTo>
                      <a:cubicBezTo>
                        <a:pt x="3279" y="3187"/>
                        <a:pt x="3183" y="2170"/>
                        <a:pt x="5695" y="805"/>
                      </a:cubicBezTo>
                      <a:cubicBezTo>
                        <a:pt x="6895" y="403"/>
                        <a:pt x="8811" y="0"/>
                        <a:pt x="9229" y="1127"/>
                      </a:cubicBezTo>
                      <a:cubicBezTo>
                        <a:pt x="9473" y="1788"/>
                        <a:pt x="9176" y="3993"/>
                        <a:pt x="8382" y="4356"/>
                      </a:cubicBezTo>
                      <a:cubicBezTo>
                        <a:pt x="5948" y="5470"/>
                        <a:pt x="3482" y="6418"/>
                        <a:pt x="993" y="7262"/>
                      </a:cubicBez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47"/>
                <p:cNvSpPr/>
                <p:nvPr/>
              </p:nvSpPr>
              <p:spPr>
                <a:xfrm>
                  <a:off x="6265825" y="3839250"/>
                  <a:ext cx="4042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" h="471" extrusionOk="0">
                      <a:moveTo>
                        <a:pt x="1561" y="299"/>
                      </a:moveTo>
                      <a:cubicBezTo>
                        <a:pt x="1598" y="314"/>
                        <a:pt x="1617" y="356"/>
                        <a:pt x="1602" y="394"/>
                      </a:cubicBezTo>
                      <a:cubicBezTo>
                        <a:pt x="1587" y="432"/>
                        <a:pt x="1545" y="450"/>
                        <a:pt x="1508" y="435"/>
                      </a:cubicBezTo>
                      <a:cubicBezTo>
                        <a:pt x="790" y="158"/>
                        <a:pt x="113" y="454"/>
                        <a:pt x="111" y="455"/>
                      </a:cubicBezTo>
                      <a:cubicBezTo>
                        <a:pt x="75" y="471"/>
                        <a:pt x="31" y="454"/>
                        <a:pt x="16" y="416"/>
                      </a:cubicBezTo>
                      <a:cubicBezTo>
                        <a:pt x="0" y="379"/>
                        <a:pt x="18" y="336"/>
                        <a:pt x="54" y="320"/>
                      </a:cubicBezTo>
                      <a:cubicBezTo>
                        <a:pt x="56" y="320"/>
                        <a:pt x="788" y="0"/>
                        <a:pt x="1561" y="2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47"/>
                <p:cNvSpPr/>
                <p:nvPr/>
              </p:nvSpPr>
              <p:spPr>
                <a:xfrm>
                  <a:off x="6146825" y="3514150"/>
                  <a:ext cx="241875" cy="3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12556" extrusionOk="0">
                      <a:moveTo>
                        <a:pt x="9674" y="10628"/>
                      </a:moveTo>
                      <a:cubicBezTo>
                        <a:pt x="7846" y="11772"/>
                        <a:pt x="5682" y="12317"/>
                        <a:pt x="3544" y="12556"/>
                      </a:cubicBezTo>
                      <a:cubicBezTo>
                        <a:pt x="3242" y="11461"/>
                        <a:pt x="1" y="0"/>
                        <a:pt x="4273" y="1662"/>
                      </a:cubicBezTo>
                      <a:cubicBezTo>
                        <a:pt x="7616" y="2962"/>
                        <a:pt x="8730" y="7909"/>
                        <a:pt x="9674" y="106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47"/>
                <p:cNvSpPr/>
                <p:nvPr/>
              </p:nvSpPr>
              <p:spPr>
                <a:xfrm>
                  <a:off x="6192150" y="3654675"/>
                  <a:ext cx="195875" cy="17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7012" extrusionOk="0">
                      <a:moveTo>
                        <a:pt x="7714" y="5012"/>
                      </a:moveTo>
                      <a:cubicBezTo>
                        <a:pt x="7749" y="4991"/>
                        <a:pt x="7794" y="5002"/>
                        <a:pt x="7814" y="5037"/>
                      </a:cubicBezTo>
                      <a:cubicBezTo>
                        <a:pt x="7835" y="5071"/>
                        <a:pt x="7825" y="5115"/>
                        <a:pt x="7790" y="5137"/>
                      </a:cubicBezTo>
                      <a:cubicBezTo>
                        <a:pt x="6881" y="5690"/>
                        <a:pt x="5895" y="6098"/>
                        <a:pt x="4871" y="6398"/>
                      </a:cubicBezTo>
                      <a:cubicBezTo>
                        <a:pt x="3848" y="6699"/>
                        <a:pt x="2790" y="6890"/>
                        <a:pt x="1739" y="7008"/>
                      </a:cubicBezTo>
                      <a:cubicBezTo>
                        <a:pt x="1701" y="7011"/>
                        <a:pt x="1667" y="6986"/>
                        <a:pt x="1659" y="6950"/>
                      </a:cubicBezTo>
                      <a:cubicBezTo>
                        <a:pt x="1579" y="6656"/>
                        <a:pt x="1462" y="6281"/>
                        <a:pt x="1330" y="5849"/>
                      </a:cubicBezTo>
                      <a:cubicBezTo>
                        <a:pt x="854" y="4306"/>
                        <a:pt x="159" y="2048"/>
                        <a:pt x="4" y="82"/>
                      </a:cubicBezTo>
                      <a:cubicBezTo>
                        <a:pt x="0" y="42"/>
                        <a:pt x="31" y="6"/>
                        <a:pt x="71" y="4"/>
                      </a:cubicBezTo>
                      <a:cubicBezTo>
                        <a:pt x="111" y="1"/>
                        <a:pt x="146" y="30"/>
                        <a:pt x="150" y="70"/>
                      </a:cubicBezTo>
                      <a:cubicBezTo>
                        <a:pt x="303" y="2021"/>
                        <a:pt x="996" y="4271"/>
                        <a:pt x="1469" y="5807"/>
                      </a:cubicBezTo>
                      <a:cubicBezTo>
                        <a:pt x="1594" y="6210"/>
                        <a:pt x="1703" y="6565"/>
                        <a:pt x="1784" y="6855"/>
                      </a:cubicBezTo>
                      <a:cubicBezTo>
                        <a:pt x="2808" y="6737"/>
                        <a:pt x="3837" y="6549"/>
                        <a:pt x="4830" y="6258"/>
                      </a:cubicBezTo>
                      <a:cubicBezTo>
                        <a:pt x="5842" y="5961"/>
                        <a:pt x="6818" y="5557"/>
                        <a:pt x="7714" y="50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47"/>
                <p:cNvSpPr/>
                <p:nvPr/>
              </p:nvSpPr>
              <p:spPr>
                <a:xfrm>
                  <a:off x="6223675" y="3747000"/>
                  <a:ext cx="156375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5" h="2006" extrusionOk="0">
                      <a:moveTo>
                        <a:pt x="80" y="2003"/>
                      </a:moveTo>
                      <a:cubicBezTo>
                        <a:pt x="40" y="2006"/>
                        <a:pt x="5" y="1975"/>
                        <a:pt x="3" y="1935"/>
                      </a:cubicBezTo>
                      <a:cubicBezTo>
                        <a:pt x="1" y="1895"/>
                        <a:pt x="30" y="1860"/>
                        <a:pt x="70" y="1857"/>
                      </a:cubicBezTo>
                      <a:cubicBezTo>
                        <a:pt x="80" y="1856"/>
                        <a:pt x="3581" y="1639"/>
                        <a:pt x="6131" y="22"/>
                      </a:cubicBezTo>
                      <a:cubicBezTo>
                        <a:pt x="6165" y="0"/>
                        <a:pt x="6211" y="10"/>
                        <a:pt x="6233" y="45"/>
                      </a:cubicBezTo>
                      <a:cubicBezTo>
                        <a:pt x="6254" y="79"/>
                        <a:pt x="6244" y="123"/>
                        <a:pt x="6210" y="145"/>
                      </a:cubicBezTo>
                      <a:cubicBezTo>
                        <a:pt x="3627" y="1782"/>
                        <a:pt x="91" y="2002"/>
                        <a:pt x="80" y="20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47"/>
                <p:cNvSpPr/>
                <p:nvPr/>
              </p:nvSpPr>
              <p:spPr>
                <a:xfrm>
                  <a:off x="6039150" y="3905850"/>
                  <a:ext cx="91100" cy="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" h="1897" extrusionOk="0">
                      <a:moveTo>
                        <a:pt x="3639" y="1433"/>
                      </a:moveTo>
                      <a:cubicBezTo>
                        <a:pt x="3279" y="1418"/>
                        <a:pt x="2834" y="851"/>
                        <a:pt x="2485" y="701"/>
                      </a:cubicBezTo>
                      <a:cubicBezTo>
                        <a:pt x="1903" y="454"/>
                        <a:pt x="1506" y="449"/>
                        <a:pt x="1068" y="331"/>
                      </a:cubicBezTo>
                      <a:cubicBezTo>
                        <a:pt x="743" y="244"/>
                        <a:pt x="313" y="0"/>
                        <a:pt x="212" y="44"/>
                      </a:cubicBezTo>
                      <a:cubicBezTo>
                        <a:pt x="5" y="135"/>
                        <a:pt x="0" y="775"/>
                        <a:pt x="1629" y="1574"/>
                      </a:cubicBezTo>
                      <a:cubicBezTo>
                        <a:pt x="2371" y="1760"/>
                        <a:pt x="3643" y="1896"/>
                        <a:pt x="3639" y="1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47"/>
                <p:cNvSpPr/>
                <p:nvPr/>
              </p:nvSpPr>
              <p:spPr>
                <a:xfrm>
                  <a:off x="6135475" y="3918650"/>
                  <a:ext cx="7200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" h="3463" extrusionOk="0">
                      <a:moveTo>
                        <a:pt x="0" y="1032"/>
                      </a:moveTo>
                      <a:cubicBezTo>
                        <a:pt x="742" y="660"/>
                        <a:pt x="1311" y="321"/>
                        <a:pt x="1776" y="1"/>
                      </a:cubicBezTo>
                      <a:cubicBezTo>
                        <a:pt x="2694" y="690"/>
                        <a:pt x="2879" y="1839"/>
                        <a:pt x="2812" y="2826"/>
                      </a:cubicBezTo>
                      <a:cubicBezTo>
                        <a:pt x="2207" y="3045"/>
                        <a:pt x="1601" y="3257"/>
                        <a:pt x="993" y="346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47"/>
                <p:cNvSpPr/>
                <p:nvPr/>
              </p:nvSpPr>
              <p:spPr>
                <a:xfrm>
                  <a:off x="5989150" y="3932475"/>
                  <a:ext cx="204925" cy="1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4451" extrusionOk="0">
                      <a:moveTo>
                        <a:pt x="3802" y="110"/>
                      </a:moveTo>
                      <a:cubicBezTo>
                        <a:pt x="4786" y="0"/>
                        <a:pt x="5299" y="380"/>
                        <a:pt x="6159" y="315"/>
                      </a:cubicBezTo>
                      <a:cubicBezTo>
                        <a:pt x="7536" y="213"/>
                        <a:pt x="8197" y="1652"/>
                        <a:pt x="7605" y="2263"/>
                      </a:cubicBezTo>
                      <a:cubicBezTo>
                        <a:pt x="7390" y="2484"/>
                        <a:pt x="7277" y="2679"/>
                        <a:pt x="7023" y="2846"/>
                      </a:cubicBezTo>
                      <a:cubicBezTo>
                        <a:pt x="6596" y="3127"/>
                        <a:pt x="6006" y="3326"/>
                        <a:pt x="5570" y="3443"/>
                      </a:cubicBezTo>
                      <a:cubicBezTo>
                        <a:pt x="5198" y="3542"/>
                        <a:pt x="4281" y="3612"/>
                        <a:pt x="3779" y="3597"/>
                      </a:cubicBezTo>
                      <a:cubicBezTo>
                        <a:pt x="3302" y="3752"/>
                        <a:pt x="2964" y="3901"/>
                        <a:pt x="2964" y="3901"/>
                      </a:cubicBezTo>
                      <a:cubicBezTo>
                        <a:pt x="2964" y="3901"/>
                        <a:pt x="2067" y="4451"/>
                        <a:pt x="1801" y="4420"/>
                      </a:cubicBezTo>
                      <a:cubicBezTo>
                        <a:pt x="1535" y="4389"/>
                        <a:pt x="1594" y="4179"/>
                        <a:pt x="1760" y="4007"/>
                      </a:cubicBezTo>
                      <a:cubicBezTo>
                        <a:pt x="1928" y="3834"/>
                        <a:pt x="2312" y="3567"/>
                        <a:pt x="2312" y="3567"/>
                      </a:cubicBezTo>
                      <a:cubicBezTo>
                        <a:pt x="2312" y="3567"/>
                        <a:pt x="1182" y="4014"/>
                        <a:pt x="982" y="3837"/>
                      </a:cubicBezTo>
                      <a:cubicBezTo>
                        <a:pt x="466" y="3380"/>
                        <a:pt x="1569" y="2932"/>
                        <a:pt x="1816" y="2781"/>
                      </a:cubicBezTo>
                      <a:cubicBezTo>
                        <a:pt x="1816" y="2781"/>
                        <a:pt x="554" y="3365"/>
                        <a:pt x="388" y="2978"/>
                      </a:cubicBezTo>
                      <a:cubicBezTo>
                        <a:pt x="223" y="2590"/>
                        <a:pt x="1477" y="1988"/>
                        <a:pt x="1477" y="1988"/>
                      </a:cubicBezTo>
                      <a:cubicBezTo>
                        <a:pt x="1477" y="1988"/>
                        <a:pt x="661" y="2292"/>
                        <a:pt x="274" y="2296"/>
                      </a:cubicBezTo>
                      <a:cubicBezTo>
                        <a:pt x="104" y="2297"/>
                        <a:pt x="87" y="2130"/>
                        <a:pt x="66" y="2067"/>
                      </a:cubicBezTo>
                      <a:cubicBezTo>
                        <a:pt x="0" y="1860"/>
                        <a:pt x="2148" y="361"/>
                        <a:pt x="2774" y="240"/>
                      </a:cubicBezTo>
                      <a:cubicBezTo>
                        <a:pt x="3330" y="132"/>
                        <a:pt x="3721" y="113"/>
                        <a:pt x="3802" y="1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47"/>
                <p:cNvSpPr/>
                <p:nvPr/>
              </p:nvSpPr>
              <p:spPr>
                <a:xfrm>
                  <a:off x="6043250" y="4010125"/>
                  <a:ext cx="21725" cy="1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553" extrusionOk="0">
                      <a:moveTo>
                        <a:pt x="756" y="16"/>
                      </a:moveTo>
                      <a:cubicBezTo>
                        <a:pt x="793" y="0"/>
                        <a:pt x="836" y="16"/>
                        <a:pt x="852" y="53"/>
                      </a:cubicBezTo>
                      <a:cubicBezTo>
                        <a:pt x="869" y="90"/>
                        <a:pt x="853" y="134"/>
                        <a:pt x="815" y="150"/>
                      </a:cubicBezTo>
                      <a:cubicBezTo>
                        <a:pt x="456" y="313"/>
                        <a:pt x="125" y="530"/>
                        <a:pt x="124" y="531"/>
                      </a:cubicBezTo>
                      <a:cubicBezTo>
                        <a:pt x="89" y="553"/>
                        <a:pt x="45" y="543"/>
                        <a:pt x="22" y="510"/>
                      </a:cubicBezTo>
                      <a:cubicBezTo>
                        <a:pt x="0" y="476"/>
                        <a:pt x="9" y="432"/>
                        <a:pt x="43" y="409"/>
                      </a:cubicBezTo>
                      <a:cubicBezTo>
                        <a:pt x="44" y="409"/>
                        <a:pt x="386" y="185"/>
                        <a:pt x="756" y="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47"/>
                <p:cNvSpPr/>
                <p:nvPr/>
              </p:nvSpPr>
              <p:spPr>
                <a:xfrm>
                  <a:off x="6028175" y="3993000"/>
                  <a:ext cx="2392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538" extrusionOk="0">
                      <a:moveTo>
                        <a:pt x="845" y="15"/>
                      </a:moveTo>
                      <a:cubicBezTo>
                        <a:pt x="882" y="0"/>
                        <a:pt x="925" y="17"/>
                        <a:pt x="940" y="54"/>
                      </a:cubicBezTo>
                      <a:cubicBezTo>
                        <a:pt x="956" y="92"/>
                        <a:pt x="939" y="134"/>
                        <a:pt x="901" y="150"/>
                      </a:cubicBezTo>
                      <a:cubicBezTo>
                        <a:pt x="545" y="301"/>
                        <a:pt x="118" y="519"/>
                        <a:pt x="117" y="520"/>
                      </a:cubicBezTo>
                      <a:cubicBezTo>
                        <a:pt x="82" y="538"/>
                        <a:pt x="37" y="524"/>
                        <a:pt x="19" y="488"/>
                      </a:cubicBezTo>
                      <a:cubicBezTo>
                        <a:pt x="1" y="452"/>
                        <a:pt x="14" y="408"/>
                        <a:pt x="51" y="390"/>
                      </a:cubicBezTo>
                      <a:cubicBezTo>
                        <a:pt x="52" y="390"/>
                        <a:pt x="481" y="169"/>
                        <a:pt x="845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47"/>
                <p:cNvSpPr/>
                <p:nvPr/>
              </p:nvSpPr>
              <p:spPr>
                <a:xfrm>
                  <a:off x="6021425" y="3973000"/>
                  <a:ext cx="23375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499" extrusionOk="0">
                      <a:moveTo>
                        <a:pt x="825" y="14"/>
                      </a:moveTo>
                      <a:cubicBezTo>
                        <a:pt x="863" y="0"/>
                        <a:pt x="905" y="18"/>
                        <a:pt x="920" y="56"/>
                      </a:cubicBezTo>
                      <a:cubicBezTo>
                        <a:pt x="935" y="94"/>
                        <a:pt x="917" y="136"/>
                        <a:pt x="879" y="151"/>
                      </a:cubicBezTo>
                      <a:cubicBezTo>
                        <a:pt x="433" y="327"/>
                        <a:pt x="115" y="481"/>
                        <a:pt x="115" y="481"/>
                      </a:cubicBezTo>
                      <a:cubicBezTo>
                        <a:pt x="79" y="499"/>
                        <a:pt x="36" y="483"/>
                        <a:pt x="17" y="446"/>
                      </a:cubicBezTo>
                      <a:cubicBezTo>
                        <a:pt x="0" y="411"/>
                        <a:pt x="16" y="367"/>
                        <a:pt x="53" y="349"/>
                      </a:cubicBezTo>
                      <a:cubicBezTo>
                        <a:pt x="53" y="349"/>
                        <a:pt x="381" y="190"/>
                        <a:pt x="825" y="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47"/>
                <p:cNvSpPr/>
                <p:nvPr/>
              </p:nvSpPr>
              <p:spPr>
                <a:xfrm>
                  <a:off x="6174700" y="3913800"/>
                  <a:ext cx="38075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3180" extrusionOk="0">
                      <a:moveTo>
                        <a:pt x="1520" y="3030"/>
                      </a:moveTo>
                      <a:cubicBezTo>
                        <a:pt x="1522" y="3110"/>
                        <a:pt x="1458" y="3177"/>
                        <a:pt x="1377" y="3179"/>
                      </a:cubicBezTo>
                      <a:cubicBezTo>
                        <a:pt x="1297" y="3180"/>
                        <a:pt x="1230" y="3116"/>
                        <a:pt x="1229" y="3036"/>
                      </a:cubicBezTo>
                      <a:cubicBezTo>
                        <a:pt x="1222" y="2688"/>
                        <a:pt x="1210" y="2240"/>
                        <a:pt x="1059" y="1760"/>
                      </a:cubicBezTo>
                      <a:cubicBezTo>
                        <a:pt x="911" y="1282"/>
                        <a:pt x="624" y="766"/>
                        <a:pt x="67" y="273"/>
                      </a:cubicBezTo>
                      <a:cubicBezTo>
                        <a:pt x="7" y="219"/>
                        <a:pt x="1" y="126"/>
                        <a:pt x="55" y="66"/>
                      </a:cubicBezTo>
                      <a:cubicBezTo>
                        <a:pt x="108" y="7"/>
                        <a:pt x="199" y="1"/>
                        <a:pt x="260" y="53"/>
                      </a:cubicBezTo>
                      <a:cubicBezTo>
                        <a:pt x="864" y="590"/>
                        <a:pt x="1175" y="1151"/>
                        <a:pt x="1339" y="1673"/>
                      </a:cubicBezTo>
                      <a:cubicBezTo>
                        <a:pt x="1500" y="2190"/>
                        <a:pt x="1513" y="2663"/>
                        <a:pt x="1520" y="303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47"/>
                <p:cNvSpPr/>
                <p:nvPr/>
              </p:nvSpPr>
              <p:spPr>
                <a:xfrm>
                  <a:off x="6033650" y="3535975"/>
                  <a:ext cx="37325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" h="4048" extrusionOk="0">
                      <a:moveTo>
                        <a:pt x="126" y="67"/>
                      </a:moveTo>
                      <a:cubicBezTo>
                        <a:pt x="134" y="27"/>
                        <a:pt x="173" y="0"/>
                        <a:pt x="213" y="8"/>
                      </a:cubicBezTo>
                      <a:cubicBezTo>
                        <a:pt x="252" y="16"/>
                        <a:pt x="278" y="55"/>
                        <a:pt x="270" y="95"/>
                      </a:cubicBezTo>
                      <a:cubicBezTo>
                        <a:pt x="149" y="699"/>
                        <a:pt x="254" y="1419"/>
                        <a:pt x="460" y="2078"/>
                      </a:cubicBezTo>
                      <a:cubicBezTo>
                        <a:pt x="720" y="2911"/>
                        <a:pt x="1137" y="3640"/>
                        <a:pt x="1457" y="3910"/>
                      </a:cubicBezTo>
                      <a:cubicBezTo>
                        <a:pt x="1488" y="3936"/>
                        <a:pt x="1493" y="3982"/>
                        <a:pt x="1466" y="4012"/>
                      </a:cubicBezTo>
                      <a:cubicBezTo>
                        <a:pt x="1440" y="4043"/>
                        <a:pt x="1395" y="4048"/>
                        <a:pt x="1364" y="4022"/>
                      </a:cubicBezTo>
                      <a:cubicBezTo>
                        <a:pt x="1025" y="3736"/>
                        <a:pt x="589" y="2980"/>
                        <a:pt x="320" y="2121"/>
                      </a:cubicBezTo>
                      <a:cubicBezTo>
                        <a:pt x="108" y="1442"/>
                        <a:pt x="1" y="697"/>
                        <a:pt x="126" y="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47"/>
                <p:cNvSpPr/>
                <p:nvPr/>
              </p:nvSpPr>
              <p:spPr>
                <a:xfrm>
                  <a:off x="5968600" y="3530875"/>
                  <a:ext cx="211575" cy="1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3" h="5619" extrusionOk="0">
                      <a:moveTo>
                        <a:pt x="8311" y="57"/>
                      </a:moveTo>
                      <a:cubicBezTo>
                        <a:pt x="8326" y="20"/>
                        <a:pt x="8368" y="0"/>
                        <a:pt x="8406" y="14"/>
                      </a:cubicBezTo>
                      <a:cubicBezTo>
                        <a:pt x="8443" y="28"/>
                        <a:pt x="8463" y="70"/>
                        <a:pt x="8448" y="107"/>
                      </a:cubicBezTo>
                      <a:cubicBezTo>
                        <a:pt x="7767" y="1946"/>
                        <a:pt x="6336" y="3170"/>
                        <a:pt x="4745" y="4011"/>
                      </a:cubicBezTo>
                      <a:cubicBezTo>
                        <a:pt x="3161" y="4849"/>
                        <a:pt x="1417" y="5305"/>
                        <a:pt x="96" y="5609"/>
                      </a:cubicBezTo>
                      <a:cubicBezTo>
                        <a:pt x="58" y="5618"/>
                        <a:pt x="19" y="5593"/>
                        <a:pt x="10" y="5554"/>
                      </a:cubicBezTo>
                      <a:cubicBezTo>
                        <a:pt x="0" y="5514"/>
                        <a:pt x="26" y="5475"/>
                        <a:pt x="64" y="5466"/>
                      </a:cubicBezTo>
                      <a:cubicBezTo>
                        <a:pt x="1376" y="5165"/>
                        <a:pt x="3107" y="4712"/>
                        <a:pt x="4677" y="3882"/>
                      </a:cubicBezTo>
                      <a:cubicBezTo>
                        <a:pt x="6241" y="3056"/>
                        <a:pt x="7644" y="1855"/>
                        <a:pt x="8311" y="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47"/>
                <p:cNvSpPr/>
                <p:nvPr/>
              </p:nvSpPr>
              <p:spPr>
                <a:xfrm>
                  <a:off x="6146675" y="3443125"/>
                  <a:ext cx="4670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2231" extrusionOk="0">
                      <a:moveTo>
                        <a:pt x="1" y="692"/>
                      </a:moveTo>
                      <a:cubicBezTo>
                        <a:pt x="348" y="1847"/>
                        <a:pt x="693" y="2231"/>
                        <a:pt x="886" y="1981"/>
                      </a:cubicBezTo>
                      <a:cubicBezTo>
                        <a:pt x="1078" y="1731"/>
                        <a:pt x="873" y="1338"/>
                        <a:pt x="873" y="1338"/>
                      </a:cubicBezTo>
                      <a:cubicBezTo>
                        <a:pt x="1226" y="1518"/>
                        <a:pt x="1867" y="1654"/>
                        <a:pt x="1674" y="1155"/>
                      </a:cubicBezTo>
                      <a:cubicBezTo>
                        <a:pt x="1540" y="806"/>
                        <a:pt x="1081" y="298"/>
                        <a:pt x="821" y="177"/>
                      </a:cubicBezTo>
                      <a:cubicBezTo>
                        <a:pt x="439" y="0"/>
                        <a:pt x="1" y="692"/>
                        <a:pt x="1" y="692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47"/>
                <p:cNvSpPr/>
                <p:nvPr/>
              </p:nvSpPr>
              <p:spPr>
                <a:xfrm>
                  <a:off x="6049150" y="3401475"/>
                  <a:ext cx="118650" cy="19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" h="7643" extrusionOk="0">
                      <a:moveTo>
                        <a:pt x="4745" y="549"/>
                      </a:moveTo>
                      <a:cubicBezTo>
                        <a:pt x="4586" y="1691"/>
                        <a:pt x="4480" y="3822"/>
                        <a:pt x="4448" y="5211"/>
                      </a:cubicBezTo>
                      <a:cubicBezTo>
                        <a:pt x="4336" y="6308"/>
                        <a:pt x="1965" y="7643"/>
                        <a:pt x="1214" y="7478"/>
                      </a:cubicBezTo>
                      <a:cubicBezTo>
                        <a:pt x="554" y="7335"/>
                        <a:pt x="165" y="6376"/>
                        <a:pt x="126" y="5240"/>
                      </a:cubicBezTo>
                      <a:cubicBezTo>
                        <a:pt x="124" y="4564"/>
                        <a:pt x="171" y="3932"/>
                        <a:pt x="1" y="3049"/>
                      </a:cubicBezTo>
                      <a:cubicBezTo>
                        <a:pt x="1" y="3049"/>
                        <a:pt x="3467" y="1"/>
                        <a:pt x="4745" y="549"/>
                      </a:cubicBezTo>
                      <a:close/>
                    </a:path>
                  </a:pathLst>
                </a:custGeom>
                <a:solidFill>
                  <a:srgbClr val="DFA6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47"/>
                <p:cNvSpPr/>
                <p:nvPr/>
              </p:nvSpPr>
              <p:spPr>
                <a:xfrm>
                  <a:off x="6049150" y="3443850"/>
                  <a:ext cx="105300" cy="12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" h="5086" extrusionOk="0">
                      <a:moveTo>
                        <a:pt x="4211" y="549"/>
                      </a:moveTo>
                      <a:cubicBezTo>
                        <a:pt x="4166" y="875"/>
                        <a:pt x="4161" y="1422"/>
                        <a:pt x="4128" y="1777"/>
                      </a:cubicBezTo>
                      <a:cubicBezTo>
                        <a:pt x="3741" y="3778"/>
                        <a:pt x="1158" y="5086"/>
                        <a:pt x="131" y="3902"/>
                      </a:cubicBezTo>
                      <a:cubicBezTo>
                        <a:pt x="115" y="3149"/>
                        <a:pt x="140" y="2081"/>
                        <a:pt x="1" y="1354"/>
                      </a:cubicBezTo>
                      <a:cubicBezTo>
                        <a:pt x="1" y="1354"/>
                        <a:pt x="2933" y="1"/>
                        <a:pt x="4211" y="549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47"/>
                <p:cNvSpPr/>
                <p:nvPr/>
              </p:nvSpPr>
              <p:spPr>
                <a:xfrm>
                  <a:off x="5988125" y="3270825"/>
                  <a:ext cx="186900" cy="2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10473" extrusionOk="0">
                      <a:moveTo>
                        <a:pt x="1078" y="1151"/>
                      </a:moveTo>
                      <a:cubicBezTo>
                        <a:pt x="3147" y="0"/>
                        <a:pt x="6013" y="1465"/>
                        <a:pt x="7021" y="3255"/>
                      </a:cubicBezTo>
                      <a:cubicBezTo>
                        <a:pt x="7341" y="4387"/>
                        <a:pt x="7475" y="6324"/>
                        <a:pt x="7110" y="7576"/>
                      </a:cubicBezTo>
                      <a:cubicBezTo>
                        <a:pt x="6713" y="8999"/>
                        <a:pt x="5229" y="9859"/>
                        <a:pt x="4221" y="10080"/>
                      </a:cubicBezTo>
                      <a:cubicBezTo>
                        <a:pt x="2430" y="10473"/>
                        <a:pt x="1296" y="9866"/>
                        <a:pt x="659" y="8660"/>
                      </a:cubicBezTo>
                      <a:cubicBezTo>
                        <a:pt x="335" y="8047"/>
                        <a:pt x="149" y="7301"/>
                        <a:pt x="88" y="6498"/>
                      </a:cubicBezTo>
                      <a:cubicBezTo>
                        <a:pt x="0" y="5339"/>
                        <a:pt x="542" y="1978"/>
                        <a:pt x="1078" y="1151"/>
                      </a:cubicBezTo>
                      <a:close/>
                    </a:path>
                  </a:pathLst>
                </a:custGeom>
                <a:solidFill>
                  <a:srgbClr val="E0A6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47"/>
                <p:cNvSpPr/>
                <p:nvPr/>
              </p:nvSpPr>
              <p:spPr>
                <a:xfrm>
                  <a:off x="6000050" y="3270825"/>
                  <a:ext cx="169625" cy="1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5" h="4548" extrusionOk="0">
                      <a:moveTo>
                        <a:pt x="601" y="1151"/>
                      </a:moveTo>
                      <a:cubicBezTo>
                        <a:pt x="2670" y="0"/>
                        <a:pt x="5536" y="1465"/>
                        <a:pt x="6544" y="3255"/>
                      </a:cubicBezTo>
                      <a:cubicBezTo>
                        <a:pt x="6647" y="3619"/>
                        <a:pt x="6730" y="4066"/>
                        <a:pt x="6785" y="4548"/>
                      </a:cubicBezTo>
                      <a:cubicBezTo>
                        <a:pt x="4658" y="3045"/>
                        <a:pt x="2380" y="2414"/>
                        <a:pt x="0" y="3037"/>
                      </a:cubicBezTo>
                      <a:cubicBezTo>
                        <a:pt x="175" y="2207"/>
                        <a:pt x="388" y="1480"/>
                        <a:pt x="601" y="1151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7"/>
                <p:cNvSpPr/>
                <p:nvPr/>
              </p:nvSpPr>
              <p:spPr>
                <a:xfrm>
                  <a:off x="6136300" y="3292175"/>
                  <a:ext cx="77575" cy="1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5382" extrusionOk="0">
                      <a:moveTo>
                        <a:pt x="1388" y="5382"/>
                      </a:moveTo>
                      <a:cubicBezTo>
                        <a:pt x="1354" y="5379"/>
                        <a:pt x="1" y="4734"/>
                        <a:pt x="281" y="2366"/>
                      </a:cubicBezTo>
                      <a:cubicBezTo>
                        <a:pt x="562" y="0"/>
                        <a:pt x="2937" y="405"/>
                        <a:pt x="2871" y="2216"/>
                      </a:cubicBezTo>
                      <a:cubicBezTo>
                        <a:pt x="2759" y="3228"/>
                        <a:pt x="3103" y="4941"/>
                        <a:pt x="1388" y="5382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7"/>
                <p:cNvSpPr/>
                <p:nvPr/>
              </p:nvSpPr>
              <p:spPr>
                <a:xfrm>
                  <a:off x="6002050" y="3226075"/>
                  <a:ext cx="220975" cy="17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9" h="7118" extrusionOk="0">
                      <a:moveTo>
                        <a:pt x="0" y="4465"/>
                      </a:moveTo>
                      <a:cubicBezTo>
                        <a:pt x="3040" y="3756"/>
                        <a:pt x="4853" y="4162"/>
                        <a:pt x="8138" y="7117"/>
                      </a:cubicBezTo>
                      <a:cubicBezTo>
                        <a:pt x="8815" y="5010"/>
                        <a:pt x="8838" y="2026"/>
                        <a:pt x="5966" y="963"/>
                      </a:cubicBezTo>
                      <a:cubicBezTo>
                        <a:pt x="3366" y="1"/>
                        <a:pt x="349" y="1415"/>
                        <a:pt x="0" y="446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47"/>
                <p:cNvSpPr/>
                <p:nvPr/>
              </p:nvSpPr>
              <p:spPr>
                <a:xfrm>
                  <a:off x="5999225" y="3325900"/>
                  <a:ext cx="211400" cy="8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6" h="3285" extrusionOk="0">
                      <a:moveTo>
                        <a:pt x="137" y="572"/>
                      </a:moveTo>
                      <a:cubicBezTo>
                        <a:pt x="81" y="585"/>
                        <a:pt x="26" y="550"/>
                        <a:pt x="13" y="495"/>
                      </a:cubicBezTo>
                      <a:cubicBezTo>
                        <a:pt x="0" y="440"/>
                        <a:pt x="34" y="384"/>
                        <a:pt x="90" y="371"/>
                      </a:cubicBezTo>
                      <a:cubicBezTo>
                        <a:pt x="1678" y="0"/>
                        <a:pt x="3091" y="20"/>
                        <a:pt x="4444" y="464"/>
                      </a:cubicBezTo>
                      <a:cubicBezTo>
                        <a:pt x="5793" y="907"/>
                        <a:pt x="7079" y="1773"/>
                        <a:pt x="8415" y="3097"/>
                      </a:cubicBezTo>
                      <a:cubicBezTo>
                        <a:pt x="8456" y="3138"/>
                        <a:pt x="8456" y="3203"/>
                        <a:pt x="8416" y="3243"/>
                      </a:cubicBezTo>
                      <a:cubicBezTo>
                        <a:pt x="8376" y="3283"/>
                        <a:pt x="8311" y="3284"/>
                        <a:pt x="8270" y="3243"/>
                      </a:cubicBezTo>
                      <a:cubicBezTo>
                        <a:pt x="6957" y="1942"/>
                        <a:pt x="5698" y="1092"/>
                        <a:pt x="4380" y="659"/>
                      </a:cubicBezTo>
                      <a:cubicBezTo>
                        <a:pt x="3065" y="227"/>
                        <a:pt x="1687" y="210"/>
                        <a:pt x="137" y="5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47"/>
                <p:cNvSpPr/>
                <p:nvPr/>
              </p:nvSpPr>
              <p:spPr>
                <a:xfrm>
                  <a:off x="6148875" y="3388700"/>
                  <a:ext cx="66775" cy="8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3560" extrusionOk="0">
                      <a:moveTo>
                        <a:pt x="567" y="972"/>
                      </a:moveTo>
                      <a:cubicBezTo>
                        <a:pt x="1319" y="1"/>
                        <a:pt x="2671" y="285"/>
                        <a:pt x="2547" y="1553"/>
                      </a:cubicBezTo>
                      <a:cubicBezTo>
                        <a:pt x="2423" y="2819"/>
                        <a:pt x="1356" y="3560"/>
                        <a:pt x="695" y="3159"/>
                      </a:cubicBezTo>
                      <a:cubicBezTo>
                        <a:pt x="33" y="2757"/>
                        <a:pt x="1" y="1838"/>
                        <a:pt x="567" y="972"/>
                      </a:cubicBezTo>
                      <a:close/>
                    </a:path>
                  </a:pathLst>
                </a:custGeom>
                <a:solidFill>
                  <a:srgbClr val="DFA6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47"/>
                <p:cNvSpPr/>
                <p:nvPr/>
              </p:nvSpPr>
              <p:spPr>
                <a:xfrm>
                  <a:off x="6173150" y="3407725"/>
                  <a:ext cx="33550" cy="4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842" extrusionOk="0">
                      <a:moveTo>
                        <a:pt x="25" y="927"/>
                      </a:moveTo>
                      <a:cubicBezTo>
                        <a:pt x="0" y="1045"/>
                        <a:pt x="316" y="1080"/>
                        <a:pt x="341" y="1210"/>
                      </a:cubicBezTo>
                      <a:cubicBezTo>
                        <a:pt x="401" y="1525"/>
                        <a:pt x="98" y="1615"/>
                        <a:pt x="156" y="1691"/>
                      </a:cubicBezTo>
                      <a:cubicBezTo>
                        <a:pt x="264" y="1832"/>
                        <a:pt x="489" y="1842"/>
                        <a:pt x="773" y="1506"/>
                      </a:cubicBezTo>
                      <a:cubicBezTo>
                        <a:pt x="1341" y="838"/>
                        <a:pt x="1094" y="1"/>
                        <a:pt x="655" y="190"/>
                      </a:cubicBezTo>
                      <a:cubicBezTo>
                        <a:pt x="292" y="348"/>
                        <a:pt x="99" y="583"/>
                        <a:pt x="25" y="927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47"/>
                <p:cNvSpPr/>
                <p:nvPr/>
              </p:nvSpPr>
              <p:spPr>
                <a:xfrm>
                  <a:off x="6170925" y="3411200"/>
                  <a:ext cx="31400" cy="4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1617" extrusionOk="0">
                      <a:moveTo>
                        <a:pt x="1211" y="692"/>
                      </a:moveTo>
                      <a:cubicBezTo>
                        <a:pt x="1205" y="729"/>
                        <a:pt x="1170" y="752"/>
                        <a:pt x="1133" y="744"/>
                      </a:cubicBezTo>
                      <a:cubicBezTo>
                        <a:pt x="1097" y="736"/>
                        <a:pt x="1072" y="700"/>
                        <a:pt x="1078" y="662"/>
                      </a:cubicBezTo>
                      <a:cubicBezTo>
                        <a:pt x="1114" y="445"/>
                        <a:pt x="1090" y="306"/>
                        <a:pt x="1030" y="227"/>
                      </a:cubicBezTo>
                      <a:cubicBezTo>
                        <a:pt x="997" y="185"/>
                        <a:pt x="952" y="160"/>
                        <a:pt x="899" y="151"/>
                      </a:cubicBezTo>
                      <a:cubicBezTo>
                        <a:pt x="842" y="140"/>
                        <a:pt x="776" y="147"/>
                        <a:pt x="707" y="170"/>
                      </a:cubicBezTo>
                      <a:cubicBezTo>
                        <a:pt x="506" y="236"/>
                        <a:pt x="292" y="423"/>
                        <a:pt x="194" y="667"/>
                      </a:cubicBezTo>
                      <a:cubicBezTo>
                        <a:pt x="169" y="731"/>
                        <a:pt x="187" y="753"/>
                        <a:pt x="219" y="768"/>
                      </a:cubicBezTo>
                      <a:cubicBezTo>
                        <a:pt x="235" y="775"/>
                        <a:pt x="253" y="782"/>
                        <a:pt x="274" y="789"/>
                      </a:cubicBezTo>
                      <a:cubicBezTo>
                        <a:pt x="342" y="815"/>
                        <a:pt x="420" y="844"/>
                        <a:pt x="479" y="915"/>
                      </a:cubicBezTo>
                      <a:cubicBezTo>
                        <a:pt x="489" y="926"/>
                        <a:pt x="497" y="937"/>
                        <a:pt x="503" y="949"/>
                      </a:cubicBezTo>
                      <a:cubicBezTo>
                        <a:pt x="551" y="1028"/>
                        <a:pt x="564" y="1137"/>
                        <a:pt x="538" y="1246"/>
                      </a:cubicBezTo>
                      <a:cubicBezTo>
                        <a:pt x="513" y="1351"/>
                        <a:pt x="452" y="1459"/>
                        <a:pt x="354" y="1542"/>
                      </a:cubicBezTo>
                      <a:cubicBezTo>
                        <a:pt x="330" y="1563"/>
                        <a:pt x="304" y="1581"/>
                        <a:pt x="276" y="1598"/>
                      </a:cubicBezTo>
                      <a:cubicBezTo>
                        <a:pt x="244" y="1616"/>
                        <a:pt x="202" y="1605"/>
                        <a:pt x="183" y="1572"/>
                      </a:cubicBezTo>
                      <a:cubicBezTo>
                        <a:pt x="162" y="1539"/>
                        <a:pt x="172" y="1496"/>
                        <a:pt x="203" y="1478"/>
                      </a:cubicBezTo>
                      <a:cubicBezTo>
                        <a:pt x="226" y="1464"/>
                        <a:pt x="247" y="1450"/>
                        <a:pt x="265" y="1435"/>
                      </a:cubicBezTo>
                      <a:cubicBezTo>
                        <a:pt x="340" y="1370"/>
                        <a:pt x="387" y="1289"/>
                        <a:pt x="406" y="1209"/>
                      </a:cubicBezTo>
                      <a:cubicBezTo>
                        <a:pt x="424" y="1135"/>
                        <a:pt x="418" y="1065"/>
                        <a:pt x="389" y="1017"/>
                      </a:cubicBezTo>
                      <a:cubicBezTo>
                        <a:pt x="385" y="1011"/>
                        <a:pt x="381" y="1006"/>
                        <a:pt x="378" y="1001"/>
                      </a:cubicBezTo>
                      <a:cubicBezTo>
                        <a:pt x="344" y="960"/>
                        <a:pt x="285" y="938"/>
                        <a:pt x="232" y="919"/>
                      </a:cubicBezTo>
                      <a:cubicBezTo>
                        <a:pt x="210" y="911"/>
                        <a:pt x="190" y="903"/>
                        <a:pt x="168" y="893"/>
                      </a:cubicBezTo>
                      <a:cubicBezTo>
                        <a:pt x="63" y="845"/>
                        <a:pt x="0" y="780"/>
                        <a:pt x="69" y="610"/>
                      </a:cubicBezTo>
                      <a:cubicBezTo>
                        <a:pt x="182" y="330"/>
                        <a:pt x="428" y="115"/>
                        <a:pt x="660" y="39"/>
                      </a:cubicBezTo>
                      <a:cubicBezTo>
                        <a:pt x="750" y="10"/>
                        <a:pt x="838" y="0"/>
                        <a:pt x="918" y="15"/>
                      </a:cubicBezTo>
                      <a:cubicBezTo>
                        <a:pt x="1003" y="30"/>
                        <a:pt x="1078" y="72"/>
                        <a:pt x="1133" y="145"/>
                      </a:cubicBezTo>
                      <a:cubicBezTo>
                        <a:pt x="1218" y="255"/>
                        <a:pt x="1256" y="431"/>
                        <a:pt x="1211" y="6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47"/>
                <p:cNvSpPr/>
                <p:nvPr/>
              </p:nvSpPr>
              <p:spPr>
                <a:xfrm>
                  <a:off x="6007075" y="3261000"/>
                  <a:ext cx="208875" cy="10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5" h="4255" extrusionOk="0">
                      <a:moveTo>
                        <a:pt x="104" y="1988"/>
                      </a:moveTo>
                      <a:cubicBezTo>
                        <a:pt x="65" y="2001"/>
                        <a:pt x="24" y="1979"/>
                        <a:pt x="13" y="1940"/>
                      </a:cubicBezTo>
                      <a:cubicBezTo>
                        <a:pt x="0" y="1902"/>
                        <a:pt x="21" y="1861"/>
                        <a:pt x="59" y="1849"/>
                      </a:cubicBezTo>
                      <a:cubicBezTo>
                        <a:pt x="989" y="1547"/>
                        <a:pt x="2166" y="1445"/>
                        <a:pt x="3429" y="1663"/>
                      </a:cubicBezTo>
                      <a:cubicBezTo>
                        <a:pt x="4509" y="1849"/>
                        <a:pt x="5650" y="2269"/>
                        <a:pt x="6752" y="3000"/>
                      </a:cubicBezTo>
                      <a:cubicBezTo>
                        <a:pt x="7081" y="3218"/>
                        <a:pt x="7375" y="3420"/>
                        <a:pt x="7635" y="3606"/>
                      </a:cubicBezTo>
                      <a:cubicBezTo>
                        <a:pt x="7893" y="3791"/>
                        <a:pt x="8119" y="3960"/>
                        <a:pt x="8318" y="4116"/>
                      </a:cubicBezTo>
                      <a:cubicBezTo>
                        <a:pt x="8349" y="4140"/>
                        <a:pt x="8354" y="4185"/>
                        <a:pt x="8330" y="4217"/>
                      </a:cubicBezTo>
                      <a:cubicBezTo>
                        <a:pt x="8305" y="4249"/>
                        <a:pt x="8259" y="4255"/>
                        <a:pt x="8227" y="4230"/>
                      </a:cubicBezTo>
                      <a:cubicBezTo>
                        <a:pt x="8033" y="4078"/>
                        <a:pt x="7808" y="3910"/>
                        <a:pt x="7551" y="3725"/>
                      </a:cubicBezTo>
                      <a:cubicBezTo>
                        <a:pt x="7293" y="3541"/>
                        <a:pt x="7001" y="3341"/>
                        <a:pt x="6672" y="3121"/>
                      </a:cubicBezTo>
                      <a:cubicBezTo>
                        <a:pt x="5588" y="2402"/>
                        <a:pt x="4466" y="1989"/>
                        <a:pt x="3405" y="1806"/>
                      </a:cubicBezTo>
                      <a:cubicBezTo>
                        <a:pt x="2166" y="1593"/>
                        <a:pt x="1014" y="1693"/>
                        <a:pt x="104" y="1987"/>
                      </a:cubicBezTo>
                      <a:lnTo>
                        <a:pt x="104" y="1987"/>
                      </a:lnTo>
                      <a:close/>
                      <a:moveTo>
                        <a:pt x="8276" y="2416"/>
                      </a:moveTo>
                      <a:cubicBezTo>
                        <a:pt x="7737" y="1949"/>
                        <a:pt x="7048" y="1442"/>
                        <a:pt x="6226" y="1020"/>
                      </a:cubicBezTo>
                      <a:cubicBezTo>
                        <a:pt x="5404" y="598"/>
                        <a:pt x="4447" y="260"/>
                        <a:pt x="3375" y="131"/>
                      </a:cubicBezTo>
                      <a:cubicBezTo>
                        <a:pt x="3013" y="87"/>
                        <a:pt x="2680" y="57"/>
                        <a:pt x="2371" y="36"/>
                      </a:cubicBezTo>
                      <a:cubicBezTo>
                        <a:pt x="2064" y="14"/>
                        <a:pt x="1781" y="4"/>
                        <a:pt x="1520" y="2"/>
                      </a:cubicBezTo>
                      <a:cubicBezTo>
                        <a:pt x="1480" y="1"/>
                        <a:pt x="1447" y="34"/>
                        <a:pt x="1446" y="74"/>
                      </a:cubicBezTo>
                      <a:cubicBezTo>
                        <a:pt x="1446" y="114"/>
                        <a:pt x="1479" y="147"/>
                        <a:pt x="1519" y="147"/>
                      </a:cubicBezTo>
                      <a:cubicBezTo>
                        <a:pt x="1774" y="150"/>
                        <a:pt x="2053" y="161"/>
                        <a:pt x="2360" y="181"/>
                      </a:cubicBezTo>
                      <a:cubicBezTo>
                        <a:pt x="2665" y="203"/>
                        <a:pt x="2997" y="234"/>
                        <a:pt x="3358" y="277"/>
                      </a:cubicBezTo>
                      <a:cubicBezTo>
                        <a:pt x="4412" y="403"/>
                        <a:pt x="5351" y="735"/>
                        <a:pt x="6160" y="1150"/>
                      </a:cubicBezTo>
                      <a:cubicBezTo>
                        <a:pt x="6970" y="1566"/>
                        <a:pt x="7649" y="2066"/>
                        <a:pt x="8181" y="2527"/>
                      </a:cubicBezTo>
                      <a:cubicBezTo>
                        <a:pt x="8211" y="2553"/>
                        <a:pt x="8257" y="2550"/>
                        <a:pt x="8283" y="2519"/>
                      </a:cubicBezTo>
                      <a:cubicBezTo>
                        <a:pt x="8310" y="2489"/>
                        <a:pt x="8306" y="2442"/>
                        <a:pt x="8275" y="24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47"/>
                <p:cNvSpPr/>
                <p:nvPr/>
              </p:nvSpPr>
              <p:spPr>
                <a:xfrm>
                  <a:off x="6089400" y="3387475"/>
                  <a:ext cx="264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1057" extrusionOk="0">
                      <a:moveTo>
                        <a:pt x="637" y="61"/>
                      </a:moveTo>
                      <a:cubicBezTo>
                        <a:pt x="895" y="120"/>
                        <a:pt x="1056" y="378"/>
                        <a:pt x="996" y="637"/>
                      </a:cubicBezTo>
                      <a:cubicBezTo>
                        <a:pt x="936" y="895"/>
                        <a:pt x="678" y="1056"/>
                        <a:pt x="420" y="997"/>
                      </a:cubicBezTo>
                      <a:cubicBezTo>
                        <a:pt x="161" y="936"/>
                        <a:pt x="0" y="678"/>
                        <a:pt x="61" y="421"/>
                      </a:cubicBezTo>
                      <a:cubicBezTo>
                        <a:pt x="120" y="161"/>
                        <a:pt x="378" y="0"/>
                        <a:pt x="637" y="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47"/>
                <p:cNvSpPr/>
                <p:nvPr/>
              </p:nvSpPr>
              <p:spPr>
                <a:xfrm>
                  <a:off x="6009400" y="3345325"/>
                  <a:ext cx="34550" cy="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801" extrusionOk="0">
                      <a:moveTo>
                        <a:pt x="1262" y="466"/>
                      </a:moveTo>
                      <a:cubicBezTo>
                        <a:pt x="1382" y="273"/>
                        <a:pt x="1269" y="146"/>
                        <a:pt x="1138" y="100"/>
                      </a:cubicBezTo>
                      <a:cubicBezTo>
                        <a:pt x="851" y="1"/>
                        <a:pt x="341" y="197"/>
                        <a:pt x="197" y="358"/>
                      </a:cubicBezTo>
                      <a:cubicBezTo>
                        <a:pt x="1" y="578"/>
                        <a:pt x="1053" y="801"/>
                        <a:pt x="1262" y="4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47"/>
                <p:cNvSpPr/>
                <p:nvPr/>
              </p:nvSpPr>
              <p:spPr>
                <a:xfrm>
                  <a:off x="6041275" y="3428725"/>
                  <a:ext cx="27825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610" extrusionOk="0">
                      <a:moveTo>
                        <a:pt x="1111" y="107"/>
                      </a:moveTo>
                      <a:cubicBezTo>
                        <a:pt x="1112" y="67"/>
                        <a:pt x="11" y="1"/>
                        <a:pt x="10" y="25"/>
                      </a:cubicBezTo>
                      <a:cubicBezTo>
                        <a:pt x="1" y="275"/>
                        <a:pt x="220" y="559"/>
                        <a:pt x="509" y="584"/>
                      </a:cubicBezTo>
                      <a:cubicBezTo>
                        <a:pt x="797" y="609"/>
                        <a:pt x="1102" y="357"/>
                        <a:pt x="1111" y="107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47"/>
                <p:cNvSpPr/>
                <p:nvPr/>
              </p:nvSpPr>
              <p:spPr>
                <a:xfrm>
                  <a:off x="6034225" y="3449900"/>
                  <a:ext cx="5252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1612" extrusionOk="0">
                      <a:moveTo>
                        <a:pt x="791" y="1482"/>
                      </a:moveTo>
                      <a:cubicBezTo>
                        <a:pt x="1418" y="1611"/>
                        <a:pt x="2101" y="864"/>
                        <a:pt x="2003" y="444"/>
                      </a:cubicBezTo>
                      <a:cubicBezTo>
                        <a:pt x="1925" y="109"/>
                        <a:pt x="1571" y="179"/>
                        <a:pt x="995" y="97"/>
                      </a:cubicBezTo>
                      <a:cubicBezTo>
                        <a:pt x="328" y="1"/>
                        <a:pt x="229" y="58"/>
                        <a:pt x="126" y="309"/>
                      </a:cubicBezTo>
                      <a:cubicBezTo>
                        <a:pt x="1" y="620"/>
                        <a:pt x="234" y="1368"/>
                        <a:pt x="791" y="148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47"/>
                <p:cNvSpPr/>
                <p:nvPr/>
              </p:nvSpPr>
              <p:spPr>
                <a:xfrm>
                  <a:off x="6046975" y="3406275"/>
                  <a:ext cx="77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568" extrusionOk="0">
                      <a:moveTo>
                        <a:pt x="254" y="14"/>
                      </a:moveTo>
                      <a:cubicBezTo>
                        <a:pt x="201" y="1"/>
                        <a:pt x="79" y="228"/>
                        <a:pt x="40" y="372"/>
                      </a:cubicBezTo>
                      <a:cubicBezTo>
                        <a:pt x="1" y="517"/>
                        <a:pt x="196" y="568"/>
                        <a:pt x="235" y="424"/>
                      </a:cubicBezTo>
                      <a:cubicBezTo>
                        <a:pt x="274" y="280"/>
                        <a:pt x="308" y="29"/>
                        <a:pt x="253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47"/>
                <p:cNvSpPr/>
                <p:nvPr/>
              </p:nvSpPr>
              <p:spPr>
                <a:xfrm>
                  <a:off x="6045375" y="3492725"/>
                  <a:ext cx="246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" h="531" extrusionOk="0">
                      <a:moveTo>
                        <a:pt x="983" y="145"/>
                      </a:moveTo>
                      <a:cubicBezTo>
                        <a:pt x="985" y="80"/>
                        <a:pt x="11" y="0"/>
                        <a:pt x="9" y="47"/>
                      </a:cubicBezTo>
                      <a:cubicBezTo>
                        <a:pt x="1" y="269"/>
                        <a:pt x="244" y="486"/>
                        <a:pt x="502" y="508"/>
                      </a:cubicBezTo>
                      <a:cubicBezTo>
                        <a:pt x="759" y="531"/>
                        <a:pt x="975" y="368"/>
                        <a:pt x="983" y="145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47"/>
                <p:cNvSpPr/>
                <p:nvPr/>
              </p:nvSpPr>
              <p:spPr>
                <a:xfrm>
                  <a:off x="6094775" y="3426000"/>
                  <a:ext cx="38750" cy="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" h="1242" extrusionOk="0">
                      <a:moveTo>
                        <a:pt x="898" y="91"/>
                      </a:moveTo>
                      <a:cubicBezTo>
                        <a:pt x="508" y="0"/>
                        <a:pt x="137" y="165"/>
                        <a:pt x="68" y="457"/>
                      </a:cubicBezTo>
                      <a:cubicBezTo>
                        <a:pt x="1" y="750"/>
                        <a:pt x="262" y="1061"/>
                        <a:pt x="653" y="1151"/>
                      </a:cubicBezTo>
                      <a:cubicBezTo>
                        <a:pt x="1043" y="1241"/>
                        <a:pt x="1414" y="1077"/>
                        <a:pt x="1481" y="785"/>
                      </a:cubicBezTo>
                      <a:cubicBezTo>
                        <a:pt x="1550" y="492"/>
                        <a:pt x="1288" y="181"/>
                        <a:pt x="898" y="91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47"/>
                <p:cNvSpPr/>
                <p:nvPr/>
              </p:nvSpPr>
              <p:spPr>
                <a:xfrm>
                  <a:off x="5991950" y="3409825"/>
                  <a:ext cx="38725" cy="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241" extrusionOk="0">
                      <a:moveTo>
                        <a:pt x="897" y="90"/>
                      </a:moveTo>
                      <a:cubicBezTo>
                        <a:pt x="507" y="0"/>
                        <a:pt x="136" y="165"/>
                        <a:pt x="69" y="457"/>
                      </a:cubicBezTo>
                      <a:cubicBezTo>
                        <a:pt x="0" y="749"/>
                        <a:pt x="261" y="1059"/>
                        <a:pt x="652" y="1150"/>
                      </a:cubicBezTo>
                      <a:cubicBezTo>
                        <a:pt x="1042" y="1241"/>
                        <a:pt x="1413" y="1077"/>
                        <a:pt x="1482" y="783"/>
                      </a:cubicBezTo>
                      <a:cubicBezTo>
                        <a:pt x="1549" y="491"/>
                        <a:pt x="1288" y="181"/>
                        <a:pt x="897" y="90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47"/>
                <p:cNvSpPr/>
                <p:nvPr/>
              </p:nvSpPr>
              <p:spPr>
                <a:xfrm>
                  <a:off x="6011825" y="3376225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638" y="61"/>
                      </a:moveTo>
                      <a:cubicBezTo>
                        <a:pt x="896" y="121"/>
                        <a:pt x="1056" y="379"/>
                        <a:pt x="997" y="638"/>
                      </a:cubicBezTo>
                      <a:cubicBezTo>
                        <a:pt x="937" y="896"/>
                        <a:pt x="679" y="1057"/>
                        <a:pt x="421" y="997"/>
                      </a:cubicBezTo>
                      <a:cubicBezTo>
                        <a:pt x="162" y="937"/>
                        <a:pt x="1" y="679"/>
                        <a:pt x="61" y="421"/>
                      </a:cubicBezTo>
                      <a:cubicBezTo>
                        <a:pt x="121" y="162"/>
                        <a:pt x="378" y="1"/>
                        <a:pt x="638" y="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47"/>
                <p:cNvSpPr/>
                <p:nvPr/>
              </p:nvSpPr>
              <p:spPr>
                <a:xfrm>
                  <a:off x="6015475" y="3378250"/>
                  <a:ext cx="8525" cy="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341" extrusionOk="0">
                      <a:moveTo>
                        <a:pt x="206" y="19"/>
                      </a:moveTo>
                      <a:cubicBezTo>
                        <a:pt x="290" y="38"/>
                        <a:pt x="341" y="122"/>
                        <a:pt x="322" y="205"/>
                      </a:cubicBezTo>
                      <a:cubicBezTo>
                        <a:pt x="302" y="290"/>
                        <a:pt x="220" y="341"/>
                        <a:pt x="135" y="322"/>
                      </a:cubicBezTo>
                      <a:cubicBezTo>
                        <a:pt x="52" y="302"/>
                        <a:pt x="1" y="219"/>
                        <a:pt x="20" y="136"/>
                      </a:cubicBezTo>
                      <a:cubicBezTo>
                        <a:pt x="40" y="52"/>
                        <a:pt x="123" y="1"/>
                        <a:pt x="206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47"/>
                <p:cNvSpPr/>
                <p:nvPr/>
              </p:nvSpPr>
              <p:spPr>
                <a:xfrm>
                  <a:off x="6092875" y="3389775"/>
                  <a:ext cx="8550" cy="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3" extrusionOk="0">
                      <a:moveTo>
                        <a:pt x="206" y="20"/>
                      </a:moveTo>
                      <a:cubicBezTo>
                        <a:pt x="289" y="40"/>
                        <a:pt x="342" y="123"/>
                        <a:pt x="322" y="206"/>
                      </a:cubicBezTo>
                      <a:cubicBezTo>
                        <a:pt x="303" y="290"/>
                        <a:pt x="219" y="342"/>
                        <a:pt x="136" y="323"/>
                      </a:cubicBezTo>
                      <a:cubicBezTo>
                        <a:pt x="53" y="303"/>
                        <a:pt x="0" y="220"/>
                        <a:pt x="20" y="137"/>
                      </a:cubicBezTo>
                      <a:cubicBezTo>
                        <a:pt x="39" y="53"/>
                        <a:pt x="122" y="1"/>
                        <a:pt x="206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47"/>
                <p:cNvSpPr/>
                <p:nvPr/>
              </p:nvSpPr>
              <p:spPr>
                <a:xfrm>
                  <a:off x="6088650" y="3351350"/>
                  <a:ext cx="37825" cy="1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752" extrusionOk="0">
                      <a:moveTo>
                        <a:pt x="99" y="367"/>
                      </a:moveTo>
                      <a:cubicBezTo>
                        <a:pt x="0" y="152"/>
                        <a:pt x="156" y="52"/>
                        <a:pt x="314" y="36"/>
                      </a:cubicBezTo>
                      <a:cubicBezTo>
                        <a:pt x="659" y="0"/>
                        <a:pt x="1202" y="303"/>
                        <a:pt x="1334" y="492"/>
                      </a:cubicBezTo>
                      <a:cubicBezTo>
                        <a:pt x="1513" y="752"/>
                        <a:pt x="269" y="740"/>
                        <a:pt x="99" y="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47"/>
                <p:cNvSpPr/>
                <p:nvPr/>
              </p:nvSpPr>
              <p:spPr>
                <a:xfrm>
                  <a:off x="6047050" y="3470400"/>
                  <a:ext cx="31375" cy="1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737" extrusionOk="0">
                      <a:moveTo>
                        <a:pt x="441" y="135"/>
                      </a:moveTo>
                      <a:cubicBezTo>
                        <a:pt x="231" y="223"/>
                        <a:pt x="76" y="375"/>
                        <a:pt x="0" y="539"/>
                      </a:cubicBezTo>
                      <a:cubicBezTo>
                        <a:pt x="81" y="597"/>
                        <a:pt x="174" y="641"/>
                        <a:pt x="278" y="662"/>
                      </a:cubicBezTo>
                      <a:cubicBezTo>
                        <a:pt x="638" y="737"/>
                        <a:pt x="1016" y="522"/>
                        <a:pt x="1255" y="246"/>
                      </a:cubicBezTo>
                      <a:cubicBezTo>
                        <a:pt x="1093" y="53"/>
                        <a:pt x="757" y="0"/>
                        <a:pt x="441" y="135"/>
                      </a:cubicBezTo>
                      <a:close/>
                    </a:path>
                  </a:pathLst>
                </a:custGeom>
                <a:solidFill>
                  <a:srgbClr val="C632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47"/>
                <p:cNvSpPr/>
                <p:nvPr/>
              </p:nvSpPr>
              <p:spPr>
                <a:xfrm>
                  <a:off x="6040075" y="3390225"/>
                  <a:ext cx="270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1705" extrusionOk="0">
                      <a:moveTo>
                        <a:pt x="498" y="35"/>
                      </a:moveTo>
                      <a:cubicBezTo>
                        <a:pt x="509" y="11"/>
                        <a:pt x="537" y="0"/>
                        <a:pt x="562" y="11"/>
                      </a:cubicBezTo>
                      <a:cubicBezTo>
                        <a:pt x="586" y="23"/>
                        <a:pt x="598" y="51"/>
                        <a:pt x="586" y="77"/>
                      </a:cubicBezTo>
                      <a:cubicBezTo>
                        <a:pt x="480" y="308"/>
                        <a:pt x="356" y="610"/>
                        <a:pt x="260" y="861"/>
                      </a:cubicBezTo>
                      <a:cubicBezTo>
                        <a:pt x="176" y="1079"/>
                        <a:pt x="117" y="1257"/>
                        <a:pt x="115" y="1310"/>
                      </a:cubicBezTo>
                      <a:cubicBezTo>
                        <a:pt x="102" y="1566"/>
                        <a:pt x="291" y="1574"/>
                        <a:pt x="950" y="1603"/>
                      </a:cubicBezTo>
                      <a:lnTo>
                        <a:pt x="1031" y="1606"/>
                      </a:lnTo>
                      <a:cubicBezTo>
                        <a:pt x="1058" y="1607"/>
                        <a:pt x="1079" y="1630"/>
                        <a:pt x="1078" y="1656"/>
                      </a:cubicBezTo>
                      <a:cubicBezTo>
                        <a:pt x="1077" y="1684"/>
                        <a:pt x="1054" y="1704"/>
                        <a:pt x="1027" y="1703"/>
                      </a:cubicBezTo>
                      <a:lnTo>
                        <a:pt x="946" y="1700"/>
                      </a:lnTo>
                      <a:cubicBezTo>
                        <a:pt x="211" y="1668"/>
                        <a:pt x="1" y="1659"/>
                        <a:pt x="17" y="1307"/>
                      </a:cubicBezTo>
                      <a:cubicBezTo>
                        <a:pt x="20" y="1241"/>
                        <a:pt x="83" y="1052"/>
                        <a:pt x="168" y="826"/>
                      </a:cubicBezTo>
                      <a:cubicBezTo>
                        <a:pt x="264" y="574"/>
                        <a:pt x="391" y="271"/>
                        <a:pt x="497" y="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9" name="Google Shape;1709;p47"/>
              <p:cNvGrpSpPr/>
              <p:nvPr/>
            </p:nvGrpSpPr>
            <p:grpSpPr>
              <a:xfrm>
                <a:off x="4820437" y="2339456"/>
                <a:ext cx="1629349" cy="2815204"/>
                <a:chOff x="1105100" y="1975625"/>
                <a:chExt cx="520775" cy="899800"/>
              </a:xfrm>
            </p:grpSpPr>
            <p:sp>
              <p:nvSpPr>
                <p:cNvPr id="1710" name="Google Shape;1710;p47"/>
                <p:cNvSpPr/>
                <p:nvPr/>
              </p:nvSpPr>
              <p:spPr>
                <a:xfrm>
                  <a:off x="1158675" y="2200125"/>
                  <a:ext cx="183775" cy="1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1" h="6490" extrusionOk="0">
                      <a:moveTo>
                        <a:pt x="3361" y="434"/>
                      </a:moveTo>
                      <a:cubicBezTo>
                        <a:pt x="2793" y="0"/>
                        <a:pt x="1" y="1571"/>
                        <a:pt x="1115" y="4031"/>
                      </a:cubicBezTo>
                      <a:cubicBezTo>
                        <a:pt x="2230" y="6489"/>
                        <a:pt x="5011" y="6062"/>
                        <a:pt x="6181" y="4693"/>
                      </a:cubicBezTo>
                      <a:cubicBezTo>
                        <a:pt x="7351" y="3323"/>
                        <a:pt x="6259" y="507"/>
                        <a:pt x="3361" y="434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47"/>
                <p:cNvSpPr/>
                <p:nvPr/>
              </p:nvSpPr>
              <p:spPr>
                <a:xfrm>
                  <a:off x="1273700" y="2249575"/>
                  <a:ext cx="110200" cy="1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8" h="7815" extrusionOk="0">
                      <a:moveTo>
                        <a:pt x="314" y="676"/>
                      </a:moveTo>
                      <a:cubicBezTo>
                        <a:pt x="470" y="1993"/>
                        <a:pt x="257" y="3717"/>
                        <a:pt x="1" y="4152"/>
                      </a:cubicBezTo>
                      <a:cubicBezTo>
                        <a:pt x="1251" y="5578"/>
                        <a:pt x="3769" y="7814"/>
                        <a:pt x="3682" y="5586"/>
                      </a:cubicBezTo>
                      <a:cubicBezTo>
                        <a:pt x="3501" y="5479"/>
                        <a:pt x="4408" y="4677"/>
                        <a:pt x="4359" y="4464"/>
                      </a:cubicBezTo>
                      <a:cubicBezTo>
                        <a:pt x="4271" y="4082"/>
                        <a:pt x="4329" y="3389"/>
                        <a:pt x="4293" y="1894"/>
                      </a:cubicBezTo>
                      <a:cubicBezTo>
                        <a:pt x="4293" y="1894"/>
                        <a:pt x="1542" y="0"/>
                        <a:pt x="314" y="676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47"/>
                <p:cNvSpPr/>
                <p:nvPr/>
              </p:nvSpPr>
              <p:spPr>
                <a:xfrm>
                  <a:off x="1278625" y="2249575"/>
                  <a:ext cx="103025" cy="12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" h="4961" extrusionOk="0">
                      <a:moveTo>
                        <a:pt x="117" y="676"/>
                      </a:moveTo>
                      <a:cubicBezTo>
                        <a:pt x="144" y="976"/>
                        <a:pt x="180" y="1295"/>
                        <a:pt x="157" y="1612"/>
                      </a:cubicBezTo>
                      <a:cubicBezTo>
                        <a:pt x="0" y="3839"/>
                        <a:pt x="2860" y="4961"/>
                        <a:pt x="4115" y="4015"/>
                      </a:cubicBezTo>
                      <a:cubicBezTo>
                        <a:pt x="4100" y="3585"/>
                        <a:pt x="4121" y="2934"/>
                        <a:pt x="4097" y="1894"/>
                      </a:cubicBezTo>
                      <a:cubicBezTo>
                        <a:pt x="4097" y="1894"/>
                        <a:pt x="1345" y="0"/>
                        <a:pt x="117" y="676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7"/>
                <p:cNvSpPr/>
                <p:nvPr/>
              </p:nvSpPr>
              <p:spPr>
                <a:xfrm>
                  <a:off x="1245300" y="2094100"/>
                  <a:ext cx="217350" cy="2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4" h="10711" extrusionOk="0">
                      <a:moveTo>
                        <a:pt x="1256" y="6863"/>
                      </a:moveTo>
                      <a:cubicBezTo>
                        <a:pt x="1993" y="9965"/>
                        <a:pt x="6443" y="10711"/>
                        <a:pt x="7448" y="9227"/>
                      </a:cubicBezTo>
                      <a:cubicBezTo>
                        <a:pt x="8693" y="7389"/>
                        <a:pt x="8590" y="3384"/>
                        <a:pt x="7596" y="1608"/>
                      </a:cubicBezTo>
                      <a:cubicBezTo>
                        <a:pt x="7198" y="897"/>
                        <a:pt x="5093" y="1"/>
                        <a:pt x="3330" y="461"/>
                      </a:cubicBezTo>
                      <a:cubicBezTo>
                        <a:pt x="1566" y="920"/>
                        <a:pt x="0" y="3306"/>
                        <a:pt x="1256" y="6863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47"/>
                <p:cNvSpPr/>
                <p:nvPr/>
              </p:nvSpPr>
              <p:spPr>
                <a:xfrm>
                  <a:off x="1275275" y="2094100"/>
                  <a:ext cx="174525" cy="12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5014" extrusionOk="0">
                      <a:moveTo>
                        <a:pt x="6980" y="3248"/>
                      </a:moveTo>
                      <a:cubicBezTo>
                        <a:pt x="6867" y="2854"/>
                        <a:pt x="6560" y="1900"/>
                        <a:pt x="6397" y="1608"/>
                      </a:cubicBezTo>
                      <a:cubicBezTo>
                        <a:pt x="5999" y="897"/>
                        <a:pt x="3894" y="1"/>
                        <a:pt x="2131" y="461"/>
                      </a:cubicBezTo>
                      <a:cubicBezTo>
                        <a:pt x="1511" y="622"/>
                        <a:pt x="917" y="1021"/>
                        <a:pt x="460" y="1624"/>
                      </a:cubicBezTo>
                      <a:cubicBezTo>
                        <a:pt x="549" y="2138"/>
                        <a:pt x="1" y="4823"/>
                        <a:pt x="912" y="5014"/>
                      </a:cubicBezTo>
                      <a:cubicBezTo>
                        <a:pt x="2611" y="4907"/>
                        <a:pt x="2333" y="3706"/>
                        <a:pt x="2570" y="3661"/>
                      </a:cubicBezTo>
                      <a:cubicBezTo>
                        <a:pt x="3902" y="3411"/>
                        <a:pt x="4921" y="2740"/>
                        <a:pt x="5090" y="2063"/>
                      </a:cubicBezTo>
                      <a:cubicBezTo>
                        <a:pt x="5282" y="2255"/>
                        <a:pt x="5187" y="3273"/>
                        <a:pt x="6980" y="3248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47"/>
                <p:cNvSpPr/>
                <p:nvPr/>
              </p:nvSpPr>
              <p:spPr>
                <a:xfrm>
                  <a:off x="1189225" y="2053600"/>
                  <a:ext cx="195200" cy="20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8" h="8365" extrusionOk="0">
                      <a:moveTo>
                        <a:pt x="5958" y="4215"/>
                      </a:moveTo>
                      <a:cubicBezTo>
                        <a:pt x="5914" y="5538"/>
                        <a:pt x="5375" y="6274"/>
                        <a:pt x="4378" y="6576"/>
                      </a:cubicBezTo>
                      <a:cubicBezTo>
                        <a:pt x="4437" y="7127"/>
                        <a:pt x="4071" y="8239"/>
                        <a:pt x="3169" y="8283"/>
                      </a:cubicBezTo>
                      <a:cubicBezTo>
                        <a:pt x="1973" y="8364"/>
                        <a:pt x="0" y="5352"/>
                        <a:pt x="1066" y="3028"/>
                      </a:cubicBezTo>
                      <a:cubicBezTo>
                        <a:pt x="2132" y="704"/>
                        <a:pt x="5732" y="0"/>
                        <a:pt x="7808" y="1422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47"/>
                <p:cNvSpPr/>
                <p:nvPr/>
              </p:nvSpPr>
              <p:spPr>
                <a:xfrm>
                  <a:off x="1258825" y="2079750"/>
                  <a:ext cx="210750" cy="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0" h="4699" extrusionOk="0">
                      <a:moveTo>
                        <a:pt x="8429" y="3557"/>
                      </a:moveTo>
                      <a:cubicBezTo>
                        <a:pt x="6507" y="3798"/>
                        <a:pt x="6189" y="2934"/>
                        <a:pt x="5660" y="1810"/>
                      </a:cubicBezTo>
                      <a:cubicBezTo>
                        <a:pt x="5261" y="4098"/>
                        <a:pt x="3124" y="3940"/>
                        <a:pt x="564" y="4699"/>
                      </a:cubicBezTo>
                      <a:cubicBezTo>
                        <a:pt x="0" y="2362"/>
                        <a:pt x="2338" y="3"/>
                        <a:pt x="4524" y="2"/>
                      </a:cubicBezTo>
                      <a:cubicBezTo>
                        <a:pt x="6389" y="1"/>
                        <a:pt x="8371" y="962"/>
                        <a:pt x="8429" y="3557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47"/>
                <p:cNvSpPr/>
                <p:nvPr/>
              </p:nvSpPr>
              <p:spPr>
                <a:xfrm>
                  <a:off x="1234800" y="2085225"/>
                  <a:ext cx="213000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0" h="1733" extrusionOk="0">
                      <a:moveTo>
                        <a:pt x="1" y="707"/>
                      </a:moveTo>
                      <a:cubicBezTo>
                        <a:pt x="194" y="521"/>
                        <a:pt x="408" y="356"/>
                        <a:pt x="638" y="209"/>
                      </a:cubicBezTo>
                      <a:cubicBezTo>
                        <a:pt x="1151" y="456"/>
                        <a:pt x="1887" y="641"/>
                        <a:pt x="2995" y="722"/>
                      </a:cubicBezTo>
                      <a:lnTo>
                        <a:pt x="3032" y="726"/>
                      </a:lnTo>
                      <a:lnTo>
                        <a:pt x="3032" y="725"/>
                      </a:lnTo>
                      <a:cubicBezTo>
                        <a:pt x="3816" y="778"/>
                        <a:pt x="4579" y="696"/>
                        <a:pt x="5297" y="535"/>
                      </a:cubicBezTo>
                      <a:lnTo>
                        <a:pt x="5299" y="535"/>
                      </a:lnTo>
                      <a:cubicBezTo>
                        <a:pt x="5338" y="526"/>
                        <a:pt x="5380" y="516"/>
                        <a:pt x="5420" y="507"/>
                      </a:cubicBezTo>
                      <a:lnTo>
                        <a:pt x="5422" y="505"/>
                      </a:lnTo>
                      <a:lnTo>
                        <a:pt x="5470" y="494"/>
                      </a:lnTo>
                      <a:lnTo>
                        <a:pt x="5486" y="491"/>
                      </a:lnTo>
                      <a:lnTo>
                        <a:pt x="5541" y="477"/>
                      </a:lnTo>
                      <a:lnTo>
                        <a:pt x="5544" y="476"/>
                      </a:lnTo>
                      <a:lnTo>
                        <a:pt x="5594" y="463"/>
                      </a:lnTo>
                      <a:lnTo>
                        <a:pt x="5609" y="459"/>
                      </a:lnTo>
                      <a:lnTo>
                        <a:pt x="5658" y="446"/>
                      </a:lnTo>
                      <a:lnTo>
                        <a:pt x="5663" y="445"/>
                      </a:lnTo>
                      <a:lnTo>
                        <a:pt x="5700" y="435"/>
                      </a:lnTo>
                      <a:lnTo>
                        <a:pt x="5705" y="434"/>
                      </a:lnTo>
                      <a:lnTo>
                        <a:pt x="5740" y="423"/>
                      </a:lnTo>
                      <a:lnTo>
                        <a:pt x="5743" y="423"/>
                      </a:lnTo>
                      <a:cubicBezTo>
                        <a:pt x="5770" y="415"/>
                        <a:pt x="5796" y="407"/>
                        <a:pt x="5824" y="400"/>
                      </a:cubicBezTo>
                      <a:cubicBezTo>
                        <a:pt x="6225" y="285"/>
                        <a:pt x="6608" y="149"/>
                        <a:pt x="6967" y="1"/>
                      </a:cubicBezTo>
                      <a:cubicBezTo>
                        <a:pt x="7556" y="187"/>
                        <a:pt x="8098" y="497"/>
                        <a:pt x="8520" y="957"/>
                      </a:cubicBezTo>
                      <a:cubicBezTo>
                        <a:pt x="8346" y="1002"/>
                        <a:pt x="8166" y="1046"/>
                        <a:pt x="7975" y="1090"/>
                      </a:cubicBezTo>
                      <a:cubicBezTo>
                        <a:pt x="6868" y="1348"/>
                        <a:pt x="5890" y="1543"/>
                        <a:pt x="4998" y="1646"/>
                      </a:cubicBezTo>
                      <a:lnTo>
                        <a:pt x="4998" y="1646"/>
                      </a:lnTo>
                      <a:lnTo>
                        <a:pt x="4987" y="1647"/>
                      </a:lnTo>
                      <a:lnTo>
                        <a:pt x="4947" y="1651"/>
                      </a:lnTo>
                      <a:lnTo>
                        <a:pt x="4899" y="1657"/>
                      </a:lnTo>
                      <a:lnTo>
                        <a:pt x="4843" y="1663"/>
                      </a:lnTo>
                      <a:lnTo>
                        <a:pt x="4813" y="1666"/>
                      </a:lnTo>
                      <a:lnTo>
                        <a:pt x="4753" y="1672"/>
                      </a:lnTo>
                      <a:lnTo>
                        <a:pt x="4723" y="1675"/>
                      </a:lnTo>
                      <a:lnTo>
                        <a:pt x="4664" y="1681"/>
                      </a:lnTo>
                      <a:lnTo>
                        <a:pt x="4637" y="1683"/>
                      </a:lnTo>
                      <a:lnTo>
                        <a:pt x="4573" y="1689"/>
                      </a:lnTo>
                      <a:lnTo>
                        <a:pt x="4550" y="1690"/>
                      </a:lnTo>
                      <a:lnTo>
                        <a:pt x="4484" y="1696"/>
                      </a:lnTo>
                      <a:lnTo>
                        <a:pt x="4462" y="1697"/>
                      </a:lnTo>
                      <a:cubicBezTo>
                        <a:pt x="4439" y="1699"/>
                        <a:pt x="4415" y="1700"/>
                        <a:pt x="4391" y="1703"/>
                      </a:cubicBezTo>
                      <a:lnTo>
                        <a:pt x="4377" y="1704"/>
                      </a:lnTo>
                      <a:cubicBezTo>
                        <a:pt x="4356" y="1705"/>
                        <a:pt x="4335" y="1706"/>
                        <a:pt x="4313" y="1707"/>
                      </a:cubicBezTo>
                      <a:lnTo>
                        <a:pt x="4288" y="1710"/>
                      </a:lnTo>
                      <a:cubicBezTo>
                        <a:pt x="4266" y="1711"/>
                        <a:pt x="4242" y="1712"/>
                        <a:pt x="4219" y="1713"/>
                      </a:cubicBezTo>
                      <a:lnTo>
                        <a:pt x="4206" y="1714"/>
                      </a:lnTo>
                      <a:cubicBezTo>
                        <a:pt x="4151" y="1716"/>
                        <a:pt x="4097" y="1719"/>
                        <a:pt x="4042" y="1721"/>
                      </a:cubicBezTo>
                      <a:lnTo>
                        <a:pt x="4036" y="1721"/>
                      </a:lnTo>
                      <a:cubicBezTo>
                        <a:pt x="4011" y="1722"/>
                        <a:pt x="3986" y="1723"/>
                        <a:pt x="3961" y="1723"/>
                      </a:cubicBezTo>
                      <a:lnTo>
                        <a:pt x="3952" y="1723"/>
                      </a:lnTo>
                      <a:cubicBezTo>
                        <a:pt x="3928" y="1724"/>
                        <a:pt x="3904" y="1724"/>
                        <a:pt x="3880" y="1726"/>
                      </a:cubicBezTo>
                      <a:lnTo>
                        <a:pt x="3868" y="1726"/>
                      </a:lnTo>
                      <a:cubicBezTo>
                        <a:pt x="3842" y="1727"/>
                        <a:pt x="3817" y="1727"/>
                        <a:pt x="3791" y="1727"/>
                      </a:cubicBezTo>
                      <a:lnTo>
                        <a:pt x="3786" y="1727"/>
                      </a:lnTo>
                      <a:cubicBezTo>
                        <a:pt x="3233" y="1732"/>
                        <a:pt x="2709" y="1690"/>
                        <a:pt x="2203" y="1589"/>
                      </a:cubicBezTo>
                      <a:lnTo>
                        <a:pt x="2203" y="1589"/>
                      </a:lnTo>
                      <a:cubicBezTo>
                        <a:pt x="1445" y="1437"/>
                        <a:pt x="725" y="1154"/>
                        <a:pt x="0" y="707"/>
                      </a:cubicBezTo>
                      <a:close/>
                    </a:path>
                  </a:pathLst>
                </a:custGeom>
                <a:solidFill>
                  <a:srgbClr val="6D41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47"/>
                <p:cNvSpPr/>
                <p:nvPr/>
              </p:nvSpPr>
              <p:spPr>
                <a:xfrm>
                  <a:off x="1223700" y="2214250"/>
                  <a:ext cx="60750" cy="7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3091" extrusionOk="0">
                      <a:moveTo>
                        <a:pt x="1938" y="727"/>
                      </a:moveTo>
                      <a:cubicBezTo>
                        <a:pt x="1342" y="0"/>
                        <a:pt x="0" y="122"/>
                        <a:pt x="7" y="1240"/>
                      </a:cubicBezTo>
                      <a:cubicBezTo>
                        <a:pt x="15" y="2358"/>
                        <a:pt x="1021" y="3090"/>
                        <a:pt x="1725" y="2792"/>
                      </a:cubicBezTo>
                      <a:cubicBezTo>
                        <a:pt x="2429" y="2493"/>
                        <a:pt x="2428" y="1530"/>
                        <a:pt x="1938" y="727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47"/>
                <p:cNvSpPr/>
                <p:nvPr/>
              </p:nvSpPr>
              <p:spPr>
                <a:xfrm>
                  <a:off x="1229650" y="2228900"/>
                  <a:ext cx="33350" cy="4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" h="1668" extrusionOk="0">
                      <a:moveTo>
                        <a:pt x="1319" y="896"/>
                      </a:moveTo>
                      <a:cubicBezTo>
                        <a:pt x="1334" y="1001"/>
                        <a:pt x="1012" y="1007"/>
                        <a:pt x="975" y="1118"/>
                      </a:cubicBezTo>
                      <a:cubicBezTo>
                        <a:pt x="885" y="1388"/>
                        <a:pt x="1182" y="1492"/>
                        <a:pt x="1116" y="1553"/>
                      </a:cubicBezTo>
                      <a:cubicBezTo>
                        <a:pt x="995" y="1667"/>
                        <a:pt x="768" y="1658"/>
                        <a:pt x="512" y="1343"/>
                      </a:cubicBezTo>
                      <a:cubicBezTo>
                        <a:pt x="1" y="713"/>
                        <a:pt x="328" y="1"/>
                        <a:pt x="752" y="202"/>
                      </a:cubicBezTo>
                      <a:cubicBezTo>
                        <a:pt x="1103" y="367"/>
                        <a:pt x="1276" y="589"/>
                        <a:pt x="1319" y="896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47"/>
                <p:cNvSpPr/>
                <p:nvPr/>
              </p:nvSpPr>
              <p:spPr>
                <a:xfrm>
                  <a:off x="1234700" y="2232625"/>
                  <a:ext cx="308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1462" extrusionOk="0">
                      <a:moveTo>
                        <a:pt x="20" y="576"/>
                      </a:moveTo>
                      <a:cubicBezTo>
                        <a:pt x="24" y="609"/>
                        <a:pt x="57" y="632"/>
                        <a:pt x="94" y="628"/>
                      </a:cubicBezTo>
                      <a:cubicBezTo>
                        <a:pt x="132" y="624"/>
                        <a:pt x="160" y="594"/>
                        <a:pt x="158" y="561"/>
                      </a:cubicBezTo>
                      <a:cubicBezTo>
                        <a:pt x="141" y="368"/>
                        <a:pt x="179" y="247"/>
                        <a:pt x="247" y="183"/>
                      </a:cubicBezTo>
                      <a:cubicBezTo>
                        <a:pt x="284" y="149"/>
                        <a:pt x="332" y="130"/>
                        <a:pt x="384" y="127"/>
                      </a:cubicBezTo>
                      <a:cubicBezTo>
                        <a:pt x="444" y="122"/>
                        <a:pt x="510" y="134"/>
                        <a:pt x="578" y="160"/>
                      </a:cubicBezTo>
                      <a:cubicBezTo>
                        <a:pt x="773" y="233"/>
                        <a:pt x="971" y="414"/>
                        <a:pt x="1047" y="634"/>
                      </a:cubicBezTo>
                      <a:cubicBezTo>
                        <a:pt x="1068" y="692"/>
                        <a:pt x="1047" y="710"/>
                        <a:pt x="1013" y="721"/>
                      </a:cubicBezTo>
                      <a:cubicBezTo>
                        <a:pt x="997" y="725"/>
                        <a:pt x="977" y="730"/>
                        <a:pt x="956" y="734"/>
                      </a:cubicBezTo>
                      <a:cubicBezTo>
                        <a:pt x="884" y="751"/>
                        <a:pt x="803" y="771"/>
                        <a:pt x="737" y="829"/>
                      </a:cubicBezTo>
                      <a:cubicBezTo>
                        <a:pt x="728" y="837"/>
                        <a:pt x="719" y="846"/>
                        <a:pt x="711" y="856"/>
                      </a:cubicBezTo>
                      <a:cubicBezTo>
                        <a:pt x="655" y="921"/>
                        <a:pt x="632" y="1016"/>
                        <a:pt x="648" y="1114"/>
                      </a:cubicBezTo>
                      <a:cubicBezTo>
                        <a:pt x="664" y="1208"/>
                        <a:pt x="714" y="1306"/>
                        <a:pt x="805" y="1387"/>
                      </a:cubicBezTo>
                      <a:cubicBezTo>
                        <a:pt x="828" y="1407"/>
                        <a:pt x="852" y="1425"/>
                        <a:pt x="878" y="1442"/>
                      </a:cubicBezTo>
                      <a:cubicBezTo>
                        <a:pt x="909" y="1461"/>
                        <a:pt x="951" y="1454"/>
                        <a:pt x="975" y="1427"/>
                      </a:cubicBezTo>
                      <a:cubicBezTo>
                        <a:pt x="998" y="1400"/>
                        <a:pt x="993" y="1362"/>
                        <a:pt x="963" y="1343"/>
                      </a:cubicBezTo>
                      <a:cubicBezTo>
                        <a:pt x="941" y="1330"/>
                        <a:pt x="922" y="1315"/>
                        <a:pt x="905" y="1300"/>
                      </a:cubicBezTo>
                      <a:cubicBezTo>
                        <a:pt x="835" y="1238"/>
                        <a:pt x="796" y="1162"/>
                        <a:pt x="784" y="1092"/>
                      </a:cubicBezTo>
                      <a:cubicBezTo>
                        <a:pt x="772" y="1025"/>
                        <a:pt x="786" y="965"/>
                        <a:pt x="819" y="925"/>
                      </a:cubicBezTo>
                      <a:cubicBezTo>
                        <a:pt x="822" y="920"/>
                        <a:pt x="827" y="916"/>
                        <a:pt x="832" y="912"/>
                      </a:cubicBezTo>
                      <a:cubicBezTo>
                        <a:pt x="869" y="879"/>
                        <a:pt x="931" y="864"/>
                        <a:pt x="986" y="851"/>
                      </a:cubicBezTo>
                      <a:cubicBezTo>
                        <a:pt x="1009" y="846"/>
                        <a:pt x="1030" y="840"/>
                        <a:pt x="1053" y="834"/>
                      </a:cubicBezTo>
                      <a:cubicBezTo>
                        <a:pt x="1163" y="800"/>
                        <a:pt x="1232" y="748"/>
                        <a:pt x="1179" y="594"/>
                      </a:cubicBezTo>
                      <a:cubicBezTo>
                        <a:pt x="1091" y="340"/>
                        <a:pt x="862" y="134"/>
                        <a:pt x="636" y="48"/>
                      </a:cubicBezTo>
                      <a:cubicBezTo>
                        <a:pt x="549" y="15"/>
                        <a:pt x="461" y="0"/>
                        <a:pt x="380" y="7"/>
                      </a:cubicBezTo>
                      <a:cubicBezTo>
                        <a:pt x="292" y="13"/>
                        <a:pt x="213" y="44"/>
                        <a:pt x="149" y="103"/>
                      </a:cubicBezTo>
                      <a:cubicBezTo>
                        <a:pt x="54" y="192"/>
                        <a:pt x="1" y="345"/>
                        <a:pt x="20" y="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7"/>
                <p:cNvSpPr/>
                <p:nvPr/>
              </p:nvSpPr>
              <p:spPr>
                <a:xfrm>
                  <a:off x="1499825" y="2577825"/>
                  <a:ext cx="110975" cy="12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9" h="4944" extrusionOk="0">
                      <a:moveTo>
                        <a:pt x="28" y="1972"/>
                      </a:moveTo>
                      <a:cubicBezTo>
                        <a:pt x="28" y="1972"/>
                        <a:pt x="536" y="2659"/>
                        <a:pt x="1701" y="3801"/>
                      </a:cubicBezTo>
                      <a:cubicBezTo>
                        <a:pt x="2865" y="4943"/>
                        <a:pt x="4438" y="2812"/>
                        <a:pt x="4438" y="2812"/>
                      </a:cubicBezTo>
                      <a:lnTo>
                        <a:pt x="3707" y="0"/>
                      </a:lnTo>
                      <a:cubicBezTo>
                        <a:pt x="3707" y="0"/>
                        <a:pt x="1" y="715"/>
                        <a:pt x="28" y="1972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7"/>
                <p:cNvSpPr/>
                <p:nvPr/>
              </p:nvSpPr>
              <p:spPr>
                <a:xfrm>
                  <a:off x="1220800" y="2348350"/>
                  <a:ext cx="225350" cy="1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6469" extrusionOk="0">
                      <a:moveTo>
                        <a:pt x="6636" y="374"/>
                      </a:moveTo>
                      <a:cubicBezTo>
                        <a:pt x="6636" y="374"/>
                        <a:pt x="8252" y="1655"/>
                        <a:pt x="8633" y="3367"/>
                      </a:cubicBezTo>
                      <a:cubicBezTo>
                        <a:pt x="9013" y="5080"/>
                        <a:pt x="9013" y="6468"/>
                        <a:pt x="6290" y="6417"/>
                      </a:cubicBezTo>
                      <a:cubicBezTo>
                        <a:pt x="3565" y="6367"/>
                        <a:pt x="1271" y="4261"/>
                        <a:pt x="1044" y="2949"/>
                      </a:cubicBezTo>
                      <a:cubicBezTo>
                        <a:pt x="817" y="1638"/>
                        <a:pt x="1" y="720"/>
                        <a:pt x="1859" y="220"/>
                      </a:cubicBezTo>
                      <a:cubicBezTo>
                        <a:pt x="2675" y="1"/>
                        <a:pt x="3796" y="906"/>
                        <a:pt x="4684" y="979"/>
                      </a:cubicBezTo>
                      <a:cubicBezTo>
                        <a:pt x="5819" y="1072"/>
                        <a:pt x="6636" y="374"/>
                        <a:pt x="6636" y="374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7"/>
                <p:cNvSpPr/>
                <p:nvPr/>
              </p:nvSpPr>
              <p:spPr>
                <a:xfrm>
                  <a:off x="1396475" y="2359400"/>
                  <a:ext cx="182275" cy="2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" h="9701" extrusionOk="0">
                      <a:moveTo>
                        <a:pt x="0" y="1"/>
                      </a:moveTo>
                      <a:cubicBezTo>
                        <a:pt x="3243" y="753"/>
                        <a:pt x="4024" y="1437"/>
                        <a:pt x="7291" y="7544"/>
                      </a:cubicBezTo>
                      <a:cubicBezTo>
                        <a:pt x="6508" y="9006"/>
                        <a:pt x="4593" y="9700"/>
                        <a:pt x="3282" y="966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47"/>
                <p:cNvSpPr/>
                <p:nvPr/>
              </p:nvSpPr>
              <p:spPr>
                <a:xfrm>
                  <a:off x="1169225" y="2349975"/>
                  <a:ext cx="340975" cy="3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" h="12834" extrusionOk="0">
                      <a:moveTo>
                        <a:pt x="4129" y="106"/>
                      </a:moveTo>
                      <a:cubicBezTo>
                        <a:pt x="4671" y="1407"/>
                        <a:pt x="5116" y="2329"/>
                        <a:pt x="7944" y="4094"/>
                      </a:cubicBezTo>
                      <a:cubicBezTo>
                        <a:pt x="8542" y="2721"/>
                        <a:pt x="8601" y="1338"/>
                        <a:pt x="8504" y="1"/>
                      </a:cubicBezTo>
                      <a:cubicBezTo>
                        <a:pt x="8964" y="117"/>
                        <a:pt x="8900" y="240"/>
                        <a:pt x="9097" y="306"/>
                      </a:cubicBezTo>
                      <a:cubicBezTo>
                        <a:pt x="9621" y="480"/>
                        <a:pt x="10182" y="686"/>
                        <a:pt x="10987" y="1053"/>
                      </a:cubicBezTo>
                      <a:cubicBezTo>
                        <a:pt x="11985" y="3349"/>
                        <a:pt x="13416" y="6349"/>
                        <a:pt x="13416" y="8090"/>
                      </a:cubicBezTo>
                      <a:cubicBezTo>
                        <a:pt x="13416" y="9250"/>
                        <a:pt x="13639" y="10417"/>
                        <a:pt x="12855" y="11962"/>
                      </a:cubicBezTo>
                      <a:cubicBezTo>
                        <a:pt x="10710" y="12834"/>
                        <a:pt x="4969" y="12691"/>
                        <a:pt x="955" y="12117"/>
                      </a:cubicBezTo>
                      <a:lnTo>
                        <a:pt x="0" y="1952"/>
                      </a:lnTo>
                      <a:cubicBezTo>
                        <a:pt x="1414" y="999"/>
                        <a:pt x="2719" y="358"/>
                        <a:pt x="4129" y="1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47"/>
                <p:cNvSpPr/>
                <p:nvPr/>
              </p:nvSpPr>
              <p:spPr>
                <a:xfrm>
                  <a:off x="1160350" y="2490150"/>
                  <a:ext cx="395350" cy="38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4" h="15411" extrusionOk="0">
                      <a:moveTo>
                        <a:pt x="13808" y="2372"/>
                      </a:moveTo>
                      <a:cubicBezTo>
                        <a:pt x="14321" y="4890"/>
                        <a:pt x="13150" y="5581"/>
                        <a:pt x="13173" y="7382"/>
                      </a:cubicBezTo>
                      <a:cubicBezTo>
                        <a:pt x="13334" y="8624"/>
                        <a:pt x="15392" y="13896"/>
                        <a:pt x="15813" y="15411"/>
                      </a:cubicBezTo>
                      <a:lnTo>
                        <a:pt x="0" y="15411"/>
                      </a:lnTo>
                      <a:cubicBezTo>
                        <a:pt x="450" y="13517"/>
                        <a:pt x="1365" y="9822"/>
                        <a:pt x="1678" y="8931"/>
                      </a:cubicBezTo>
                      <a:lnTo>
                        <a:pt x="696" y="1"/>
                      </a:lnTo>
                      <a:cubicBezTo>
                        <a:pt x="2934" y="4569"/>
                        <a:pt x="10905" y="4989"/>
                        <a:pt x="13808" y="23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47"/>
                <p:cNvSpPr/>
                <p:nvPr/>
              </p:nvSpPr>
              <p:spPr>
                <a:xfrm>
                  <a:off x="1207575" y="2673575"/>
                  <a:ext cx="40850" cy="2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8074" extrusionOk="0">
                      <a:moveTo>
                        <a:pt x="231" y="8074"/>
                      </a:moveTo>
                      <a:lnTo>
                        <a:pt x="1624" y="130"/>
                      </a:lnTo>
                      <a:cubicBezTo>
                        <a:pt x="1634" y="74"/>
                        <a:pt x="1597" y="21"/>
                        <a:pt x="1541" y="11"/>
                      </a:cubicBezTo>
                      <a:cubicBezTo>
                        <a:pt x="1485" y="1"/>
                        <a:pt x="1432" y="38"/>
                        <a:pt x="1422" y="94"/>
                      </a:cubicBezTo>
                      <a:lnTo>
                        <a:pt x="0" y="8074"/>
                      </a:lnTo>
                      <a:cubicBezTo>
                        <a:pt x="84" y="8073"/>
                        <a:pt x="136" y="8074"/>
                        <a:pt x="231" y="80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47"/>
                <p:cNvSpPr/>
                <p:nvPr/>
              </p:nvSpPr>
              <p:spPr>
                <a:xfrm>
                  <a:off x="1190900" y="2615100"/>
                  <a:ext cx="312450" cy="2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8" h="8153" extrusionOk="0">
                      <a:moveTo>
                        <a:pt x="12498" y="1"/>
                      </a:moveTo>
                      <a:cubicBezTo>
                        <a:pt x="12340" y="530"/>
                        <a:pt x="12137" y="1000"/>
                        <a:pt x="12028" y="1551"/>
                      </a:cubicBezTo>
                      <a:cubicBezTo>
                        <a:pt x="10028" y="3066"/>
                        <a:pt x="2235" y="8153"/>
                        <a:pt x="1" y="5516"/>
                      </a:cubicBezTo>
                      <a:cubicBezTo>
                        <a:pt x="191" y="4799"/>
                        <a:pt x="354" y="4221"/>
                        <a:pt x="456" y="3933"/>
                      </a:cubicBezTo>
                      <a:lnTo>
                        <a:pt x="357" y="3035"/>
                      </a:lnTo>
                      <a:cubicBezTo>
                        <a:pt x="505" y="3071"/>
                        <a:pt x="602" y="3103"/>
                        <a:pt x="602" y="3103"/>
                      </a:cubicBezTo>
                      <a:lnTo>
                        <a:pt x="12498" y="1"/>
                      </a:ln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47"/>
                <p:cNvSpPr/>
                <p:nvPr/>
              </p:nvSpPr>
              <p:spPr>
                <a:xfrm>
                  <a:off x="1460125" y="2424600"/>
                  <a:ext cx="40200" cy="17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" h="7097" extrusionOk="0">
                      <a:moveTo>
                        <a:pt x="19" y="143"/>
                      </a:moveTo>
                      <a:cubicBezTo>
                        <a:pt x="1" y="94"/>
                        <a:pt x="26" y="38"/>
                        <a:pt x="75" y="20"/>
                      </a:cubicBezTo>
                      <a:cubicBezTo>
                        <a:pt x="125" y="1"/>
                        <a:pt x="181" y="27"/>
                        <a:pt x="199" y="76"/>
                      </a:cubicBezTo>
                      <a:cubicBezTo>
                        <a:pt x="389" y="578"/>
                        <a:pt x="575" y="1018"/>
                        <a:pt x="747" y="1423"/>
                      </a:cubicBezTo>
                      <a:cubicBezTo>
                        <a:pt x="1161" y="2397"/>
                        <a:pt x="1494" y="3182"/>
                        <a:pt x="1583" y="4148"/>
                      </a:cubicBezTo>
                      <a:cubicBezTo>
                        <a:pt x="1608" y="4421"/>
                        <a:pt x="1585" y="4831"/>
                        <a:pt x="1487" y="5373"/>
                      </a:cubicBezTo>
                      <a:cubicBezTo>
                        <a:pt x="1405" y="5828"/>
                        <a:pt x="1269" y="6376"/>
                        <a:pt x="1065" y="7018"/>
                      </a:cubicBezTo>
                      <a:cubicBezTo>
                        <a:pt x="1049" y="7068"/>
                        <a:pt x="994" y="7097"/>
                        <a:pt x="944" y="7081"/>
                      </a:cubicBezTo>
                      <a:cubicBezTo>
                        <a:pt x="893" y="7065"/>
                        <a:pt x="865" y="7011"/>
                        <a:pt x="881" y="6960"/>
                      </a:cubicBezTo>
                      <a:cubicBezTo>
                        <a:pt x="1083" y="6326"/>
                        <a:pt x="1216" y="5785"/>
                        <a:pt x="1297" y="5340"/>
                      </a:cubicBezTo>
                      <a:cubicBezTo>
                        <a:pt x="1392" y="4815"/>
                        <a:pt x="1415" y="4424"/>
                        <a:pt x="1391" y="4166"/>
                      </a:cubicBezTo>
                      <a:cubicBezTo>
                        <a:pt x="1304" y="3229"/>
                        <a:pt x="977" y="2456"/>
                        <a:pt x="569" y="1497"/>
                      </a:cubicBezTo>
                      <a:cubicBezTo>
                        <a:pt x="396" y="1087"/>
                        <a:pt x="207" y="645"/>
                        <a:pt x="19" y="1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47"/>
                <p:cNvSpPr/>
                <p:nvPr/>
              </p:nvSpPr>
              <p:spPr>
                <a:xfrm>
                  <a:off x="1511400" y="2478100"/>
                  <a:ext cx="114475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9144" extrusionOk="0">
                      <a:moveTo>
                        <a:pt x="29" y="231"/>
                      </a:moveTo>
                      <a:cubicBezTo>
                        <a:pt x="1" y="2430"/>
                        <a:pt x="282" y="5169"/>
                        <a:pt x="437" y="6590"/>
                      </a:cubicBezTo>
                      <a:cubicBezTo>
                        <a:pt x="539" y="7530"/>
                        <a:pt x="1347" y="8246"/>
                        <a:pt x="1893" y="8520"/>
                      </a:cubicBezTo>
                      <a:cubicBezTo>
                        <a:pt x="3141" y="9144"/>
                        <a:pt x="4578" y="7992"/>
                        <a:pt x="4218" y="5942"/>
                      </a:cubicBezTo>
                      <a:cubicBezTo>
                        <a:pt x="4011" y="4756"/>
                        <a:pt x="3251" y="2337"/>
                        <a:pt x="2259" y="1"/>
                      </a:cubicBezTo>
                      <a:lnTo>
                        <a:pt x="29" y="231"/>
                      </a:ln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47"/>
                <p:cNvSpPr/>
                <p:nvPr/>
              </p:nvSpPr>
              <p:spPr>
                <a:xfrm>
                  <a:off x="1512575" y="2494200"/>
                  <a:ext cx="75075" cy="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3" h="2712" extrusionOk="0">
                      <a:moveTo>
                        <a:pt x="1" y="1025"/>
                      </a:moveTo>
                      <a:cubicBezTo>
                        <a:pt x="21" y="1586"/>
                        <a:pt x="53" y="2157"/>
                        <a:pt x="92" y="2712"/>
                      </a:cubicBezTo>
                      <a:cubicBezTo>
                        <a:pt x="1292" y="2374"/>
                        <a:pt x="2313" y="1853"/>
                        <a:pt x="3003" y="1371"/>
                      </a:cubicBezTo>
                      <a:cubicBezTo>
                        <a:pt x="2877" y="1026"/>
                        <a:pt x="2744" y="673"/>
                        <a:pt x="2604" y="318"/>
                      </a:cubicBezTo>
                      <a:cubicBezTo>
                        <a:pt x="2522" y="300"/>
                        <a:pt x="1093" y="1"/>
                        <a:pt x="1" y="1025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47"/>
                <p:cNvSpPr/>
                <p:nvPr/>
              </p:nvSpPr>
              <p:spPr>
                <a:xfrm>
                  <a:off x="1503975" y="2468575"/>
                  <a:ext cx="84925" cy="7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" h="3067" extrusionOk="0">
                      <a:moveTo>
                        <a:pt x="0" y="319"/>
                      </a:moveTo>
                      <a:lnTo>
                        <a:pt x="37" y="2717"/>
                      </a:lnTo>
                      <a:cubicBezTo>
                        <a:pt x="1163" y="3067"/>
                        <a:pt x="2864" y="2602"/>
                        <a:pt x="3397" y="2059"/>
                      </a:cubicBezTo>
                      <a:lnTo>
                        <a:pt x="263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47"/>
                <p:cNvSpPr/>
                <p:nvPr/>
              </p:nvSpPr>
              <p:spPr>
                <a:xfrm>
                  <a:off x="1508300" y="2393475"/>
                  <a:ext cx="102600" cy="11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4739" extrusionOk="0">
                      <a:moveTo>
                        <a:pt x="3910" y="419"/>
                      </a:moveTo>
                      <a:cubicBezTo>
                        <a:pt x="4104" y="676"/>
                        <a:pt x="2736" y="3668"/>
                        <a:pt x="1877" y="4142"/>
                      </a:cubicBezTo>
                      <a:cubicBezTo>
                        <a:pt x="1" y="4738"/>
                        <a:pt x="603" y="2388"/>
                        <a:pt x="2160" y="1781"/>
                      </a:cubicBezTo>
                      <a:cubicBezTo>
                        <a:pt x="2836" y="981"/>
                        <a:pt x="3593" y="0"/>
                        <a:pt x="3910" y="41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47"/>
                <p:cNvSpPr/>
                <p:nvPr/>
              </p:nvSpPr>
              <p:spPr>
                <a:xfrm>
                  <a:off x="1473300" y="2322500"/>
                  <a:ext cx="96500" cy="17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7023" extrusionOk="0">
                      <a:moveTo>
                        <a:pt x="1208" y="6647"/>
                      </a:moveTo>
                      <a:cubicBezTo>
                        <a:pt x="643" y="5949"/>
                        <a:pt x="438" y="4791"/>
                        <a:pt x="443" y="3916"/>
                      </a:cubicBezTo>
                      <a:cubicBezTo>
                        <a:pt x="378" y="3656"/>
                        <a:pt x="0" y="1327"/>
                        <a:pt x="332" y="1230"/>
                      </a:cubicBezTo>
                      <a:cubicBezTo>
                        <a:pt x="613" y="1148"/>
                        <a:pt x="637" y="1453"/>
                        <a:pt x="1062" y="2936"/>
                      </a:cubicBezTo>
                      <a:cubicBezTo>
                        <a:pt x="1014" y="1735"/>
                        <a:pt x="791" y="383"/>
                        <a:pt x="1152" y="361"/>
                      </a:cubicBezTo>
                      <a:cubicBezTo>
                        <a:pt x="1615" y="333"/>
                        <a:pt x="1576" y="1031"/>
                        <a:pt x="2013" y="2673"/>
                      </a:cubicBezTo>
                      <a:cubicBezTo>
                        <a:pt x="1789" y="891"/>
                        <a:pt x="1752" y="1"/>
                        <a:pt x="2132" y="3"/>
                      </a:cubicBezTo>
                      <a:cubicBezTo>
                        <a:pt x="2501" y="5"/>
                        <a:pt x="2564" y="1054"/>
                        <a:pt x="2826" y="2554"/>
                      </a:cubicBezTo>
                      <a:cubicBezTo>
                        <a:pt x="2818" y="843"/>
                        <a:pt x="2988" y="360"/>
                        <a:pt x="3217" y="342"/>
                      </a:cubicBezTo>
                      <a:cubicBezTo>
                        <a:pt x="3591" y="312"/>
                        <a:pt x="3556" y="888"/>
                        <a:pt x="3771" y="2914"/>
                      </a:cubicBezTo>
                      <a:cubicBezTo>
                        <a:pt x="3812" y="3296"/>
                        <a:pt x="3859" y="3804"/>
                        <a:pt x="3856" y="4332"/>
                      </a:cubicBezTo>
                      <a:cubicBezTo>
                        <a:pt x="3849" y="5352"/>
                        <a:pt x="3724" y="5793"/>
                        <a:pt x="3207" y="6202"/>
                      </a:cubicBezTo>
                      <a:cubicBezTo>
                        <a:pt x="2577" y="6702"/>
                        <a:pt x="1511" y="7023"/>
                        <a:pt x="1208" y="66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47"/>
                <p:cNvSpPr/>
                <p:nvPr/>
              </p:nvSpPr>
              <p:spPr>
                <a:xfrm>
                  <a:off x="1568700" y="2428550"/>
                  <a:ext cx="5025" cy="2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844" extrusionOk="0">
                      <a:moveTo>
                        <a:pt x="4" y="78"/>
                      </a:moveTo>
                      <a:cubicBezTo>
                        <a:pt x="1" y="40"/>
                        <a:pt x="28" y="7"/>
                        <a:pt x="66" y="4"/>
                      </a:cubicBezTo>
                      <a:cubicBezTo>
                        <a:pt x="104" y="0"/>
                        <a:pt x="137" y="28"/>
                        <a:pt x="140" y="65"/>
                      </a:cubicBezTo>
                      <a:lnTo>
                        <a:pt x="150" y="182"/>
                      </a:lnTo>
                      <a:cubicBezTo>
                        <a:pt x="168" y="355"/>
                        <a:pt x="187" y="563"/>
                        <a:pt x="198" y="770"/>
                      </a:cubicBezTo>
                      <a:cubicBezTo>
                        <a:pt x="201" y="807"/>
                        <a:pt x="171" y="839"/>
                        <a:pt x="133" y="841"/>
                      </a:cubicBezTo>
                      <a:cubicBezTo>
                        <a:pt x="96" y="844"/>
                        <a:pt x="64" y="815"/>
                        <a:pt x="61" y="778"/>
                      </a:cubicBezTo>
                      <a:cubicBezTo>
                        <a:pt x="50" y="568"/>
                        <a:pt x="31" y="364"/>
                        <a:pt x="15" y="194"/>
                      </a:cubicBezTo>
                      <a:lnTo>
                        <a:pt x="4" y="7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47"/>
                <p:cNvSpPr/>
                <p:nvPr/>
              </p:nvSpPr>
              <p:spPr>
                <a:xfrm>
                  <a:off x="1501250" y="2410300"/>
                  <a:ext cx="542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480" extrusionOk="0">
                      <a:moveTo>
                        <a:pt x="4" y="80"/>
                      </a:moveTo>
                      <a:cubicBezTo>
                        <a:pt x="1" y="42"/>
                        <a:pt x="28" y="9"/>
                        <a:pt x="65" y="5"/>
                      </a:cubicBezTo>
                      <a:cubicBezTo>
                        <a:pt x="102" y="1"/>
                        <a:pt x="136" y="28"/>
                        <a:pt x="140" y="66"/>
                      </a:cubicBezTo>
                      <a:cubicBezTo>
                        <a:pt x="140" y="66"/>
                        <a:pt x="158" y="236"/>
                        <a:pt x="205" y="382"/>
                      </a:cubicBezTo>
                      <a:cubicBezTo>
                        <a:pt x="216" y="418"/>
                        <a:pt x="197" y="456"/>
                        <a:pt x="162" y="468"/>
                      </a:cubicBezTo>
                      <a:cubicBezTo>
                        <a:pt x="125" y="479"/>
                        <a:pt x="87" y="460"/>
                        <a:pt x="76" y="423"/>
                      </a:cubicBezTo>
                      <a:cubicBezTo>
                        <a:pt x="25" y="265"/>
                        <a:pt x="4" y="80"/>
                        <a:pt x="4" y="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47"/>
                <p:cNvSpPr/>
                <p:nvPr/>
              </p:nvSpPr>
              <p:spPr>
                <a:xfrm>
                  <a:off x="1526075" y="2406125"/>
                  <a:ext cx="542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487" extrusionOk="0">
                      <a:moveTo>
                        <a:pt x="4" y="79"/>
                      </a:moveTo>
                      <a:cubicBezTo>
                        <a:pt x="1" y="41"/>
                        <a:pt x="28" y="7"/>
                        <a:pt x="66" y="4"/>
                      </a:cubicBezTo>
                      <a:cubicBezTo>
                        <a:pt x="103" y="0"/>
                        <a:pt x="136" y="28"/>
                        <a:pt x="140" y="65"/>
                      </a:cubicBezTo>
                      <a:cubicBezTo>
                        <a:pt x="140" y="65"/>
                        <a:pt x="159" y="243"/>
                        <a:pt x="206" y="389"/>
                      </a:cubicBezTo>
                      <a:cubicBezTo>
                        <a:pt x="216" y="426"/>
                        <a:pt x="197" y="464"/>
                        <a:pt x="162" y="475"/>
                      </a:cubicBezTo>
                      <a:cubicBezTo>
                        <a:pt x="125" y="486"/>
                        <a:pt x="87" y="467"/>
                        <a:pt x="76" y="430"/>
                      </a:cubicBezTo>
                      <a:cubicBezTo>
                        <a:pt x="25" y="271"/>
                        <a:pt x="4" y="79"/>
                        <a:pt x="4" y="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47"/>
                <p:cNvSpPr/>
                <p:nvPr/>
              </p:nvSpPr>
              <p:spPr>
                <a:xfrm>
                  <a:off x="1546425" y="2402475"/>
                  <a:ext cx="5650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529" extrusionOk="0">
                      <a:moveTo>
                        <a:pt x="5" y="80"/>
                      </a:moveTo>
                      <a:cubicBezTo>
                        <a:pt x="0" y="42"/>
                        <a:pt x="27" y="9"/>
                        <a:pt x="64" y="5"/>
                      </a:cubicBezTo>
                      <a:cubicBezTo>
                        <a:pt x="102" y="0"/>
                        <a:pt x="136" y="26"/>
                        <a:pt x="141" y="64"/>
                      </a:cubicBezTo>
                      <a:cubicBezTo>
                        <a:pt x="141" y="64"/>
                        <a:pt x="167" y="285"/>
                        <a:pt x="214" y="431"/>
                      </a:cubicBezTo>
                      <a:cubicBezTo>
                        <a:pt x="225" y="467"/>
                        <a:pt x="206" y="506"/>
                        <a:pt x="171" y="517"/>
                      </a:cubicBezTo>
                      <a:cubicBezTo>
                        <a:pt x="134" y="528"/>
                        <a:pt x="96" y="509"/>
                        <a:pt x="85" y="473"/>
                      </a:cubicBezTo>
                      <a:cubicBezTo>
                        <a:pt x="34" y="313"/>
                        <a:pt x="5" y="81"/>
                        <a:pt x="5" y="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47"/>
                <p:cNvSpPr/>
                <p:nvPr/>
              </p:nvSpPr>
              <p:spPr>
                <a:xfrm>
                  <a:off x="1513200" y="2486500"/>
                  <a:ext cx="53825" cy="1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" h="684" extrusionOk="0">
                      <a:moveTo>
                        <a:pt x="68" y="659"/>
                      </a:moveTo>
                      <a:cubicBezTo>
                        <a:pt x="31" y="659"/>
                        <a:pt x="1" y="628"/>
                        <a:pt x="1" y="591"/>
                      </a:cubicBezTo>
                      <a:cubicBezTo>
                        <a:pt x="2" y="553"/>
                        <a:pt x="33" y="522"/>
                        <a:pt x="70" y="523"/>
                      </a:cubicBezTo>
                      <a:lnTo>
                        <a:pt x="88" y="523"/>
                      </a:lnTo>
                      <a:cubicBezTo>
                        <a:pt x="236" y="527"/>
                        <a:pt x="1138" y="546"/>
                        <a:pt x="2039" y="20"/>
                      </a:cubicBezTo>
                      <a:cubicBezTo>
                        <a:pt x="2073" y="0"/>
                        <a:pt x="2115" y="12"/>
                        <a:pt x="2133" y="45"/>
                      </a:cubicBezTo>
                      <a:cubicBezTo>
                        <a:pt x="2152" y="77"/>
                        <a:pt x="2141" y="119"/>
                        <a:pt x="2108" y="137"/>
                      </a:cubicBezTo>
                      <a:cubicBezTo>
                        <a:pt x="1173" y="683"/>
                        <a:pt x="239" y="664"/>
                        <a:pt x="85" y="660"/>
                      </a:cubicBezTo>
                      <a:lnTo>
                        <a:pt x="68" y="6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47"/>
                <p:cNvSpPr/>
                <p:nvPr/>
              </p:nvSpPr>
              <p:spPr>
                <a:xfrm>
                  <a:off x="1365750" y="2455375"/>
                  <a:ext cx="31375" cy="4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6802" extrusionOk="0">
                      <a:moveTo>
                        <a:pt x="950" y="6487"/>
                      </a:moveTo>
                      <a:cubicBezTo>
                        <a:pt x="973" y="7185"/>
                        <a:pt x="992" y="8003"/>
                        <a:pt x="998" y="8858"/>
                      </a:cubicBezTo>
                      <a:cubicBezTo>
                        <a:pt x="1003" y="9760"/>
                        <a:pt x="1010" y="10728"/>
                        <a:pt x="1016" y="11691"/>
                      </a:cubicBezTo>
                      <a:cubicBezTo>
                        <a:pt x="1027" y="13558"/>
                        <a:pt x="1031" y="15494"/>
                        <a:pt x="1042" y="16802"/>
                      </a:cubicBezTo>
                      <a:cubicBezTo>
                        <a:pt x="1131" y="16802"/>
                        <a:pt x="1157" y="16801"/>
                        <a:pt x="1254" y="16802"/>
                      </a:cubicBezTo>
                      <a:cubicBezTo>
                        <a:pt x="1243" y="15493"/>
                        <a:pt x="1232" y="13550"/>
                        <a:pt x="1220" y="11689"/>
                      </a:cubicBezTo>
                      <a:cubicBezTo>
                        <a:pt x="1215" y="10727"/>
                        <a:pt x="1208" y="9759"/>
                        <a:pt x="1202" y="8858"/>
                      </a:cubicBezTo>
                      <a:cubicBezTo>
                        <a:pt x="1196" y="7996"/>
                        <a:pt x="1177" y="7177"/>
                        <a:pt x="1154" y="6480"/>
                      </a:cubicBezTo>
                      <a:cubicBezTo>
                        <a:pt x="1114" y="5272"/>
                        <a:pt x="1064" y="4424"/>
                        <a:pt x="1054" y="4342"/>
                      </a:cubicBezTo>
                      <a:cubicBezTo>
                        <a:pt x="680" y="1364"/>
                        <a:pt x="213" y="85"/>
                        <a:pt x="212" y="81"/>
                      </a:cubicBezTo>
                      <a:cubicBezTo>
                        <a:pt x="194" y="28"/>
                        <a:pt x="135" y="0"/>
                        <a:pt x="81" y="20"/>
                      </a:cubicBezTo>
                      <a:cubicBezTo>
                        <a:pt x="29" y="38"/>
                        <a:pt x="0" y="97"/>
                        <a:pt x="19" y="151"/>
                      </a:cubicBezTo>
                      <a:cubicBezTo>
                        <a:pt x="21" y="154"/>
                        <a:pt x="479" y="1412"/>
                        <a:pt x="849" y="4367"/>
                      </a:cubicBezTo>
                      <a:cubicBezTo>
                        <a:pt x="860" y="4448"/>
                        <a:pt x="910" y="5291"/>
                        <a:pt x="950" y="64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47"/>
                <p:cNvSpPr/>
                <p:nvPr/>
              </p:nvSpPr>
              <p:spPr>
                <a:xfrm>
                  <a:off x="1137825" y="2574125"/>
                  <a:ext cx="99125" cy="17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5" h="6839" extrusionOk="0">
                      <a:moveTo>
                        <a:pt x="3385" y="845"/>
                      </a:moveTo>
                      <a:lnTo>
                        <a:pt x="3965" y="2772"/>
                      </a:lnTo>
                      <a:lnTo>
                        <a:pt x="2739" y="6839"/>
                      </a:lnTo>
                      <a:cubicBezTo>
                        <a:pt x="1441" y="6215"/>
                        <a:pt x="1" y="3604"/>
                        <a:pt x="244" y="1"/>
                      </a:cubicBezTo>
                      <a:lnTo>
                        <a:pt x="3385" y="845"/>
                      </a:ln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47"/>
                <p:cNvSpPr/>
                <p:nvPr/>
              </p:nvSpPr>
              <p:spPr>
                <a:xfrm>
                  <a:off x="1141600" y="2574150"/>
                  <a:ext cx="109525" cy="9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1" h="3605" extrusionOk="0">
                      <a:moveTo>
                        <a:pt x="4273" y="637"/>
                      </a:moveTo>
                      <a:lnTo>
                        <a:pt x="4381" y="2529"/>
                      </a:lnTo>
                      <a:cubicBezTo>
                        <a:pt x="3217" y="2926"/>
                        <a:pt x="1420" y="3419"/>
                        <a:pt x="440" y="3604"/>
                      </a:cubicBezTo>
                      <a:cubicBezTo>
                        <a:pt x="150" y="2580"/>
                        <a:pt x="0" y="1361"/>
                        <a:pt x="93" y="1"/>
                      </a:cubicBezTo>
                      <a:lnTo>
                        <a:pt x="4273" y="637"/>
                      </a:ln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47"/>
                <p:cNvSpPr/>
                <p:nvPr/>
              </p:nvSpPr>
              <p:spPr>
                <a:xfrm>
                  <a:off x="1105100" y="2379525"/>
                  <a:ext cx="156275" cy="27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1" h="10844" extrusionOk="0">
                      <a:moveTo>
                        <a:pt x="3702" y="0"/>
                      </a:moveTo>
                      <a:cubicBezTo>
                        <a:pt x="6251" y="674"/>
                        <a:pt x="5726" y="6492"/>
                        <a:pt x="5782" y="10283"/>
                      </a:cubicBezTo>
                      <a:cubicBezTo>
                        <a:pt x="4502" y="10633"/>
                        <a:pt x="2465" y="10844"/>
                        <a:pt x="1048" y="10660"/>
                      </a:cubicBezTo>
                      <a:cubicBezTo>
                        <a:pt x="0" y="2059"/>
                        <a:pt x="1891" y="1211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47"/>
                <p:cNvSpPr/>
                <p:nvPr/>
              </p:nvSpPr>
              <p:spPr>
                <a:xfrm>
                  <a:off x="1226525" y="2459300"/>
                  <a:ext cx="26575" cy="17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7119" extrusionOk="0">
                      <a:moveTo>
                        <a:pt x="15" y="135"/>
                      </a:moveTo>
                      <a:cubicBezTo>
                        <a:pt x="0" y="85"/>
                        <a:pt x="29" y="32"/>
                        <a:pt x="80" y="16"/>
                      </a:cubicBezTo>
                      <a:cubicBezTo>
                        <a:pt x="130" y="1"/>
                        <a:pt x="184" y="29"/>
                        <a:pt x="200" y="81"/>
                      </a:cubicBezTo>
                      <a:cubicBezTo>
                        <a:pt x="831" y="2157"/>
                        <a:pt x="929" y="4244"/>
                        <a:pt x="1030" y="6368"/>
                      </a:cubicBezTo>
                      <a:cubicBezTo>
                        <a:pt x="1039" y="6582"/>
                        <a:pt x="1049" y="6799"/>
                        <a:pt x="1060" y="7015"/>
                      </a:cubicBezTo>
                      <a:cubicBezTo>
                        <a:pt x="1063" y="7068"/>
                        <a:pt x="1022" y="7113"/>
                        <a:pt x="969" y="7115"/>
                      </a:cubicBezTo>
                      <a:cubicBezTo>
                        <a:pt x="915" y="7119"/>
                        <a:pt x="870" y="7077"/>
                        <a:pt x="868" y="7024"/>
                      </a:cubicBezTo>
                      <a:cubicBezTo>
                        <a:pt x="857" y="6808"/>
                        <a:pt x="847" y="6591"/>
                        <a:pt x="837" y="6377"/>
                      </a:cubicBezTo>
                      <a:cubicBezTo>
                        <a:pt x="737" y="4265"/>
                        <a:pt x="639" y="2189"/>
                        <a:pt x="16" y="1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47"/>
                <p:cNvSpPr/>
                <p:nvPr/>
              </p:nvSpPr>
              <p:spPr>
                <a:xfrm>
                  <a:off x="1165475" y="2583100"/>
                  <a:ext cx="305475" cy="17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9" h="7044" extrusionOk="0">
                      <a:moveTo>
                        <a:pt x="2570" y="2453"/>
                      </a:moveTo>
                      <a:cubicBezTo>
                        <a:pt x="4500" y="1537"/>
                        <a:pt x="9717" y="658"/>
                        <a:pt x="11668" y="0"/>
                      </a:cubicBezTo>
                      <a:lnTo>
                        <a:pt x="12218" y="2235"/>
                      </a:lnTo>
                      <a:cubicBezTo>
                        <a:pt x="12218" y="2235"/>
                        <a:pt x="8074" y="5529"/>
                        <a:pt x="2814" y="6515"/>
                      </a:cubicBezTo>
                      <a:cubicBezTo>
                        <a:pt x="1" y="7044"/>
                        <a:pt x="690" y="3346"/>
                        <a:pt x="2570" y="2453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47"/>
                <p:cNvSpPr/>
                <p:nvPr/>
              </p:nvSpPr>
              <p:spPr>
                <a:xfrm>
                  <a:off x="1378350" y="2596350"/>
                  <a:ext cx="65800" cy="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2" h="3720" extrusionOk="0">
                      <a:moveTo>
                        <a:pt x="1" y="276"/>
                      </a:moveTo>
                      <a:cubicBezTo>
                        <a:pt x="410" y="182"/>
                        <a:pt x="809" y="90"/>
                        <a:pt x="1183" y="1"/>
                      </a:cubicBezTo>
                      <a:cubicBezTo>
                        <a:pt x="1801" y="583"/>
                        <a:pt x="2338" y="1745"/>
                        <a:pt x="2631" y="2466"/>
                      </a:cubicBezTo>
                      <a:cubicBezTo>
                        <a:pt x="2114" y="2809"/>
                        <a:pt x="1426" y="3236"/>
                        <a:pt x="604" y="3677"/>
                      </a:cubicBezTo>
                      <a:cubicBezTo>
                        <a:pt x="526" y="3720"/>
                        <a:pt x="508" y="2755"/>
                        <a:pt x="398" y="2047"/>
                      </a:cubicBezTo>
                      <a:cubicBezTo>
                        <a:pt x="256" y="1149"/>
                        <a:pt x="26" y="440"/>
                        <a:pt x="1" y="276"/>
                      </a:cubicBezTo>
                      <a:close/>
                    </a:path>
                  </a:pathLst>
                </a:custGeom>
                <a:solidFill>
                  <a:srgbClr val="191919">
                    <a:alpha val="30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47"/>
                <p:cNvSpPr/>
                <p:nvPr/>
              </p:nvSpPr>
              <p:spPr>
                <a:xfrm>
                  <a:off x="1468000" y="2479050"/>
                  <a:ext cx="434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" h="2663" extrusionOk="0">
                      <a:moveTo>
                        <a:pt x="1" y="2332"/>
                      </a:moveTo>
                      <a:cubicBezTo>
                        <a:pt x="354" y="1229"/>
                        <a:pt x="933" y="124"/>
                        <a:pt x="1124" y="62"/>
                      </a:cubicBezTo>
                      <a:cubicBezTo>
                        <a:pt x="1313" y="1"/>
                        <a:pt x="1738" y="885"/>
                        <a:pt x="1388" y="1583"/>
                      </a:cubicBezTo>
                      <a:cubicBezTo>
                        <a:pt x="1036" y="2279"/>
                        <a:pt x="282" y="2662"/>
                        <a:pt x="1" y="23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47"/>
                <p:cNvSpPr/>
                <p:nvPr/>
              </p:nvSpPr>
              <p:spPr>
                <a:xfrm>
                  <a:off x="1461450" y="2509425"/>
                  <a:ext cx="101350" cy="1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4" h="4645" extrusionOk="0">
                      <a:moveTo>
                        <a:pt x="1392" y="148"/>
                      </a:moveTo>
                      <a:cubicBezTo>
                        <a:pt x="1762" y="32"/>
                        <a:pt x="2122" y="0"/>
                        <a:pt x="2478" y="25"/>
                      </a:cubicBezTo>
                      <a:cubicBezTo>
                        <a:pt x="3355" y="84"/>
                        <a:pt x="4053" y="2665"/>
                        <a:pt x="3992" y="2889"/>
                      </a:cubicBezTo>
                      <a:cubicBezTo>
                        <a:pt x="3931" y="3107"/>
                        <a:pt x="3789" y="3468"/>
                        <a:pt x="3474" y="3691"/>
                      </a:cubicBezTo>
                      <a:cubicBezTo>
                        <a:pt x="2998" y="4028"/>
                        <a:pt x="2702" y="3929"/>
                        <a:pt x="2624" y="3655"/>
                      </a:cubicBezTo>
                      <a:lnTo>
                        <a:pt x="2216" y="3897"/>
                      </a:lnTo>
                      <a:cubicBezTo>
                        <a:pt x="944" y="4644"/>
                        <a:pt x="0" y="942"/>
                        <a:pt x="1392" y="1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47"/>
                <p:cNvSpPr/>
                <p:nvPr/>
              </p:nvSpPr>
              <p:spPr>
                <a:xfrm>
                  <a:off x="1527050" y="2579275"/>
                  <a:ext cx="3427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1235" extrusionOk="0">
                      <a:moveTo>
                        <a:pt x="1370" y="82"/>
                      </a:moveTo>
                      <a:cubicBezTo>
                        <a:pt x="1369" y="87"/>
                        <a:pt x="1369" y="92"/>
                        <a:pt x="1368" y="95"/>
                      </a:cubicBezTo>
                      <a:cubicBezTo>
                        <a:pt x="1307" y="313"/>
                        <a:pt x="1165" y="674"/>
                        <a:pt x="850" y="897"/>
                      </a:cubicBezTo>
                      <a:cubicBezTo>
                        <a:pt x="374" y="1234"/>
                        <a:pt x="78" y="1135"/>
                        <a:pt x="0" y="861"/>
                      </a:cubicBezTo>
                      <a:cubicBezTo>
                        <a:pt x="0" y="861"/>
                        <a:pt x="476" y="538"/>
                        <a:pt x="724" y="274"/>
                      </a:cubicBezTo>
                      <a:cubicBezTo>
                        <a:pt x="890" y="98"/>
                        <a:pt x="1169" y="0"/>
                        <a:pt x="1370" y="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47"/>
                <p:cNvSpPr/>
                <p:nvPr/>
              </p:nvSpPr>
              <p:spPr>
                <a:xfrm>
                  <a:off x="1447800" y="2513575"/>
                  <a:ext cx="75275" cy="12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5083" extrusionOk="0">
                      <a:moveTo>
                        <a:pt x="2966" y="3610"/>
                      </a:moveTo>
                      <a:cubicBezTo>
                        <a:pt x="3011" y="2583"/>
                        <a:pt x="2479" y="946"/>
                        <a:pt x="1923" y="1"/>
                      </a:cubicBezTo>
                      <a:cubicBezTo>
                        <a:pt x="845" y="348"/>
                        <a:pt x="212" y="1431"/>
                        <a:pt x="1" y="2613"/>
                      </a:cubicBezTo>
                      <a:cubicBezTo>
                        <a:pt x="10" y="3367"/>
                        <a:pt x="549" y="4841"/>
                        <a:pt x="1133" y="5082"/>
                      </a:cubicBezTo>
                      <a:cubicBezTo>
                        <a:pt x="2512" y="4807"/>
                        <a:pt x="2959" y="3772"/>
                        <a:pt x="2966" y="361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47"/>
                <p:cNvSpPr/>
                <p:nvPr/>
              </p:nvSpPr>
              <p:spPr>
                <a:xfrm>
                  <a:off x="1383800" y="2578900"/>
                  <a:ext cx="97000" cy="10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" h="4206" extrusionOk="0">
                      <a:moveTo>
                        <a:pt x="3728" y="2437"/>
                      </a:moveTo>
                      <a:lnTo>
                        <a:pt x="1237" y="4205"/>
                      </a:lnTo>
                      <a:cubicBezTo>
                        <a:pt x="851" y="3119"/>
                        <a:pt x="387" y="1884"/>
                        <a:pt x="1" y="797"/>
                      </a:cubicBezTo>
                      <a:lnTo>
                        <a:pt x="2561" y="0"/>
                      </a:lnTo>
                      <a:cubicBezTo>
                        <a:pt x="2891" y="141"/>
                        <a:pt x="3879" y="1178"/>
                        <a:pt x="3728" y="243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47"/>
                <p:cNvSpPr/>
                <p:nvPr/>
              </p:nvSpPr>
              <p:spPr>
                <a:xfrm>
                  <a:off x="1402500" y="2618550"/>
                  <a:ext cx="75400" cy="6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2620" extrusionOk="0">
                      <a:moveTo>
                        <a:pt x="2980" y="851"/>
                      </a:moveTo>
                      <a:lnTo>
                        <a:pt x="489" y="2619"/>
                      </a:lnTo>
                      <a:cubicBezTo>
                        <a:pt x="347" y="2219"/>
                        <a:pt x="146" y="1509"/>
                        <a:pt x="0" y="1141"/>
                      </a:cubicBezTo>
                      <a:cubicBezTo>
                        <a:pt x="467" y="1011"/>
                        <a:pt x="2362" y="493"/>
                        <a:pt x="2919" y="1"/>
                      </a:cubicBezTo>
                      <a:cubicBezTo>
                        <a:pt x="2987" y="266"/>
                        <a:pt x="3016" y="552"/>
                        <a:pt x="2980" y="8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47"/>
                <p:cNvSpPr/>
                <p:nvPr/>
              </p:nvSpPr>
              <p:spPr>
                <a:xfrm>
                  <a:off x="1511100" y="2522475"/>
                  <a:ext cx="319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304" extrusionOk="0">
                      <a:moveTo>
                        <a:pt x="1210" y="67"/>
                      </a:moveTo>
                      <a:cubicBezTo>
                        <a:pt x="1248" y="72"/>
                        <a:pt x="1275" y="105"/>
                        <a:pt x="1271" y="142"/>
                      </a:cubicBezTo>
                      <a:cubicBezTo>
                        <a:pt x="1267" y="180"/>
                        <a:pt x="1233" y="207"/>
                        <a:pt x="1195" y="203"/>
                      </a:cubicBezTo>
                      <a:cubicBezTo>
                        <a:pt x="1194" y="203"/>
                        <a:pt x="598" y="140"/>
                        <a:pt x="96" y="293"/>
                      </a:cubicBezTo>
                      <a:cubicBezTo>
                        <a:pt x="61" y="303"/>
                        <a:pt x="22" y="283"/>
                        <a:pt x="12" y="247"/>
                      </a:cubicBezTo>
                      <a:cubicBezTo>
                        <a:pt x="0" y="211"/>
                        <a:pt x="21" y="173"/>
                        <a:pt x="56" y="162"/>
                      </a:cubicBezTo>
                      <a:cubicBezTo>
                        <a:pt x="586" y="1"/>
                        <a:pt x="1208" y="67"/>
                        <a:pt x="1210" y="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47"/>
                <p:cNvSpPr/>
                <p:nvPr/>
              </p:nvSpPr>
              <p:spPr>
                <a:xfrm>
                  <a:off x="1517100" y="2541275"/>
                  <a:ext cx="35850" cy="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382" extrusionOk="0">
                      <a:moveTo>
                        <a:pt x="1370" y="93"/>
                      </a:moveTo>
                      <a:cubicBezTo>
                        <a:pt x="1407" y="98"/>
                        <a:pt x="1434" y="132"/>
                        <a:pt x="1429" y="169"/>
                      </a:cubicBezTo>
                      <a:cubicBezTo>
                        <a:pt x="1425" y="206"/>
                        <a:pt x="1390" y="233"/>
                        <a:pt x="1353" y="228"/>
                      </a:cubicBezTo>
                      <a:lnTo>
                        <a:pt x="1350" y="228"/>
                      </a:lnTo>
                      <a:cubicBezTo>
                        <a:pt x="1187" y="206"/>
                        <a:pt x="695" y="140"/>
                        <a:pt x="103" y="367"/>
                      </a:cubicBezTo>
                      <a:cubicBezTo>
                        <a:pt x="67" y="381"/>
                        <a:pt x="27" y="363"/>
                        <a:pt x="14" y="329"/>
                      </a:cubicBezTo>
                      <a:cubicBezTo>
                        <a:pt x="0" y="293"/>
                        <a:pt x="18" y="253"/>
                        <a:pt x="54" y="240"/>
                      </a:cubicBezTo>
                      <a:cubicBezTo>
                        <a:pt x="678" y="1"/>
                        <a:pt x="1195" y="69"/>
                        <a:pt x="1369" y="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47"/>
                <p:cNvSpPr/>
                <p:nvPr/>
              </p:nvSpPr>
              <p:spPr>
                <a:xfrm>
                  <a:off x="1520975" y="2564575"/>
                  <a:ext cx="38450" cy="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338" extrusionOk="0">
                      <a:moveTo>
                        <a:pt x="1477" y="53"/>
                      </a:moveTo>
                      <a:cubicBezTo>
                        <a:pt x="1514" y="61"/>
                        <a:pt x="1538" y="97"/>
                        <a:pt x="1530" y="134"/>
                      </a:cubicBezTo>
                      <a:cubicBezTo>
                        <a:pt x="1522" y="170"/>
                        <a:pt x="1485" y="194"/>
                        <a:pt x="1449" y="186"/>
                      </a:cubicBezTo>
                      <a:cubicBezTo>
                        <a:pt x="1355" y="167"/>
                        <a:pt x="1199" y="137"/>
                        <a:pt x="977" y="145"/>
                      </a:cubicBezTo>
                      <a:cubicBezTo>
                        <a:pt x="753" y="152"/>
                        <a:pt x="461" y="197"/>
                        <a:pt x="101" y="325"/>
                      </a:cubicBezTo>
                      <a:cubicBezTo>
                        <a:pt x="65" y="337"/>
                        <a:pt x="25" y="319"/>
                        <a:pt x="13" y="282"/>
                      </a:cubicBezTo>
                      <a:cubicBezTo>
                        <a:pt x="0" y="247"/>
                        <a:pt x="20" y="208"/>
                        <a:pt x="55" y="196"/>
                      </a:cubicBezTo>
                      <a:cubicBezTo>
                        <a:pt x="431" y="62"/>
                        <a:pt x="737" y="16"/>
                        <a:pt x="973" y="8"/>
                      </a:cubicBezTo>
                      <a:cubicBezTo>
                        <a:pt x="1211" y="0"/>
                        <a:pt x="1378" y="31"/>
                        <a:pt x="1477" y="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47"/>
                <p:cNvSpPr/>
                <p:nvPr/>
              </p:nvSpPr>
              <p:spPr>
                <a:xfrm>
                  <a:off x="1520975" y="2584225"/>
                  <a:ext cx="26075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841" extrusionOk="0">
                      <a:moveTo>
                        <a:pt x="919" y="27"/>
                      </a:moveTo>
                      <a:cubicBezTo>
                        <a:pt x="947" y="1"/>
                        <a:pt x="990" y="1"/>
                        <a:pt x="1016" y="28"/>
                      </a:cubicBezTo>
                      <a:cubicBezTo>
                        <a:pt x="1042" y="54"/>
                        <a:pt x="1042" y="98"/>
                        <a:pt x="1015" y="124"/>
                      </a:cubicBezTo>
                      <a:cubicBezTo>
                        <a:pt x="892" y="246"/>
                        <a:pt x="753" y="373"/>
                        <a:pt x="602" y="493"/>
                      </a:cubicBezTo>
                      <a:cubicBezTo>
                        <a:pt x="450" y="613"/>
                        <a:pt x="286" y="727"/>
                        <a:pt x="111" y="823"/>
                      </a:cubicBezTo>
                      <a:cubicBezTo>
                        <a:pt x="78" y="841"/>
                        <a:pt x="37" y="829"/>
                        <a:pt x="19" y="796"/>
                      </a:cubicBezTo>
                      <a:cubicBezTo>
                        <a:pt x="0" y="763"/>
                        <a:pt x="12" y="722"/>
                        <a:pt x="45" y="704"/>
                      </a:cubicBezTo>
                      <a:cubicBezTo>
                        <a:pt x="211" y="611"/>
                        <a:pt x="369" y="502"/>
                        <a:pt x="516" y="385"/>
                      </a:cubicBezTo>
                      <a:cubicBezTo>
                        <a:pt x="663" y="269"/>
                        <a:pt x="799" y="146"/>
                        <a:pt x="919" y="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47"/>
                <p:cNvSpPr/>
                <p:nvPr/>
              </p:nvSpPr>
              <p:spPr>
                <a:xfrm>
                  <a:off x="1450375" y="2580700"/>
                  <a:ext cx="17975" cy="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1155" extrusionOk="0">
                      <a:moveTo>
                        <a:pt x="35" y="130"/>
                      </a:moveTo>
                      <a:cubicBezTo>
                        <a:pt x="6" y="108"/>
                        <a:pt x="0" y="64"/>
                        <a:pt x="24" y="35"/>
                      </a:cubicBezTo>
                      <a:cubicBezTo>
                        <a:pt x="48" y="5"/>
                        <a:pt x="91" y="0"/>
                        <a:pt x="120" y="24"/>
                      </a:cubicBezTo>
                      <a:cubicBezTo>
                        <a:pt x="198" y="87"/>
                        <a:pt x="353" y="249"/>
                        <a:pt x="490" y="490"/>
                      </a:cubicBezTo>
                      <a:cubicBezTo>
                        <a:pt x="579" y="649"/>
                        <a:pt x="661" y="843"/>
                        <a:pt x="710" y="1065"/>
                      </a:cubicBezTo>
                      <a:cubicBezTo>
                        <a:pt x="718" y="1102"/>
                        <a:pt x="696" y="1138"/>
                        <a:pt x="658" y="1146"/>
                      </a:cubicBezTo>
                      <a:cubicBezTo>
                        <a:pt x="621" y="1154"/>
                        <a:pt x="585" y="1130"/>
                        <a:pt x="577" y="1094"/>
                      </a:cubicBezTo>
                      <a:cubicBezTo>
                        <a:pt x="531" y="885"/>
                        <a:pt x="455" y="705"/>
                        <a:pt x="371" y="557"/>
                      </a:cubicBezTo>
                      <a:cubicBezTo>
                        <a:pt x="245" y="334"/>
                        <a:pt x="105" y="186"/>
                        <a:pt x="35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47"/>
                <p:cNvSpPr/>
                <p:nvPr/>
              </p:nvSpPr>
              <p:spPr>
                <a:xfrm>
                  <a:off x="1199125" y="2633825"/>
                  <a:ext cx="53300" cy="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" h="1682" extrusionOk="0">
                      <a:moveTo>
                        <a:pt x="2004" y="10"/>
                      </a:moveTo>
                      <a:cubicBezTo>
                        <a:pt x="2059" y="1"/>
                        <a:pt x="2113" y="38"/>
                        <a:pt x="2122" y="94"/>
                      </a:cubicBezTo>
                      <a:cubicBezTo>
                        <a:pt x="2131" y="150"/>
                        <a:pt x="2094" y="203"/>
                        <a:pt x="2038" y="213"/>
                      </a:cubicBezTo>
                      <a:cubicBezTo>
                        <a:pt x="2034" y="213"/>
                        <a:pt x="1021" y="370"/>
                        <a:pt x="204" y="1621"/>
                      </a:cubicBezTo>
                      <a:cubicBezTo>
                        <a:pt x="172" y="1668"/>
                        <a:pt x="109" y="1682"/>
                        <a:pt x="61" y="1651"/>
                      </a:cubicBezTo>
                      <a:cubicBezTo>
                        <a:pt x="14" y="1619"/>
                        <a:pt x="0" y="1556"/>
                        <a:pt x="31" y="1508"/>
                      </a:cubicBezTo>
                      <a:cubicBezTo>
                        <a:pt x="899" y="182"/>
                        <a:pt x="2001" y="11"/>
                        <a:pt x="2004" y="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47"/>
                <p:cNvSpPr/>
                <p:nvPr/>
              </p:nvSpPr>
              <p:spPr>
                <a:xfrm>
                  <a:off x="1438875" y="2811125"/>
                  <a:ext cx="656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" h="529" extrusionOk="0">
                      <a:moveTo>
                        <a:pt x="117" y="523"/>
                      </a:moveTo>
                      <a:cubicBezTo>
                        <a:pt x="61" y="529"/>
                        <a:pt x="11" y="488"/>
                        <a:pt x="5" y="432"/>
                      </a:cubicBezTo>
                      <a:cubicBezTo>
                        <a:pt x="0" y="375"/>
                        <a:pt x="42" y="324"/>
                        <a:pt x="97" y="320"/>
                      </a:cubicBezTo>
                      <a:cubicBezTo>
                        <a:pt x="484" y="282"/>
                        <a:pt x="878" y="238"/>
                        <a:pt x="1279" y="186"/>
                      </a:cubicBezTo>
                      <a:cubicBezTo>
                        <a:pt x="1678" y="135"/>
                        <a:pt x="2086" y="77"/>
                        <a:pt x="2499" y="9"/>
                      </a:cubicBezTo>
                      <a:cubicBezTo>
                        <a:pt x="2555" y="0"/>
                        <a:pt x="2607" y="39"/>
                        <a:pt x="2615" y="94"/>
                      </a:cubicBezTo>
                      <a:cubicBezTo>
                        <a:pt x="2625" y="150"/>
                        <a:pt x="2587" y="202"/>
                        <a:pt x="2531" y="211"/>
                      </a:cubicBezTo>
                      <a:cubicBezTo>
                        <a:pt x="2118" y="279"/>
                        <a:pt x="1708" y="337"/>
                        <a:pt x="1304" y="389"/>
                      </a:cubicBezTo>
                      <a:cubicBezTo>
                        <a:pt x="900" y="441"/>
                        <a:pt x="504" y="485"/>
                        <a:pt x="117" y="5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47"/>
                <p:cNvSpPr/>
                <p:nvPr/>
              </p:nvSpPr>
              <p:spPr>
                <a:xfrm>
                  <a:off x="1249800" y="2820050"/>
                  <a:ext cx="81225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" h="364" extrusionOk="0">
                      <a:moveTo>
                        <a:pt x="97" y="210"/>
                      </a:moveTo>
                      <a:cubicBezTo>
                        <a:pt x="42" y="205"/>
                        <a:pt x="0" y="153"/>
                        <a:pt x="6" y="97"/>
                      </a:cubicBezTo>
                      <a:cubicBezTo>
                        <a:pt x="13" y="42"/>
                        <a:pt x="63" y="0"/>
                        <a:pt x="120" y="6"/>
                      </a:cubicBezTo>
                      <a:cubicBezTo>
                        <a:pt x="124" y="7"/>
                        <a:pt x="1291" y="141"/>
                        <a:pt x="3147" y="159"/>
                      </a:cubicBezTo>
                      <a:cubicBezTo>
                        <a:pt x="3203" y="159"/>
                        <a:pt x="3249" y="205"/>
                        <a:pt x="3248" y="262"/>
                      </a:cubicBezTo>
                      <a:cubicBezTo>
                        <a:pt x="3248" y="318"/>
                        <a:pt x="3202" y="363"/>
                        <a:pt x="3145" y="363"/>
                      </a:cubicBezTo>
                      <a:cubicBezTo>
                        <a:pt x="1274" y="345"/>
                        <a:pt x="101" y="210"/>
                        <a:pt x="97" y="2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47"/>
                <p:cNvSpPr/>
                <p:nvPr/>
              </p:nvSpPr>
              <p:spPr>
                <a:xfrm>
                  <a:off x="1264375" y="2335900"/>
                  <a:ext cx="108275" cy="1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" h="4847" extrusionOk="0">
                      <a:moveTo>
                        <a:pt x="1" y="735"/>
                      </a:moveTo>
                      <a:cubicBezTo>
                        <a:pt x="469" y="151"/>
                        <a:pt x="586" y="0"/>
                        <a:pt x="586" y="0"/>
                      </a:cubicBezTo>
                      <a:cubicBezTo>
                        <a:pt x="586" y="0"/>
                        <a:pt x="1321" y="2373"/>
                        <a:pt x="2826" y="3610"/>
                      </a:cubicBezTo>
                      <a:cubicBezTo>
                        <a:pt x="4330" y="4847"/>
                        <a:pt x="4062" y="4630"/>
                        <a:pt x="4062" y="4630"/>
                      </a:cubicBezTo>
                      <a:cubicBezTo>
                        <a:pt x="4062" y="4630"/>
                        <a:pt x="886" y="3928"/>
                        <a:pt x="1" y="73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47"/>
                <p:cNvSpPr/>
                <p:nvPr/>
              </p:nvSpPr>
              <p:spPr>
                <a:xfrm>
                  <a:off x="1255125" y="2353450"/>
                  <a:ext cx="116325" cy="10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4339" extrusionOk="0">
                      <a:moveTo>
                        <a:pt x="313" y="75"/>
                      </a:moveTo>
                      <a:cubicBezTo>
                        <a:pt x="335" y="24"/>
                        <a:pt x="396" y="0"/>
                        <a:pt x="448" y="23"/>
                      </a:cubicBezTo>
                      <a:cubicBezTo>
                        <a:pt x="500" y="46"/>
                        <a:pt x="524" y="106"/>
                        <a:pt x="501" y="159"/>
                      </a:cubicBezTo>
                      <a:cubicBezTo>
                        <a:pt x="333" y="538"/>
                        <a:pt x="231" y="934"/>
                        <a:pt x="219" y="1362"/>
                      </a:cubicBezTo>
                      <a:cubicBezTo>
                        <a:pt x="206" y="1772"/>
                        <a:pt x="277" y="2212"/>
                        <a:pt x="451" y="2694"/>
                      </a:cubicBezTo>
                      <a:lnTo>
                        <a:pt x="2328" y="2718"/>
                      </a:lnTo>
                      <a:cubicBezTo>
                        <a:pt x="2385" y="2719"/>
                        <a:pt x="2431" y="2765"/>
                        <a:pt x="2430" y="2822"/>
                      </a:cubicBezTo>
                      <a:cubicBezTo>
                        <a:pt x="2430" y="2844"/>
                        <a:pt x="2422" y="2865"/>
                        <a:pt x="2409" y="2882"/>
                      </a:cubicBezTo>
                      <a:lnTo>
                        <a:pt x="1884" y="3573"/>
                      </a:lnTo>
                      <a:lnTo>
                        <a:pt x="4561" y="4126"/>
                      </a:lnTo>
                      <a:cubicBezTo>
                        <a:pt x="4617" y="4138"/>
                        <a:pt x="4652" y="4191"/>
                        <a:pt x="4641" y="4247"/>
                      </a:cubicBezTo>
                      <a:cubicBezTo>
                        <a:pt x="4629" y="4302"/>
                        <a:pt x="4576" y="4339"/>
                        <a:pt x="4521" y="4327"/>
                      </a:cubicBezTo>
                      <a:lnTo>
                        <a:pt x="1688" y="3740"/>
                      </a:lnTo>
                      <a:cubicBezTo>
                        <a:pt x="1672" y="3738"/>
                        <a:pt x="1656" y="3731"/>
                        <a:pt x="1641" y="3721"/>
                      </a:cubicBezTo>
                      <a:cubicBezTo>
                        <a:pt x="1597" y="3687"/>
                        <a:pt x="1589" y="3622"/>
                        <a:pt x="1623" y="3577"/>
                      </a:cubicBezTo>
                      <a:lnTo>
                        <a:pt x="2123" y="2920"/>
                      </a:lnTo>
                      <a:lnTo>
                        <a:pt x="383" y="2897"/>
                      </a:lnTo>
                      <a:cubicBezTo>
                        <a:pt x="340" y="2899"/>
                        <a:pt x="299" y="2873"/>
                        <a:pt x="283" y="2831"/>
                      </a:cubicBezTo>
                      <a:cubicBezTo>
                        <a:pt x="82" y="2298"/>
                        <a:pt x="1" y="1810"/>
                        <a:pt x="13" y="1356"/>
                      </a:cubicBezTo>
                      <a:cubicBezTo>
                        <a:pt x="27" y="899"/>
                        <a:pt x="136" y="477"/>
                        <a:pt x="313" y="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47"/>
                <p:cNvSpPr/>
                <p:nvPr/>
              </p:nvSpPr>
              <p:spPr>
                <a:xfrm>
                  <a:off x="1365700" y="2355200"/>
                  <a:ext cx="63925" cy="10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7" h="4274" extrusionOk="0">
                      <a:moveTo>
                        <a:pt x="1161" y="189"/>
                      </a:moveTo>
                      <a:cubicBezTo>
                        <a:pt x="1118" y="151"/>
                        <a:pt x="1116" y="86"/>
                        <a:pt x="1154" y="45"/>
                      </a:cubicBezTo>
                      <a:cubicBezTo>
                        <a:pt x="1193" y="3"/>
                        <a:pt x="1256" y="1"/>
                        <a:pt x="1299" y="38"/>
                      </a:cubicBezTo>
                      <a:cubicBezTo>
                        <a:pt x="1642" y="354"/>
                        <a:pt x="1887" y="658"/>
                        <a:pt x="2078" y="1019"/>
                      </a:cubicBezTo>
                      <a:cubicBezTo>
                        <a:pt x="2270" y="1379"/>
                        <a:pt x="2409" y="1788"/>
                        <a:pt x="2543" y="2316"/>
                      </a:cubicBezTo>
                      <a:cubicBezTo>
                        <a:pt x="2557" y="2370"/>
                        <a:pt x="2522" y="2426"/>
                        <a:pt x="2467" y="2440"/>
                      </a:cubicBezTo>
                      <a:cubicBezTo>
                        <a:pt x="2456" y="2443"/>
                        <a:pt x="2444" y="2443"/>
                        <a:pt x="2432" y="2442"/>
                      </a:cubicBezTo>
                      <a:lnTo>
                        <a:pt x="1353" y="2386"/>
                      </a:lnTo>
                      <a:lnTo>
                        <a:pt x="2211" y="3002"/>
                      </a:lnTo>
                      <a:cubicBezTo>
                        <a:pt x="2256" y="3035"/>
                        <a:pt x="2267" y="3099"/>
                        <a:pt x="2233" y="3144"/>
                      </a:cubicBezTo>
                      <a:cubicBezTo>
                        <a:pt x="2224" y="3158"/>
                        <a:pt x="2212" y="3168"/>
                        <a:pt x="2198" y="3175"/>
                      </a:cubicBezTo>
                      <a:lnTo>
                        <a:pt x="165" y="4247"/>
                      </a:lnTo>
                      <a:cubicBezTo>
                        <a:pt x="115" y="4273"/>
                        <a:pt x="53" y="4255"/>
                        <a:pt x="27" y="4205"/>
                      </a:cubicBezTo>
                      <a:cubicBezTo>
                        <a:pt x="1" y="4154"/>
                        <a:pt x="20" y="4092"/>
                        <a:pt x="71" y="4065"/>
                      </a:cubicBezTo>
                      <a:lnTo>
                        <a:pt x="1956" y="3071"/>
                      </a:lnTo>
                      <a:lnTo>
                        <a:pt x="955" y="2351"/>
                      </a:lnTo>
                      <a:cubicBezTo>
                        <a:pt x="925" y="2332"/>
                        <a:pt x="907" y="2298"/>
                        <a:pt x="908" y="2261"/>
                      </a:cubicBezTo>
                      <a:cubicBezTo>
                        <a:pt x="912" y="2204"/>
                        <a:pt x="960" y="2160"/>
                        <a:pt x="1016" y="2163"/>
                      </a:cubicBezTo>
                      <a:lnTo>
                        <a:pt x="2309" y="2231"/>
                      </a:lnTo>
                      <a:cubicBezTo>
                        <a:pt x="2189" y="1783"/>
                        <a:pt x="2063" y="1426"/>
                        <a:pt x="1898" y="1115"/>
                      </a:cubicBezTo>
                      <a:cubicBezTo>
                        <a:pt x="1716" y="776"/>
                        <a:pt x="1486" y="488"/>
                        <a:pt x="1161" y="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47"/>
                <p:cNvSpPr/>
                <p:nvPr/>
              </p:nvSpPr>
              <p:spPr>
                <a:xfrm>
                  <a:off x="1127550" y="2610525"/>
                  <a:ext cx="125075" cy="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3" h="661" extrusionOk="0">
                      <a:moveTo>
                        <a:pt x="50" y="541"/>
                      </a:moveTo>
                      <a:cubicBezTo>
                        <a:pt x="16" y="526"/>
                        <a:pt x="1" y="486"/>
                        <a:pt x="16" y="451"/>
                      </a:cubicBezTo>
                      <a:cubicBezTo>
                        <a:pt x="30" y="417"/>
                        <a:pt x="71" y="402"/>
                        <a:pt x="106" y="417"/>
                      </a:cubicBezTo>
                      <a:cubicBezTo>
                        <a:pt x="279" y="494"/>
                        <a:pt x="1546" y="523"/>
                        <a:pt x="2791" y="420"/>
                      </a:cubicBezTo>
                      <a:cubicBezTo>
                        <a:pt x="3616" y="352"/>
                        <a:pt x="4426" y="225"/>
                        <a:pt x="4897" y="16"/>
                      </a:cubicBezTo>
                      <a:cubicBezTo>
                        <a:pt x="4932" y="0"/>
                        <a:pt x="4972" y="16"/>
                        <a:pt x="4986" y="50"/>
                      </a:cubicBezTo>
                      <a:cubicBezTo>
                        <a:pt x="5002" y="85"/>
                        <a:pt x="4986" y="124"/>
                        <a:pt x="4952" y="140"/>
                      </a:cubicBezTo>
                      <a:cubicBezTo>
                        <a:pt x="4465" y="357"/>
                        <a:pt x="3639" y="486"/>
                        <a:pt x="2803" y="556"/>
                      </a:cubicBezTo>
                      <a:cubicBezTo>
                        <a:pt x="1538" y="661"/>
                        <a:pt x="238" y="624"/>
                        <a:pt x="51" y="5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47"/>
                <p:cNvSpPr/>
                <p:nvPr/>
              </p:nvSpPr>
              <p:spPr>
                <a:xfrm>
                  <a:off x="1231800" y="1975625"/>
                  <a:ext cx="192350" cy="1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185" extrusionOk="0">
                      <a:moveTo>
                        <a:pt x="0" y="5612"/>
                      </a:moveTo>
                      <a:lnTo>
                        <a:pt x="259" y="3896"/>
                      </a:lnTo>
                      <a:cubicBezTo>
                        <a:pt x="719" y="857"/>
                        <a:pt x="5939" y="1"/>
                        <a:pt x="6905" y="2555"/>
                      </a:cubicBezTo>
                      <a:lnTo>
                        <a:pt x="7693" y="4643"/>
                      </a:lnTo>
                      <a:cubicBezTo>
                        <a:pt x="6296" y="3740"/>
                        <a:pt x="3027" y="4312"/>
                        <a:pt x="671" y="6105"/>
                      </a:cubicBezTo>
                      <a:cubicBezTo>
                        <a:pt x="566" y="6185"/>
                        <a:pt x="147" y="5785"/>
                        <a:pt x="0" y="56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47"/>
                <p:cNvSpPr/>
                <p:nvPr/>
              </p:nvSpPr>
              <p:spPr>
                <a:xfrm>
                  <a:off x="1229875" y="2009300"/>
                  <a:ext cx="116375" cy="13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5" h="5320" extrusionOk="0">
                      <a:moveTo>
                        <a:pt x="106" y="4080"/>
                      </a:moveTo>
                      <a:lnTo>
                        <a:pt x="336" y="2549"/>
                      </a:lnTo>
                      <a:cubicBezTo>
                        <a:pt x="525" y="1306"/>
                        <a:pt x="1510" y="429"/>
                        <a:pt x="2673" y="1"/>
                      </a:cubicBezTo>
                      <a:cubicBezTo>
                        <a:pt x="2335" y="571"/>
                        <a:pt x="1916" y="1462"/>
                        <a:pt x="1793" y="2289"/>
                      </a:cubicBezTo>
                      <a:cubicBezTo>
                        <a:pt x="1569" y="3786"/>
                        <a:pt x="3147" y="2966"/>
                        <a:pt x="4654" y="3009"/>
                      </a:cubicBezTo>
                      <a:cubicBezTo>
                        <a:pt x="3373" y="3257"/>
                        <a:pt x="1967" y="3840"/>
                        <a:pt x="787" y="4729"/>
                      </a:cubicBezTo>
                      <a:cubicBezTo>
                        <a:pt x="2" y="5320"/>
                        <a:pt x="1" y="4769"/>
                        <a:pt x="106" y="40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47"/>
                <p:cNvSpPr/>
                <p:nvPr/>
              </p:nvSpPr>
              <p:spPr>
                <a:xfrm>
                  <a:off x="1339250" y="2013375"/>
                  <a:ext cx="17550" cy="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2343" extrusionOk="0">
                      <a:moveTo>
                        <a:pt x="12" y="304"/>
                      </a:moveTo>
                      <a:cubicBezTo>
                        <a:pt x="1" y="154"/>
                        <a:pt x="114" y="24"/>
                        <a:pt x="264" y="12"/>
                      </a:cubicBezTo>
                      <a:cubicBezTo>
                        <a:pt x="415" y="1"/>
                        <a:pt x="546" y="114"/>
                        <a:pt x="558" y="264"/>
                      </a:cubicBezTo>
                      <a:lnTo>
                        <a:pt x="690" y="2039"/>
                      </a:lnTo>
                      <a:cubicBezTo>
                        <a:pt x="702" y="2190"/>
                        <a:pt x="589" y="2321"/>
                        <a:pt x="438" y="2332"/>
                      </a:cubicBezTo>
                      <a:cubicBezTo>
                        <a:pt x="287" y="2343"/>
                        <a:pt x="156" y="2230"/>
                        <a:pt x="145" y="2079"/>
                      </a:cubicBezTo>
                      <a:lnTo>
                        <a:pt x="12" y="30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47"/>
                <p:cNvSpPr/>
                <p:nvPr/>
              </p:nvSpPr>
              <p:spPr>
                <a:xfrm>
                  <a:off x="1318275" y="2035275"/>
                  <a:ext cx="59475" cy="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592" extrusionOk="0">
                      <a:moveTo>
                        <a:pt x="2098" y="3"/>
                      </a:moveTo>
                      <a:cubicBezTo>
                        <a:pt x="2248" y="0"/>
                        <a:pt x="2373" y="119"/>
                        <a:pt x="2376" y="270"/>
                      </a:cubicBezTo>
                      <a:cubicBezTo>
                        <a:pt x="2378" y="420"/>
                        <a:pt x="2260" y="545"/>
                        <a:pt x="2109" y="548"/>
                      </a:cubicBezTo>
                      <a:lnTo>
                        <a:pt x="283" y="589"/>
                      </a:lnTo>
                      <a:cubicBezTo>
                        <a:pt x="132" y="592"/>
                        <a:pt x="8" y="473"/>
                        <a:pt x="4" y="322"/>
                      </a:cubicBezTo>
                      <a:cubicBezTo>
                        <a:pt x="1" y="171"/>
                        <a:pt x="121" y="47"/>
                        <a:pt x="271" y="44"/>
                      </a:cubicBezTo>
                      <a:lnTo>
                        <a:pt x="2098" y="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47"/>
                <p:cNvSpPr/>
                <p:nvPr/>
              </p:nvSpPr>
              <p:spPr>
                <a:xfrm>
                  <a:off x="1248975" y="2012250"/>
                  <a:ext cx="34550" cy="11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4558" extrusionOk="0">
                      <a:moveTo>
                        <a:pt x="270" y="4489"/>
                      </a:moveTo>
                      <a:cubicBezTo>
                        <a:pt x="270" y="4527"/>
                        <a:pt x="239" y="4558"/>
                        <a:pt x="201" y="4558"/>
                      </a:cubicBezTo>
                      <a:cubicBezTo>
                        <a:pt x="162" y="4558"/>
                        <a:pt x="133" y="4527"/>
                        <a:pt x="133" y="4489"/>
                      </a:cubicBezTo>
                      <a:cubicBezTo>
                        <a:pt x="133" y="4253"/>
                        <a:pt x="123" y="4010"/>
                        <a:pt x="113" y="3759"/>
                      </a:cubicBezTo>
                      <a:cubicBezTo>
                        <a:pt x="61" y="2410"/>
                        <a:pt x="0" y="827"/>
                        <a:pt x="1267" y="21"/>
                      </a:cubicBezTo>
                      <a:cubicBezTo>
                        <a:pt x="1299" y="0"/>
                        <a:pt x="1342" y="9"/>
                        <a:pt x="1361" y="41"/>
                      </a:cubicBezTo>
                      <a:cubicBezTo>
                        <a:pt x="1381" y="73"/>
                        <a:pt x="1372" y="115"/>
                        <a:pt x="1340" y="135"/>
                      </a:cubicBezTo>
                      <a:cubicBezTo>
                        <a:pt x="140" y="900"/>
                        <a:pt x="199" y="2441"/>
                        <a:pt x="249" y="3754"/>
                      </a:cubicBezTo>
                      <a:cubicBezTo>
                        <a:pt x="259" y="4012"/>
                        <a:pt x="270" y="4263"/>
                        <a:pt x="270" y="44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47"/>
                <p:cNvSpPr/>
                <p:nvPr/>
              </p:nvSpPr>
              <p:spPr>
                <a:xfrm>
                  <a:off x="1394350" y="2255825"/>
                  <a:ext cx="21750" cy="1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32" extrusionOk="0">
                      <a:moveTo>
                        <a:pt x="1" y="74"/>
                      </a:moveTo>
                      <a:cubicBezTo>
                        <a:pt x="1" y="43"/>
                        <a:pt x="174" y="78"/>
                        <a:pt x="404" y="68"/>
                      </a:cubicBezTo>
                      <a:cubicBezTo>
                        <a:pt x="606" y="58"/>
                        <a:pt x="867" y="0"/>
                        <a:pt x="867" y="20"/>
                      </a:cubicBezTo>
                      <a:cubicBezTo>
                        <a:pt x="869" y="221"/>
                        <a:pt x="690" y="432"/>
                        <a:pt x="459" y="432"/>
                      </a:cubicBezTo>
                      <a:cubicBezTo>
                        <a:pt x="227" y="432"/>
                        <a:pt x="3" y="274"/>
                        <a:pt x="1" y="74"/>
                      </a:cubicBezTo>
                      <a:close/>
                    </a:path>
                  </a:pathLst>
                </a:custGeom>
                <a:solidFill>
                  <a:srgbClr val="A15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47"/>
                <p:cNvSpPr/>
                <p:nvPr/>
              </p:nvSpPr>
              <p:spPr>
                <a:xfrm>
                  <a:off x="1408625" y="2236700"/>
                  <a:ext cx="607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595" extrusionOk="0">
                      <a:moveTo>
                        <a:pt x="44" y="11"/>
                      </a:moveTo>
                      <a:cubicBezTo>
                        <a:pt x="87" y="1"/>
                        <a:pt x="187" y="324"/>
                        <a:pt x="215" y="440"/>
                      </a:cubicBezTo>
                      <a:cubicBezTo>
                        <a:pt x="243" y="556"/>
                        <a:pt x="86" y="594"/>
                        <a:pt x="58" y="478"/>
                      </a:cubicBezTo>
                      <a:cubicBezTo>
                        <a:pt x="30" y="362"/>
                        <a:pt x="1" y="21"/>
                        <a:pt x="44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47"/>
                <p:cNvSpPr/>
                <p:nvPr/>
              </p:nvSpPr>
              <p:spPr>
                <a:xfrm>
                  <a:off x="1358125" y="2207725"/>
                  <a:ext cx="20225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891" extrusionOk="0">
                      <a:moveTo>
                        <a:pt x="444" y="24"/>
                      </a:moveTo>
                      <a:cubicBezTo>
                        <a:pt x="233" y="1"/>
                        <a:pt x="45" y="171"/>
                        <a:pt x="23" y="403"/>
                      </a:cubicBezTo>
                      <a:cubicBezTo>
                        <a:pt x="0" y="636"/>
                        <a:pt x="154" y="843"/>
                        <a:pt x="366" y="866"/>
                      </a:cubicBezTo>
                      <a:cubicBezTo>
                        <a:pt x="576" y="890"/>
                        <a:pt x="765" y="720"/>
                        <a:pt x="787" y="487"/>
                      </a:cubicBezTo>
                      <a:cubicBezTo>
                        <a:pt x="808" y="256"/>
                        <a:pt x="654" y="48"/>
                        <a:pt x="444" y="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47"/>
                <p:cNvSpPr/>
                <p:nvPr/>
              </p:nvSpPr>
              <p:spPr>
                <a:xfrm>
                  <a:off x="1370225" y="2208900"/>
                  <a:ext cx="5800" cy="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233" extrusionOk="0">
                      <a:moveTo>
                        <a:pt x="127" y="8"/>
                      </a:moveTo>
                      <a:cubicBezTo>
                        <a:pt x="66" y="1"/>
                        <a:pt x="13" y="45"/>
                        <a:pt x="6" y="106"/>
                      </a:cubicBezTo>
                      <a:cubicBezTo>
                        <a:pt x="0" y="166"/>
                        <a:pt x="44" y="220"/>
                        <a:pt x="104" y="227"/>
                      </a:cubicBezTo>
                      <a:cubicBezTo>
                        <a:pt x="166" y="233"/>
                        <a:pt x="219" y="189"/>
                        <a:pt x="225" y="129"/>
                      </a:cubicBezTo>
                      <a:cubicBezTo>
                        <a:pt x="232" y="67"/>
                        <a:pt x="187" y="13"/>
                        <a:pt x="127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47"/>
                <p:cNvSpPr/>
                <p:nvPr/>
              </p:nvSpPr>
              <p:spPr>
                <a:xfrm>
                  <a:off x="1340550" y="2173475"/>
                  <a:ext cx="41525" cy="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" h="786" extrusionOk="0">
                      <a:moveTo>
                        <a:pt x="1630" y="355"/>
                      </a:moveTo>
                      <a:cubicBezTo>
                        <a:pt x="1661" y="112"/>
                        <a:pt x="1404" y="0"/>
                        <a:pt x="1231" y="0"/>
                      </a:cubicBezTo>
                      <a:cubicBezTo>
                        <a:pt x="1025" y="0"/>
                        <a:pt x="436" y="227"/>
                        <a:pt x="363" y="321"/>
                      </a:cubicBezTo>
                      <a:cubicBezTo>
                        <a:pt x="0" y="785"/>
                        <a:pt x="1581" y="740"/>
                        <a:pt x="1630" y="3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47"/>
                <p:cNvSpPr/>
                <p:nvPr/>
              </p:nvSpPr>
              <p:spPr>
                <a:xfrm>
                  <a:off x="1417525" y="2175300"/>
                  <a:ext cx="27200" cy="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681" extrusionOk="0">
                      <a:moveTo>
                        <a:pt x="10" y="192"/>
                      </a:moveTo>
                      <a:cubicBezTo>
                        <a:pt x="20" y="4"/>
                        <a:pt x="386" y="0"/>
                        <a:pt x="527" y="8"/>
                      </a:cubicBezTo>
                      <a:cubicBezTo>
                        <a:pt x="716" y="18"/>
                        <a:pt x="823" y="85"/>
                        <a:pt x="883" y="170"/>
                      </a:cubicBezTo>
                      <a:cubicBezTo>
                        <a:pt x="1087" y="459"/>
                        <a:pt x="1022" y="680"/>
                        <a:pt x="640" y="607"/>
                      </a:cubicBezTo>
                      <a:cubicBezTo>
                        <a:pt x="356" y="553"/>
                        <a:pt x="1" y="386"/>
                        <a:pt x="10" y="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47"/>
                <p:cNvSpPr/>
                <p:nvPr/>
              </p:nvSpPr>
              <p:spPr>
                <a:xfrm>
                  <a:off x="1325625" y="2239350"/>
                  <a:ext cx="39150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186" extrusionOk="0">
                      <a:moveTo>
                        <a:pt x="799" y="13"/>
                      </a:moveTo>
                      <a:cubicBezTo>
                        <a:pt x="1226" y="26"/>
                        <a:pt x="1565" y="295"/>
                        <a:pt x="1556" y="615"/>
                      </a:cubicBezTo>
                      <a:cubicBezTo>
                        <a:pt x="1547" y="936"/>
                        <a:pt x="1193" y="1185"/>
                        <a:pt x="766" y="1173"/>
                      </a:cubicBezTo>
                      <a:cubicBezTo>
                        <a:pt x="339" y="1160"/>
                        <a:pt x="0" y="891"/>
                        <a:pt x="9" y="570"/>
                      </a:cubicBezTo>
                      <a:cubicBezTo>
                        <a:pt x="18" y="251"/>
                        <a:pt x="372" y="1"/>
                        <a:pt x="799" y="13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47"/>
                <p:cNvSpPr/>
                <p:nvPr/>
              </p:nvSpPr>
              <p:spPr>
                <a:xfrm>
                  <a:off x="1385225" y="2303450"/>
                  <a:ext cx="215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396" extrusionOk="0">
                      <a:moveTo>
                        <a:pt x="6" y="29"/>
                      </a:moveTo>
                      <a:cubicBezTo>
                        <a:pt x="1" y="0"/>
                        <a:pt x="166" y="51"/>
                        <a:pt x="396" y="63"/>
                      </a:cubicBezTo>
                      <a:cubicBezTo>
                        <a:pt x="590" y="73"/>
                        <a:pt x="854" y="44"/>
                        <a:pt x="860" y="62"/>
                      </a:cubicBezTo>
                      <a:cubicBezTo>
                        <a:pt x="858" y="240"/>
                        <a:pt x="747" y="388"/>
                        <a:pt x="425" y="395"/>
                      </a:cubicBezTo>
                      <a:cubicBezTo>
                        <a:pt x="162" y="394"/>
                        <a:pt x="5" y="208"/>
                        <a:pt x="6" y="30"/>
                      </a:cubicBezTo>
                      <a:close/>
                    </a:path>
                  </a:pathLst>
                </a:custGeom>
                <a:solidFill>
                  <a:srgbClr val="A15C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47"/>
                <p:cNvSpPr/>
                <p:nvPr/>
              </p:nvSpPr>
              <p:spPr>
                <a:xfrm>
                  <a:off x="1395650" y="2221700"/>
                  <a:ext cx="24300" cy="3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529" extrusionOk="0">
                      <a:moveTo>
                        <a:pt x="71" y="1527"/>
                      </a:moveTo>
                      <a:cubicBezTo>
                        <a:pt x="33" y="1529"/>
                        <a:pt x="3" y="1499"/>
                        <a:pt x="1" y="1461"/>
                      </a:cubicBezTo>
                      <a:cubicBezTo>
                        <a:pt x="0" y="1423"/>
                        <a:pt x="30" y="1393"/>
                        <a:pt x="68" y="1392"/>
                      </a:cubicBezTo>
                      <a:cubicBezTo>
                        <a:pt x="96" y="1390"/>
                        <a:pt x="128" y="1390"/>
                        <a:pt x="161" y="1390"/>
                      </a:cubicBezTo>
                      <a:cubicBezTo>
                        <a:pt x="355" y="1388"/>
                        <a:pt x="591" y="1387"/>
                        <a:pt x="784" y="1279"/>
                      </a:cubicBezTo>
                      <a:cubicBezTo>
                        <a:pt x="816" y="1261"/>
                        <a:pt x="831" y="1241"/>
                        <a:pt x="832" y="1210"/>
                      </a:cubicBezTo>
                      <a:cubicBezTo>
                        <a:pt x="835" y="1161"/>
                        <a:pt x="816" y="1084"/>
                        <a:pt x="788" y="970"/>
                      </a:cubicBezTo>
                      <a:cubicBezTo>
                        <a:pt x="754" y="829"/>
                        <a:pt x="703" y="639"/>
                        <a:pt x="654" y="468"/>
                      </a:cubicBezTo>
                      <a:cubicBezTo>
                        <a:pt x="611" y="314"/>
                        <a:pt x="569" y="176"/>
                        <a:pt x="541" y="101"/>
                      </a:cubicBezTo>
                      <a:cubicBezTo>
                        <a:pt x="529" y="65"/>
                        <a:pt x="547" y="25"/>
                        <a:pt x="582" y="13"/>
                      </a:cubicBezTo>
                      <a:cubicBezTo>
                        <a:pt x="618" y="0"/>
                        <a:pt x="658" y="18"/>
                        <a:pt x="670" y="54"/>
                      </a:cubicBezTo>
                      <a:cubicBezTo>
                        <a:pt x="699" y="133"/>
                        <a:pt x="742" y="274"/>
                        <a:pt x="786" y="430"/>
                      </a:cubicBezTo>
                      <a:cubicBezTo>
                        <a:pt x="835" y="602"/>
                        <a:pt x="885" y="792"/>
                        <a:pt x="921" y="938"/>
                      </a:cubicBezTo>
                      <a:cubicBezTo>
                        <a:pt x="952" y="1064"/>
                        <a:pt x="972" y="1148"/>
                        <a:pt x="968" y="1216"/>
                      </a:cubicBezTo>
                      <a:cubicBezTo>
                        <a:pt x="965" y="1301"/>
                        <a:pt x="930" y="1354"/>
                        <a:pt x="851" y="1398"/>
                      </a:cubicBezTo>
                      <a:cubicBezTo>
                        <a:pt x="628" y="1523"/>
                        <a:pt x="372" y="1525"/>
                        <a:pt x="162" y="1526"/>
                      </a:cubicBezTo>
                      <a:cubicBezTo>
                        <a:pt x="132" y="1527"/>
                        <a:pt x="102" y="1527"/>
                        <a:pt x="71" y="1527"/>
                      </a:cubicBezTo>
                      <a:close/>
                    </a:path>
                  </a:pathLst>
                </a:custGeom>
                <a:solidFill>
                  <a:srgbClr val="3D1F1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47"/>
                <p:cNvSpPr/>
                <p:nvPr/>
              </p:nvSpPr>
              <p:spPr>
                <a:xfrm>
                  <a:off x="1358650" y="2266400"/>
                  <a:ext cx="66675" cy="3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" h="1269" extrusionOk="0">
                      <a:moveTo>
                        <a:pt x="2239" y="162"/>
                      </a:moveTo>
                      <a:cubicBezTo>
                        <a:pt x="1908" y="227"/>
                        <a:pt x="1407" y="333"/>
                        <a:pt x="650" y="155"/>
                      </a:cubicBezTo>
                      <a:cubicBezTo>
                        <a:pt x="1" y="1"/>
                        <a:pt x="526" y="1254"/>
                        <a:pt x="1470" y="1262"/>
                      </a:cubicBezTo>
                      <a:cubicBezTo>
                        <a:pt x="2268" y="1269"/>
                        <a:pt x="2492" y="731"/>
                        <a:pt x="2587" y="363"/>
                      </a:cubicBezTo>
                      <a:cubicBezTo>
                        <a:pt x="2666" y="56"/>
                        <a:pt x="2476" y="115"/>
                        <a:pt x="2239" y="1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47"/>
                <p:cNvSpPr/>
                <p:nvPr/>
              </p:nvSpPr>
              <p:spPr>
                <a:xfrm>
                  <a:off x="1419375" y="2206300"/>
                  <a:ext cx="17050" cy="2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807" extrusionOk="0">
                      <a:moveTo>
                        <a:pt x="374" y="23"/>
                      </a:moveTo>
                      <a:cubicBezTo>
                        <a:pt x="197" y="1"/>
                        <a:pt x="37" y="155"/>
                        <a:pt x="19" y="366"/>
                      </a:cubicBezTo>
                      <a:cubicBezTo>
                        <a:pt x="1" y="577"/>
                        <a:pt x="130" y="766"/>
                        <a:pt x="307" y="786"/>
                      </a:cubicBezTo>
                      <a:cubicBezTo>
                        <a:pt x="485" y="807"/>
                        <a:pt x="644" y="653"/>
                        <a:pt x="662" y="443"/>
                      </a:cubicBezTo>
                      <a:cubicBezTo>
                        <a:pt x="681" y="231"/>
                        <a:pt x="552" y="43"/>
                        <a:pt x="374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47"/>
                <p:cNvSpPr/>
                <p:nvPr/>
              </p:nvSpPr>
              <p:spPr>
                <a:xfrm>
                  <a:off x="1429800" y="2207025"/>
                  <a:ext cx="5800" cy="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233" extrusionOk="0">
                      <a:moveTo>
                        <a:pt x="127" y="7"/>
                      </a:moveTo>
                      <a:cubicBezTo>
                        <a:pt x="67" y="0"/>
                        <a:pt x="12" y="45"/>
                        <a:pt x="6" y="105"/>
                      </a:cubicBezTo>
                      <a:cubicBezTo>
                        <a:pt x="1" y="166"/>
                        <a:pt x="44" y="221"/>
                        <a:pt x="104" y="226"/>
                      </a:cubicBezTo>
                      <a:cubicBezTo>
                        <a:pt x="165" y="232"/>
                        <a:pt x="220" y="189"/>
                        <a:pt x="225" y="128"/>
                      </a:cubicBezTo>
                      <a:cubicBezTo>
                        <a:pt x="231" y="67"/>
                        <a:pt x="188" y="13"/>
                        <a:pt x="127" y="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47"/>
                <p:cNvSpPr/>
                <p:nvPr/>
              </p:nvSpPr>
              <p:spPr>
                <a:xfrm>
                  <a:off x="1422925" y="2238150"/>
                  <a:ext cx="29350" cy="2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1183" extrusionOk="0">
                      <a:moveTo>
                        <a:pt x="602" y="11"/>
                      </a:moveTo>
                      <a:cubicBezTo>
                        <a:pt x="922" y="22"/>
                        <a:pt x="1174" y="291"/>
                        <a:pt x="1166" y="611"/>
                      </a:cubicBezTo>
                      <a:cubicBezTo>
                        <a:pt x="1158" y="931"/>
                        <a:pt x="892" y="1182"/>
                        <a:pt x="572" y="1172"/>
                      </a:cubicBezTo>
                      <a:cubicBezTo>
                        <a:pt x="253" y="1160"/>
                        <a:pt x="0" y="892"/>
                        <a:pt x="8" y="571"/>
                      </a:cubicBezTo>
                      <a:cubicBezTo>
                        <a:pt x="16" y="252"/>
                        <a:pt x="281" y="1"/>
                        <a:pt x="601" y="11"/>
                      </a:cubicBezTo>
                      <a:close/>
                    </a:path>
                  </a:pathLst>
                </a:custGeom>
                <a:solidFill>
                  <a:srgbClr val="CA7D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47"/>
                <p:cNvSpPr/>
                <p:nvPr/>
              </p:nvSpPr>
              <p:spPr>
                <a:xfrm>
                  <a:off x="1299000" y="2235000"/>
                  <a:ext cx="173850" cy="1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4" h="5379" extrusionOk="0">
                      <a:moveTo>
                        <a:pt x="0" y="2920"/>
                      </a:moveTo>
                      <a:cubicBezTo>
                        <a:pt x="2425" y="5378"/>
                        <a:pt x="6954" y="5093"/>
                        <a:pt x="6232" y="280"/>
                      </a:cubicBezTo>
                      <a:cubicBezTo>
                        <a:pt x="5829" y="340"/>
                        <a:pt x="5796" y="396"/>
                        <a:pt x="5327" y="427"/>
                      </a:cubicBezTo>
                      <a:cubicBezTo>
                        <a:pt x="5033" y="445"/>
                        <a:pt x="4739" y="10"/>
                        <a:pt x="4357" y="5"/>
                      </a:cubicBezTo>
                      <a:cubicBezTo>
                        <a:pt x="4048" y="0"/>
                        <a:pt x="3310" y="511"/>
                        <a:pt x="2888" y="503"/>
                      </a:cubicBezTo>
                      <a:cubicBezTo>
                        <a:pt x="2243" y="490"/>
                        <a:pt x="1876" y="460"/>
                        <a:pt x="836" y="361"/>
                      </a:cubicBezTo>
                      <a:cubicBezTo>
                        <a:pt x="859" y="1656"/>
                        <a:pt x="690" y="2373"/>
                        <a:pt x="0" y="292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47"/>
                <p:cNvSpPr/>
                <p:nvPr/>
              </p:nvSpPr>
              <p:spPr>
                <a:xfrm>
                  <a:off x="1264850" y="2230925"/>
                  <a:ext cx="75550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2" h="839" extrusionOk="0">
                      <a:moveTo>
                        <a:pt x="119" y="278"/>
                      </a:moveTo>
                      <a:cubicBezTo>
                        <a:pt x="63" y="284"/>
                        <a:pt x="11" y="244"/>
                        <a:pt x="6" y="187"/>
                      </a:cubicBezTo>
                      <a:cubicBezTo>
                        <a:pt x="0" y="131"/>
                        <a:pt x="40" y="81"/>
                        <a:pt x="96" y="74"/>
                      </a:cubicBezTo>
                      <a:cubicBezTo>
                        <a:pt x="757" y="1"/>
                        <a:pt x="1823" y="307"/>
                        <a:pt x="2685" y="555"/>
                      </a:cubicBezTo>
                      <a:lnTo>
                        <a:pt x="2936" y="626"/>
                      </a:lnTo>
                      <a:cubicBezTo>
                        <a:pt x="2989" y="641"/>
                        <a:pt x="3021" y="698"/>
                        <a:pt x="3006" y="752"/>
                      </a:cubicBezTo>
                      <a:cubicBezTo>
                        <a:pt x="2991" y="807"/>
                        <a:pt x="2935" y="839"/>
                        <a:pt x="2880" y="824"/>
                      </a:cubicBezTo>
                      <a:lnTo>
                        <a:pt x="2629" y="752"/>
                      </a:lnTo>
                      <a:cubicBezTo>
                        <a:pt x="1783" y="509"/>
                        <a:pt x="740" y="210"/>
                        <a:pt x="119" y="27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47"/>
                <p:cNvSpPr/>
                <p:nvPr/>
              </p:nvSpPr>
              <p:spPr>
                <a:xfrm>
                  <a:off x="1271625" y="2266200"/>
                  <a:ext cx="63500" cy="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500" extrusionOk="0">
                      <a:moveTo>
                        <a:pt x="22" y="156"/>
                      </a:moveTo>
                      <a:cubicBezTo>
                        <a:pt x="1" y="103"/>
                        <a:pt x="26" y="43"/>
                        <a:pt x="78" y="22"/>
                      </a:cubicBezTo>
                      <a:cubicBezTo>
                        <a:pt x="131" y="1"/>
                        <a:pt x="191" y="26"/>
                        <a:pt x="212" y="78"/>
                      </a:cubicBezTo>
                      <a:cubicBezTo>
                        <a:pt x="349" y="414"/>
                        <a:pt x="770" y="1058"/>
                        <a:pt x="1293" y="1570"/>
                      </a:cubicBezTo>
                      <a:cubicBezTo>
                        <a:pt x="1655" y="1926"/>
                        <a:pt x="2061" y="2216"/>
                        <a:pt x="2447" y="2288"/>
                      </a:cubicBezTo>
                      <a:cubicBezTo>
                        <a:pt x="2503" y="2298"/>
                        <a:pt x="2539" y="2352"/>
                        <a:pt x="2529" y="2407"/>
                      </a:cubicBezTo>
                      <a:cubicBezTo>
                        <a:pt x="2519" y="2463"/>
                        <a:pt x="2465" y="2499"/>
                        <a:pt x="2410" y="2489"/>
                      </a:cubicBezTo>
                      <a:cubicBezTo>
                        <a:pt x="1979" y="2409"/>
                        <a:pt x="1536" y="2098"/>
                        <a:pt x="1149" y="1716"/>
                      </a:cubicBezTo>
                      <a:cubicBezTo>
                        <a:pt x="607" y="1183"/>
                        <a:pt x="165" y="509"/>
                        <a:pt x="22" y="15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47"/>
                <p:cNvSpPr/>
                <p:nvPr/>
              </p:nvSpPr>
              <p:spPr>
                <a:xfrm>
                  <a:off x="1327825" y="2260250"/>
                  <a:ext cx="1269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" h="507" extrusionOk="0">
                      <a:moveTo>
                        <a:pt x="87" y="242"/>
                      </a:moveTo>
                      <a:cubicBezTo>
                        <a:pt x="32" y="227"/>
                        <a:pt x="0" y="171"/>
                        <a:pt x="15" y="117"/>
                      </a:cubicBezTo>
                      <a:cubicBezTo>
                        <a:pt x="30" y="62"/>
                        <a:pt x="87" y="30"/>
                        <a:pt x="140" y="46"/>
                      </a:cubicBezTo>
                      <a:cubicBezTo>
                        <a:pt x="589" y="169"/>
                        <a:pt x="1557" y="303"/>
                        <a:pt x="2633" y="296"/>
                      </a:cubicBezTo>
                      <a:cubicBezTo>
                        <a:pt x="3397" y="291"/>
                        <a:pt x="4213" y="215"/>
                        <a:pt x="4936" y="15"/>
                      </a:cubicBezTo>
                      <a:cubicBezTo>
                        <a:pt x="4989" y="0"/>
                        <a:pt x="5046" y="32"/>
                        <a:pt x="5061" y="86"/>
                      </a:cubicBezTo>
                      <a:cubicBezTo>
                        <a:pt x="5076" y="141"/>
                        <a:pt x="5044" y="197"/>
                        <a:pt x="4989" y="213"/>
                      </a:cubicBezTo>
                      <a:cubicBezTo>
                        <a:pt x="4250" y="418"/>
                        <a:pt x="3414" y="496"/>
                        <a:pt x="2634" y="500"/>
                      </a:cubicBezTo>
                      <a:cubicBezTo>
                        <a:pt x="1538" y="507"/>
                        <a:pt x="547" y="370"/>
                        <a:pt x="87" y="2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47"/>
                <p:cNvSpPr/>
                <p:nvPr/>
              </p:nvSpPr>
              <p:spPr>
                <a:xfrm>
                  <a:off x="1327825" y="2283025"/>
                  <a:ext cx="123600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" h="471" extrusionOk="0">
                      <a:moveTo>
                        <a:pt x="87" y="212"/>
                      </a:moveTo>
                      <a:cubicBezTo>
                        <a:pt x="32" y="198"/>
                        <a:pt x="0" y="140"/>
                        <a:pt x="15" y="86"/>
                      </a:cubicBezTo>
                      <a:cubicBezTo>
                        <a:pt x="30" y="32"/>
                        <a:pt x="87" y="0"/>
                        <a:pt x="140" y="15"/>
                      </a:cubicBezTo>
                      <a:cubicBezTo>
                        <a:pt x="577" y="135"/>
                        <a:pt x="1502" y="265"/>
                        <a:pt x="2543" y="266"/>
                      </a:cubicBezTo>
                      <a:cubicBezTo>
                        <a:pt x="3286" y="266"/>
                        <a:pt x="4087" y="201"/>
                        <a:pt x="4805" y="18"/>
                      </a:cubicBezTo>
                      <a:cubicBezTo>
                        <a:pt x="4860" y="5"/>
                        <a:pt x="4916" y="38"/>
                        <a:pt x="4930" y="94"/>
                      </a:cubicBezTo>
                      <a:cubicBezTo>
                        <a:pt x="4944" y="148"/>
                        <a:pt x="4910" y="203"/>
                        <a:pt x="4856" y="217"/>
                      </a:cubicBezTo>
                      <a:cubicBezTo>
                        <a:pt x="4121" y="404"/>
                        <a:pt x="3302" y="470"/>
                        <a:pt x="2543" y="470"/>
                      </a:cubicBezTo>
                      <a:cubicBezTo>
                        <a:pt x="1483" y="469"/>
                        <a:pt x="534" y="336"/>
                        <a:pt x="87" y="2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47"/>
                <p:cNvSpPr/>
                <p:nvPr/>
              </p:nvSpPr>
              <p:spPr>
                <a:xfrm>
                  <a:off x="1322275" y="2305275"/>
                  <a:ext cx="120275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1" h="691" extrusionOk="0">
                      <a:moveTo>
                        <a:pt x="84" y="213"/>
                      </a:moveTo>
                      <a:cubicBezTo>
                        <a:pt x="30" y="196"/>
                        <a:pt x="1" y="138"/>
                        <a:pt x="18" y="84"/>
                      </a:cubicBezTo>
                      <a:cubicBezTo>
                        <a:pt x="35" y="30"/>
                        <a:pt x="93" y="0"/>
                        <a:pt x="147" y="19"/>
                      </a:cubicBezTo>
                      <a:cubicBezTo>
                        <a:pt x="1096" y="327"/>
                        <a:pt x="1879" y="465"/>
                        <a:pt x="2597" y="475"/>
                      </a:cubicBezTo>
                      <a:cubicBezTo>
                        <a:pt x="3315" y="485"/>
                        <a:pt x="3972" y="368"/>
                        <a:pt x="4667" y="162"/>
                      </a:cubicBezTo>
                      <a:cubicBezTo>
                        <a:pt x="4722" y="146"/>
                        <a:pt x="4779" y="178"/>
                        <a:pt x="4795" y="232"/>
                      </a:cubicBezTo>
                      <a:cubicBezTo>
                        <a:pt x="4811" y="287"/>
                        <a:pt x="4779" y="344"/>
                        <a:pt x="4725" y="360"/>
                      </a:cubicBezTo>
                      <a:cubicBezTo>
                        <a:pt x="4012" y="570"/>
                        <a:pt x="3337" y="691"/>
                        <a:pt x="2595" y="681"/>
                      </a:cubicBezTo>
                      <a:cubicBezTo>
                        <a:pt x="1855" y="669"/>
                        <a:pt x="1052" y="528"/>
                        <a:pt x="84" y="2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8" name="Google Shape;1788;p47"/>
              <p:cNvGrpSpPr/>
              <p:nvPr/>
            </p:nvGrpSpPr>
            <p:grpSpPr>
              <a:xfrm rot="-2016064" flipH="1">
                <a:off x="6546746" y="4590266"/>
                <a:ext cx="265809" cy="180576"/>
                <a:chOff x="5338950" y="615525"/>
                <a:chExt cx="86550" cy="58800"/>
              </a:xfrm>
            </p:grpSpPr>
            <p:sp>
              <p:nvSpPr>
                <p:cNvPr id="1789" name="Google Shape;1789;p47"/>
                <p:cNvSpPr/>
                <p:nvPr/>
              </p:nvSpPr>
              <p:spPr>
                <a:xfrm>
                  <a:off x="5338950" y="616550"/>
                  <a:ext cx="86550" cy="5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2" h="2311" extrusionOk="0">
                      <a:moveTo>
                        <a:pt x="1323" y="2134"/>
                      </a:moveTo>
                      <a:cubicBezTo>
                        <a:pt x="974" y="2012"/>
                        <a:pt x="648" y="1822"/>
                        <a:pt x="428" y="1596"/>
                      </a:cubicBezTo>
                      <a:cubicBezTo>
                        <a:pt x="0" y="1156"/>
                        <a:pt x="175" y="142"/>
                        <a:pt x="971" y="40"/>
                      </a:cubicBezTo>
                      <a:cubicBezTo>
                        <a:pt x="1285" y="0"/>
                        <a:pt x="1657" y="55"/>
                        <a:pt x="2007" y="177"/>
                      </a:cubicBezTo>
                      <a:cubicBezTo>
                        <a:pt x="2356" y="299"/>
                        <a:pt x="2682" y="488"/>
                        <a:pt x="2903" y="715"/>
                      </a:cubicBezTo>
                      <a:cubicBezTo>
                        <a:pt x="3462" y="1291"/>
                        <a:pt x="2968" y="2193"/>
                        <a:pt x="2358" y="2271"/>
                      </a:cubicBezTo>
                      <a:cubicBezTo>
                        <a:pt x="2045" y="2311"/>
                        <a:pt x="1672" y="2256"/>
                        <a:pt x="1323" y="21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47"/>
                <p:cNvSpPr/>
                <p:nvPr/>
              </p:nvSpPr>
              <p:spPr>
                <a:xfrm>
                  <a:off x="5343800" y="615525"/>
                  <a:ext cx="78725" cy="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" h="1802" extrusionOk="0">
                      <a:moveTo>
                        <a:pt x="2709" y="756"/>
                      </a:moveTo>
                      <a:cubicBezTo>
                        <a:pt x="3148" y="1209"/>
                        <a:pt x="2997" y="1641"/>
                        <a:pt x="2371" y="1720"/>
                      </a:cubicBezTo>
                      <a:cubicBezTo>
                        <a:pt x="1744" y="1802"/>
                        <a:pt x="880" y="1499"/>
                        <a:pt x="441" y="1046"/>
                      </a:cubicBezTo>
                      <a:cubicBezTo>
                        <a:pt x="0" y="594"/>
                        <a:pt x="152" y="161"/>
                        <a:pt x="777" y="81"/>
                      </a:cubicBezTo>
                      <a:cubicBezTo>
                        <a:pt x="1404" y="0"/>
                        <a:pt x="2268" y="303"/>
                        <a:pt x="2709" y="75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47"/>
                <p:cNvSpPr/>
                <p:nvPr/>
              </p:nvSpPr>
              <p:spPr>
                <a:xfrm>
                  <a:off x="5352125" y="631850"/>
                  <a:ext cx="611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501" extrusionOk="0">
                      <a:moveTo>
                        <a:pt x="2327" y="8"/>
                      </a:moveTo>
                      <a:cubicBezTo>
                        <a:pt x="2381" y="0"/>
                        <a:pt x="2432" y="40"/>
                        <a:pt x="2438" y="95"/>
                      </a:cubicBezTo>
                      <a:cubicBezTo>
                        <a:pt x="2445" y="150"/>
                        <a:pt x="2406" y="200"/>
                        <a:pt x="2352" y="207"/>
                      </a:cubicBezTo>
                      <a:lnTo>
                        <a:pt x="120" y="493"/>
                      </a:lnTo>
                      <a:cubicBezTo>
                        <a:pt x="65" y="500"/>
                        <a:pt x="15" y="461"/>
                        <a:pt x="7" y="405"/>
                      </a:cubicBezTo>
                      <a:cubicBezTo>
                        <a:pt x="0" y="351"/>
                        <a:pt x="40" y="300"/>
                        <a:pt x="95" y="2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2" name="Google Shape;1792;p47"/>
              <p:cNvSpPr/>
              <p:nvPr/>
            </p:nvSpPr>
            <p:spPr>
              <a:xfrm>
                <a:off x="7326325" y="2146200"/>
                <a:ext cx="144246" cy="144179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782" extrusionOk="0">
                    <a:moveTo>
                      <a:pt x="1892" y="887"/>
                    </a:moveTo>
                    <a:cubicBezTo>
                      <a:pt x="1614" y="887"/>
                      <a:pt x="1363" y="999"/>
                      <a:pt x="1182" y="1180"/>
                    </a:cubicBezTo>
                    <a:cubicBezTo>
                      <a:pt x="1000" y="1362"/>
                      <a:pt x="888" y="1613"/>
                      <a:pt x="888" y="1890"/>
                    </a:cubicBezTo>
                    <a:cubicBezTo>
                      <a:pt x="888" y="2169"/>
                      <a:pt x="1000" y="2420"/>
                      <a:pt x="1182" y="2601"/>
                    </a:cubicBezTo>
                    <a:cubicBezTo>
                      <a:pt x="1363" y="2783"/>
                      <a:pt x="1614" y="2895"/>
                      <a:pt x="1892" y="2895"/>
                    </a:cubicBezTo>
                    <a:cubicBezTo>
                      <a:pt x="2169" y="2895"/>
                      <a:pt x="2421" y="2783"/>
                      <a:pt x="2603" y="2601"/>
                    </a:cubicBezTo>
                    <a:cubicBezTo>
                      <a:pt x="2783" y="2420"/>
                      <a:pt x="2895" y="2169"/>
                      <a:pt x="2895" y="1890"/>
                    </a:cubicBezTo>
                    <a:cubicBezTo>
                      <a:pt x="2895" y="1613"/>
                      <a:pt x="2783" y="1362"/>
                      <a:pt x="2603" y="1180"/>
                    </a:cubicBezTo>
                    <a:cubicBezTo>
                      <a:pt x="2421" y="999"/>
                      <a:pt x="2169" y="887"/>
                      <a:pt x="1892" y="887"/>
                    </a:cubicBezTo>
                    <a:close/>
                    <a:moveTo>
                      <a:pt x="556" y="554"/>
                    </a:moveTo>
                    <a:cubicBezTo>
                      <a:pt x="899" y="212"/>
                      <a:pt x="1371" y="0"/>
                      <a:pt x="1892" y="0"/>
                    </a:cubicBezTo>
                    <a:cubicBezTo>
                      <a:pt x="2412" y="0"/>
                      <a:pt x="2885" y="212"/>
                      <a:pt x="3227" y="554"/>
                    </a:cubicBezTo>
                    <a:lnTo>
                      <a:pt x="3228" y="555"/>
                    </a:lnTo>
                    <a:cubicBezTo>
                      <a:pt x="3571" y="897"/>
                      <a:pt x="3783" y="1370"/>
                      <a:pt x="3783" y="1890"/>
                    </a:cubicBezTo>
                    <a:cubicBezTo>
                      <a:pt x="3783" y="2411"/>
                      <a:pt x="3571" y="2883"/>
                      <a:pt x="3228" y="3226"/>
                    </a:cubicBezTo>
                    <a:lnTo>
                      <a:pt x="3227" y="3228"/>
                    </a:lnTo>
                    <a:cubicBezTo>
                      <a:pt x="2885" y="3570"/>
                      <a:pt x="2412" y="3782"/>
                      <a:pt x="1892" y="3782"/>
                    </a:cubicBezTo>
                    <a:cubicBezTo>
                      <a:pt x="1371" y="3782"/>
                      <a:pt x="899" y="3570"/>
                      <a:pt x="556" y="3228"/>
                    </a:cubicBezTo>
                    <a:lnTo>
                      <a:pt x="555" y="3226"/>
                    </a:lnTo>
                    <a:cubicBezTo>
                      <a:pt x="213" y="2883"/>
                      <a:pt x="0" y="2412"/>
                      <a:pt x="0" y="1890"/>
                    </a:cubicBezTo>
                    <a:cubicBezTo>
                      <a:pt x="0" y="1369"/>
                      <a:pt x="213" y="897"/>
                      <a:pt x="555" y="5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7"/>
              <p:cNvSpPr/>
              <p:nvPr/>
            </p:nvSpPr>
            <p:spPr>
              <a:xfrm>
                <a:off x="5308700" y="1623575"/>
                <a:ext cx="94600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782" extrusionOk="0">
                    <a:moveTo>
                      <a:pt x="1892" y="887"/>
                    </a:moveTo>
                    <a:cubicBezTo>
                      <a:pt x="1614" y="887"/>
                      <a:pt x="1363" y="999"/>
                      <a:pt x="1182" y="1180"/>
                    </a:cubicBezTo>
                    <a:cubicBezTo>
                      <a:pt x="1000" y="1362"/>
                      <a:pt x="888" y="1613"/>
                      <a:pt x="888" y="1890"/>
                    </a:cubicBezTo>
                    <a:cubicBezTo>
                      <a:pt x="888" y="2169"/>
                      <a:pt x="1000" y="2420"/>
                      <a:pt x="1182" y="2601"/>
                    </a:cubicBezTo>
                    <a:cubicBezTo>
                      <a:pt x="1363" y="2783"/>
                      <a:pt x="1614" y="2895"/>
                      <a:pt x="1892" y="2895"/>
                    </a:cubicBezTo>
                    <a:cubicBezTo>
                      <a:pt x="2169" y="2895"/>
                      <a:pt x="2421" y="2783"/>
                      <a:pt x="2603" y="2601"/>
                    </a:cubicBezTo>
                    <a:cubicBezTo>
                      <a:pt x="2783" y="2420"/>
                      <a:pt x="2895" y="2169"/>
                      <a:pt x="2895" y="1890"/>
                    </a:cubicBezTo>
                    <a:cubicBezTo>
                      <a:pt x="2895" y="1613"/>
                      <a:pt x="2783" y="1362"/>
                      <a:pt x="2603" y="1180"/>
                    </a:cubicBezTo>
                    <a:cubicBezTo>
                      <a:pt x="2421" y="999"/>
                      <a:pt x="2169" y="887"/>
                      <a:pt x="1892" y="887"/>
                    </a:cubicBezTo>
                    <a:close/>
                    <a:moveTo>
                      <a:pt x="556" y="554"/>
                    </a:moveTo>
                    <a:cubicBezTo>
                      <a:pt x="899" y="212"/>
                      <a:pt x="1371" y="0"/>
                      <a:pt x="1892" y="0"/>
                    </a:cubicBezTo>
                    <a:cubicBezTo>
                      <a:pt x="2412" y="0"/>
                      <a:pt x="2885" y="212"/>
                      <a:pt x="3227" y="554"/>
                    </a:cubicBezTo>
                    <a:lnTo>
                      <a:pt x="3228" y="555"/>
                    </a:lnTo>
                    <a:cubicBezTo>
                      <a:pt x="3571" y="897"/>
                      <a:pt x="3783" y="1370"/>
                      <a:pt x="3783" y="1890"/>
                    </a:cubicBezTo>
                    <a:cubicBezTo>
                      <a:pt x="3783" y="2411"/>
                      <a:pt x="3571" y="2883"/>
                      <a:pt x="3228" y="3226"/>
                    </a:cubicBezTo>
                    <a:lnTo>
                      <a:pt x="3227" y="3228"/>
                    </a:lnTo>
                    <a:cubicBezTo>
                      <a:pt x="2885" y="3570"/>
                      <a:pt x="2412" y="3782"/>
                      <a:pt x="1892" y="3782"/>
                    </a:cubicBezTo>
                    <a:cubicBezTo>
                      <a:pt x="1371" y="3782"/>
                      <a:pt x="899" y="3570"/>
                      <a:pt x="556" y="3228"/>
                    </a:cubicBezTo>
                    <a:lnTo>
                      <a:pt x="555" y="3226"/>
                    </a:lnTo>
                    <a:cubicBezTo>
                      <a:pt x="213" y="2883"/>
                      <a:pt x="0" y="2412"/>
                      <a:pt x="0" y="1890"/>
                    </a:cubicBezTo>
                    <a:cubicBezTo>
                      <a:pt x="0" y="1369"/>
                      <a:pt x="213" y="897"/>
                      <a:pt x="555" y="5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4" name="Google Shape;1794;p47"/>
              <p:cNvGrpSpPr/>
              <p:nvPr/>
            </p:nvGrpSpPr>
            <p:grpSpPr>
              <a:xfrm>
                <a:off x="6210788" y="1765385"/>
                <a:ext cx="684499" cy="905836"/>
                <a:chOff x="6210788" y="1765385"/>
                <a:chExt cx="684499" cy="905836"/>
              </a:xfrm>
            </p:grpSpPr>
            <p:grpSp>
              <p:nvGrpSpPr>
                <p:cNvPr id="1795" name="Google Shape;1795;p47"/>
                <p:cNvGrpSpPr/>
                <p:nvPr/>
              </p:nvGrpSpPr>
              <p:grpSpPr>
                <a:xfrm>
                  <a:off x="6210788" y="1765385"/>
                  <a:ext cx="684499" cy="905836"/>
                  <a:chOff x="5755750" y="1974050"/>
                  <a:chExt cx="311150" cy="411800"/>
                </a:xfrm>
              </p:grpSpPr>
              <p:sp>
                <p:nvSpPr>
                  <p:cNvPr id="1796" name="Google Shape;1796;p47"/>
                  <p:cNvSpPr/>
                  <p:nvPr/>
                </p:nvSpPr>
                <p:spPr>
                  <a:xfrm>
                    <a:off x="5765875" y="1976075"/>
                    <a:ext cx="301025" cy="409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41" h="16391" extrusionOk="0">
                        <a:moveTo>
                          <a:pt x="7065" y="324"/>
                        </a:moveTo>
                        <a:lnTo>
                          <a:pt x="10929" y="2003"/>
                        </a:lnTo>
                        <a:cubicBezTo>
                          <a:pt x="11673" y="2327"/>
                          <a:pt x="12040" y="3163"/>
                          <a:pt x="11753" y="3842"/>
                        </a:cubicBezTo>
                        <a:lnTo>
                          <a:pt x="6846" y="15436"/>
                        </a:lnTo>
                        <a:cubicBezTo>
                          <a:pt x="6558" y="16115"/>
                          <a:pt x="5720" y="16391"/>
                          <a:pt x="4976" y="16068"/>
                        </a:cubicBezTo>
                        <a:lnTo>
                          <a:pt x="1113" y="14389"/>
                        </a:lnTo>
                        <a:cubicBezTo>
                          <a:pt x="368" y="14064"/>
                          <a:pt x="1" y="13229"/>
                          <a:pt x="288" y="12550"/>
                        </a:cubicBezTo>
                        <a:lnTo>
                          <a:pt x="5195" y="956"/>
                        </a:lnTo>
                        <a:cubicBezTo>
                          <a:pt x="5483" y="277"/>
                          <a:pt x="6321" y="1"/>
                          <a:pt x="7065" y="324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0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7" name="Google Shape;1797;p47"/>
                  <p:cNvSpPr/>
                  <p:nvPr/>
                </p:nvSpPr>
                <p:spPr>
                  <a:xfrm>
                    <a:off x="5755750" y="1974050"/>
                    <a:ext cx="308825" cy="40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3" h="16392" extrusionOk="0">
                        <a:moveTo>
                          <a:pt x="7467" y="325"/>
                        </a:moveTo>
                        <a:lnTo>
                          <a:pt x="11277" y="2004"/>
                        </a:lnTo>
                        <a:cubicBezTo>
                          <a:pt x="12012" y="2327"/>
                          <a:pt x="12353" y="3163"/>
                          <a:pt x="12045" y="3843"/>
                        </a:cubicBezTo>
                        <a:lnTo>
                          <a:pt x="6778" y="15436"/>
                        </a:lnTo>
                        <a:cubicBezTo>
                          <a:pt x="6469" y="16115"/>
                          <a:pt x="5623" y="16392"/>
                          <a:pt x="4888" y="16068"/>
                        </a:cubicBezTo>
                        <a:lnTo>
                          <a:pt x="1077" y="14388"/>
                        </a:lnTo>
                        <a:cubicBezTo>
                          <a:pt x="343" y="14065"/>
                          <a:pt x="1" y="13230"/>
                          <a:pt x="310" y="12550"/>
                        </a:cubicBezTo>
                        <a:lnTo>
                          <a:pt x="5576" y="956"/>
                        </a:lnTo>
                        <a:cubicBezTo>
                          <a:pt x="5885" y="277"/>
                          <a:pt x="6732" y="1"/>
                          <a:pt x="7467" y="325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8" name="Google Shape;1798;p47"/>
                  <p:cNvSpPr/>
                  <p:nvPr/>
                </p:nvSpPr>
                <p:spPr>
                  <a:xfrm>
                    <a:off x="5755750" y="2098225"/>
                    <a:ext cx="234525" cy="28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81" h="11425" extrusionOk="0">
                        <a:moveTo>
                          <a:pt x="9381" y="4739"/>
                        </a:moveTo>
                        <a:lnTo>
                          <a:pt x="6778" y="10469"/>
                        </a:lnTo>
                        <a:cubicBezTo>
                          <a:pt x="6469" y="11148"/>
                          <a:pt x="5623" y="11425"/>
                          <a:pt x="4888" y="11101"/>
                        </a:cubicBezTo>
                        <a:lnTo>
                          <a:pt x="1077" y="9421"/>
                        </a:lnTo>
                        <a:cubicBezTo>
                          <a:pt x="343" y="9098"/>
                          <a:pt x="1" y="8262"/>
                          <a:pt x="310" y="7583"/>
                        </a:cubicBezTo>
                        <a:lnTo>
                          <a:pt x="3754" y="0"/>
                        </a:lnTo>
                        <a:cubicBezTo>
                          <a:pt x="3818" y="2200"/>
                          <a:pt x="7163" y="4412"/>
                          <a:pt x="9381" y="4739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0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9" name="Google Shape;1799;p47"/>
                  <p:cNvSpPr/>
                  <p:nvPr/>
                </p:nvSpPr>
                <p:spPr>
                  <a:xfrm>
                    <a:off x="5772250" y="1990600"/>
                    <a:ext cx="275850" cy="37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4" h="15068" extrusionOk="0">
                        <a:moveTo>
                          <a:pt x="6546" y="251"/>
                        </a:moveTo>
                        <a:cubicBezTo>
                          <a:pt x="6350" y="164"/>
                          <a:pt x="6118" y="147"/>
                          <a:pt x="5916" y="209"/>
                        </a:cubicBezTo>
                        <a:cubicBezTo>
                          <a:pt x="5738" y="262"/>
                          <a:pt x="5584" y="378"/>
                          <a:pt x="5501" y="560"/>
                        </a:cubicBezTo>
                        <a:lnTo>
                          <a:pt x="231" y="12160"/>
                        </a:lnTo>
                        <a:cubicBezTo>
                          <a:pt x="149" y="12349"/>
                          <a:pt x="166" y="12550"/>
                          <a:pt x="249" y="12724"/>
                        </a:cubicBezTo>
                        <a:cubicBezTo>
                          <a:pt x="334" y="12901"/>
                          <a:pt x="484" y="13051"/>
                          <a:pt x="667" y="13135"/>
                        </a:cubicBezTo>
                        <a:lnTo>
                          <a:pt x="4487" y="14818"/>
                        </a:lnTo>
                        <a:cubicBezTo>
                          <a:pt x="4684" y="14904"/>
                          <a:pt x="4915" y="14920"/>
                          <a:pt x="5118" y="14860"/>
                        </a:cubicBezTo>
                        <a:cubicBezTo>
                          <a:pt x="5297" y="14805"/>
                          <a:pt x="5451" y="14690"/>
                          <a:pt x="5533" y="14508"/>
                        </a:cubicBezTo>
                        <a:lnTo>
                          <a:pt x="10803" y="2907"/>
                        </a:lnTo>
                        <a:cubicBezTo>
                          <a:pt x="10885" y="2720"/>
                          <a:pt x="10868" y="2519"/>
                          <a:pt x="10786" y="2344"/>
                        </a:cubicBezTo>
                        <a:cubicBezTo>
                          <a:pt x="10701" y="2167"/>
                          <a:pt x="10549" y="2017"/>
                          <a:pt x="10367" y="1933"/>
                        </a:cubicBezTo>
                        <a:lnTo>
                          <a:pt x="6546" y="251"/>
                        </a:lnTo>
                        <a:lnTo>
                          <a:pt x="6546" y="251"/>
                        </a:lnTo>
                        <a:close/>
                        <a:moveTo>
                          <a:pt x="5875" y="72"/>
                        </a:moveTo>
                        <a:cubicBezTo>
                          <a:pt x="6109" y="1"/>
                          <a:pt x="6377" y="20"/>
                          <a:pt x="6605" y="121"/>
                        </a:cubicBezTo>
                        <a:cubicBezTo>
                          <a:pt x="7872" y="679"/>
                          <a:pt x="9172" y="1223"/>
                          <a:pt x="10425" y="1804"/>
                        </a:cubicBezTo>
                        <a:cubicBezTo>
                          <a:pt x="10638" y="1901"/>
                          <a:pt x="10815" y="2076"/>
                          <a:pt x="10913" y="2284"/>
                        </a:cubicBezTo>
                        <a:cubicBezTo>
                          <a:pt x="11013" y="2494"/>
                          <a:pt x="11033" y="2736"/>
                          <a:pt x="10933" y="2965"/>
                        </a:cubicBezTo>
                        <a:cubicBezTo>
                          <a:pt x="9149" y="6815"/>
                          <a:pt x="7417" y="10703"/>
                          <a:pt x="5663" y="14568"/>
                        </a:cubicBezTo>
                        <a:cubicBezTo>
                          <a:pt x="5561" y="14790"/>
                          <a:pt x="5374" y="14932"/>
                          <a:pt x="5160" y="14997"/>
                        </a:cubicBezTo>
                        <a:cubicBezTo>
                          <a:pt x="4926" y="15068"/>
                          <a:pt x="4656" y="15048"/>
                          <a:pt x="4429" y="14948"/>
                        </a:cubicBezTo>
                        <a:cubicBezTo>
                          <a:pt x="3162" y="14390"/>
                          <a:pt x="1862" y="13845"/>
                          <a:pt x="609" y="13264"/>
                        </a:cubicBezTo>
                        <a:cubicBezTo>
                          <a:pt x="395" y="13167"/>
                          <a:pt x="218" y="12993"/>
                          <a:pt x="120" y="12785"/>
                        </a:cubicBezTo>
                        <a:cubicBezTo>
                          <a:pt x="21" y="12575"/>
                          <a:pt x="0" y="12333"/>
                          <a:pt x="102" y="12103"/>
                        </a:cubicBezTo>
                        <a:cubicBezTo>
                          <a:pt x="1885" y="8253"/>
                          <a:pt x="3616" y="4366"/>
                          <a:pt x="5372" y="501"/>
                        </a:cubicBezTo>
                        <a:cubicBezTo>
                          <a:pt x="5473" y="277"/>
                          <a:pt x="5659" y="137"/>
                          <a:pt x="5875" y="7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0" name="Google Shape;1800;p47"/>
                  <p:cNvSpPr/>
                  <p:nvPr/>
                </p:nvSpPr>
                <p:spPr>
                  <a:xfrm>
                    <a:off x="5897125" y="2019500"/>
                    <a:ext cx="128350" cy="9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" h="3859" extrusionOk="0">
                        <a:moveTo>
                          <a:pt x="1904" y="280"/>
                        </a:moveTo>
                        <a:lnTo>
                          <a:pt x="4244" y="1344"/>
                        </a:lnTo>
                        <a:cubicBezTo>
                          <a:pt x="4858" y="1623"/>
                          <a:pt x="5133" y="2355"/>
                          <a:pt x="4855" y="2969"/>
                        </a:cubicBezTo>
                        <a:lnTo>
                          <a:pt x="4855" y="2969"/>
                        </a:lnTo>
                        <a:cubicBezTo>
                          <a:pt x="4575" y="3583"/>
                          <a:pt x="3844" y="3858"/>
                          <a:pt x="3230" y="3578"/>
                        </a:cubicBezTo>
                        <a:lnTo>
                          <a:pt x="889" y="2515"/>
                        </a:lnTo>
                        <a:cubicBezTo>
                          <a:pt x="275" y="2235"/>
                          <a:pt x="0" y="1503"/>
                          <a:pt x="280" y="889"/>
                        </a:cubicBezTo>
                        <a:lnTo>
                          <a:pt x="280" y="889"/>
                        </a:lnTo>
                        <a:cubicBezTo>
                          <a:pt x="558" y="274"/>
                          <a:pt x="1289" y="0"/>
                          <a:pt x="1904" y="28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1" name="Google Shape;1801;p47"/>
                  <p:cNvSpPr/>
                  <p:nvPr/>
                </p:nvSpPr>
                <p:spPr>
                  <a:xfrm>
                    <a:off x="5951450" y="2046050"/>
                    <a:ext cx="65850" cy="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4" h="2468" extrusionOk="0">
                        <a:moveTo>
                          <a:pt x="787" y="1"/>
                        </a:moveTo>
                        <a:lnTo>
                          <a:pt x="1901" y="508"/>
                        </a:lnTo>
                        <a:cubicBezTo>
                          <a:pt x="2401" y="735"/>
                          <a:pt x="2634" y="1311"/>
                          <a:pt x="2417" y="1787"/>
                        </a:cubicBezTo>
                        <a:lnTo>
                          <a:pt x="2417" y="1787"/>
                        </a:lnTo>
                        <a:cubicBezTo>
                          <a:pt x="2201" y="2263"/>
                          <a:pt x="1614" y="2467"/>
                          <a:pt x="1114" y="2239"/>
                        </a:cubicBezTo>
                        <a:lnTo>
                          <a:pt x="0" y="173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2" name="Google Shape;1802;p47"/>
                  <p:cNvSpPr/>
                  <p:nvPr/>
                </p:nvSpPr>
                <p:spPr>
                  <a:xfrm>
                    <a:off x="5905275" y="2027700"/>
                    <a:ext cx="65850" cy="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4" h="2468" extrusionOk="0">
                        <a:moveTo>
                          <a:pt x="2634" y="735"/>
                        </a:moveTo>
                        <a:lnTo>
                          <a:pt x="1520" y="228"/>
                        </a:lnTo>
                        <a:cubicBezTo>
                          <a:pt x="1020" y="1"/>
                          <a:pt x="433" y="204"/>
                          <a:pt x="218" y="681"/>
                        </a:cubicBezTo>
                        <a:lnTo>
                          <a:pt x="218" y="681"/>
                        </a:lnTo>
                        <a:cubicBezTo>
                          <a:pt x="1" y="1157"/>
                          <a:pt x="233" y="1733"/>
                          <a:pt x="733" y="1961"/>
                        </a:cubicBezTo>
                        <a:lnTo>
                          <a:pt x="1847" y="2467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3" name="Google Shape;1803;p47"/>
                  <p:cNvSpPr/>
                  <p:nvPr/>
                </p:nvSpPr>
                <p:spPr>
                  <a:xfrm>
                    <a:off x="5902025" y="2021650"/>
                    <a:ext cx="120775" cy="7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1" h="3080" extrusionOk="0">
                        <a:moveTo>
                          <a:pt x="195" y="958"/>
                        </a:moveTo>
                        <a:cubicBezTo>
                          <a:pt x="179" y="1008"/>
                          <a:pt x="125" y="1035"/>
                          <a:pt x="76" y="1019"/>
                        </a:cubicBezTo>
                        <a:cubicBezTo>
                          <a:pt x="27" y="1002"/>
                          <a:pt x="1" y="949"/>
                          <a:pt x="16" y="900"/>
                        </a:cubicBezTo>
                        <a:cubicBezTo>
                          <a:pt x="30" y="859"/>
                          <a:pt x="46" y="817"/>
                          <a:pt x="64" y="777"/>
                        </a:cubicBezTo>
                        <a:cubicBezTo>
                          <a:pt x="199" y="480"/>
                          <a:pt x="443" y="259"/>
                          <a:pt x="734" y="139"/>
                        </a:cubicBezTo>
                        <a:cubicBezTo>
                          <a:pt x="1024" y="19"/>
                          <a:pt x="1361" y="1"/>
                          <a:pt x="1684" y="108"/>
                        </a:cubicBezTo>
                        <a:cubicBezTo>
                          <a:pt x="1731" y="123"/>
                          <a:pt x="1778" y="142"/>
                          <a:pt x="1824" y="163"/>
                        </a:cubicBezTo>
                        <a:lnTo>
                          <a:pt x="3994" y="1149"/>
                        </a:lnTo>
                        <a:cubicBezTo>
                          <a:pt x="4049" y="1174"/>
                          <a:pt x="4104" y="1204"/>
                          <a:pt x="4155" y="1236"/>
                        </a:cubicBezTo>
                        <a:cubicBezTo>
                          <a:pt x="4439" y="1412"/>
                          <a:pt x="4639" y="1678"/>
                          <a:pt x="4735" y="1971"/>
                        </a:cubicBezTo>
                        <a:cubicBezTo>
                          <a:pt x="4831" y="2265"/>
                          <a:pt x="4822" y="2590"/>
                          <a:pt x="4689" y="2882"/>
                        </a:cubicBezTo>
                        <a:cubicBezTo>
                          <a:pt x="4668" y="2930"/>
                          <a:pt x="4643" y="2977"/>
                          <a:pt x="4614" y="3022"/>
                        </a:cubicBezTo>
                        <a:cubicBezTo>
                          <a:pt x="4587" y="3067"/>
                          <a:pt x="4529" y="3079"/>
                          <a:pt x="4485" y="3052"/>
                        </a:cubicBezTo>
                        <a:cubicBezTo>
                          <a:pt x="4441" y="3026"/>
                          <a:pt x="4427" y="2967"/>
                          <a:pt x="4454" y="2924"/>
                        </a:cubicBezTo>
                        <a:cubicBezTo>
                          <a:pt x="4479" y="2884"/>
                          <a:pt x="4500" y="2845"/>
                          <a:pt x="4518" y="2804"/>
                        </a:cubicBezTo>
                        <a:cubicBezTo>
                          <a:pt x="4631" y="2556"/>
                          <a:pt x="4638" y="2280"/>
                          <a:pt x="4557" y="2029"/>
                        </a:cubicBezTo>
                        <a:cubicBezTo>
                          <a:pt x="4474" y="1776"/>
                          <a:pt x="4301" y="1547"/>
                          <a:pt x="4056" y="1394"/>
                        </a:cubicBezTo>
                        <a:cubicBezTo>
                          <a:pt x="4013" y="1367"/>
                          <a:pt x="3966" y="1343"/>
                          <a:pt x="3917" y="1320"/>
                        </a:cubicBezTo>
                        <a:lnTo>
                          <a:pt x="1747" y="333"/>
                        </a:lnTo>
                        <a:cubicBezTo>
                          <a:pt x="1708" y="315"/>
                          <a:pt x="1667" y="300"/>
                          <a:pt x="1625" y="286"/>
                        </a:cubicBezTo>
                        <a:cubicBezTo>
                          <a:pt x="1346" y="193"/>
                          <a:pt x="1055" y="209"/>
                          <a:pt x="805" y="311"/>
                        </a:cubicBezTo>
                        <a:cubicBezTo>
                          <a:pt x="558" y="414"/>
                          <a:pt x="350" y="601"/>
                          <a:pt x="236" y="855"/>
                        </a:cubicBezTo>
                        <a:cubicBezTo>
                          <a:pt x="221" y="888"/>
                          <a:pt x="206" y="922"/>
                          <a:pt x="195" y="958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2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4" name="Google Shape;1804;p47"/>
                  <p:cNvSpPr/>
                  <p:nvPr/>
                </p:nvSpPr>
                <p:spPr>
                  <a:xfrm>
                    <a:off x="5924500" y="2034350"/>
                    <a:ext cx="79675" cy="3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" h="1388" extrusionOk="0">
                        <a:moveTo>
                          <a:pt x="137" y="254"/>
                        </a:moveTo>
                        <a:cubicBezTo>
                          <a:pt x="88" y="271"/>
                          <a:pt x="34" y="245"/>
                          <a:pt x="18" y="196"/>
                        </a:cubicBezTo>
                        <a:cubicBezTo>
                          <a:pt x="1" y="147"/>
                          <a:pt x="27" y="93"/>
                          <a:pt x="76" y="77"/>
                        </a:cubicBezTo>
                        <a:lnTo>
                          <a:pt x="103" y="68"/>
                        </a:lnTo>
                        <a:cubicBezTo>
                          <a:pt x="179" y="40"/>
                          <a:pt x="282" y="1"/>
                          <a:pt x="472" y="33"/>
                        </a:cubicBezTo>
                        <a:cubicBezTo>
                          <a:pt x="572" y="49"/>
                          <a:pt x="738" y="110"/>
                          <a:pt x="924" y="189"/>
                        </a:cubicBezTo>
                        <a:cubicBezTo>
                          <a:pt x="1107" y="266"/>
                          <a:pt x="1308" y="359"/>
                          <a:pt x="1483" y="441"/>
                        </a:cubicBezTo>
                        <a:cubicBezTo>
                          <a:pt x="1529" y="463"/>
                          <a:pt x="1549" y="518"/>
                          <a:pt x="1527" y="565"/>
                        </a:cubicBezTo>
                        <a:cubicBezTo>
                          <a:pt x="1505" y="611"/>
                          <a:pt x="1449" y="632"/>
                          <a:pt x="1404" y="609"/>
                        </a:cubicBezTo>
                        <a:cubicBezTo>
                          <a:pt x="1230" y="528"/>
                          <a:pt x="1031" y="437"/>
                          <a:pt x="852" y="361"/>
                        </a:cubicBezTo>
                        <a:cubicBezTo>
                          <a:pt x="679" y="287"/>
                          <a:pt x="526" y="230"/>
                          <a:pt x="443" y="216"/>
                        </a:cubicBezTo>
                        <a:cubicBezTo>
                          <a:pt x="300" y="194"/>
                          <a:pt x="224" y="222"/>
                          <a:pt x="168" y="243"/>
                        </a:cubicBezTo>
                        <a:lnTo>
                          <a:pt x="137" y="254"/>
                        </a:lnTo>
                        <a:close/>
                        <a:moveTo>
                          <a:pt x="2020" y="896"/>
                        </a:moveTo>
                        <a:cubicBezTo>
                          <a:pt x="1972" y="877"/>
                          <a:pt x="1948" y="823"/>
                          <a:pt x="1968" y="775"/>
                        </a:cubicBezTo>
                        <a:cubicBezTo>
                          <a:pt x="1987" y="727"/>
                          <a:pt x="2042" y="703"/>
                          <a:pt x="2089" y="722"/>
                        </a:cubicBezTo>
                        <a:lnTo>
                          <a:pt x="2098" y="727"/>
                        </a:lnTo>
                        <a:cubicBezTo>
                          <a:pt x="2553" y="936"/>
                          <a:pt x="3017" y="1149"/>
                          <a:pt x="3118" y="1195"/>
                        </a:cubicBezTo>
                        <a:cubicBezTo>
                          <a:pt x="3165" y="1216"/>
                          <a:pt x="3187" y="1272"/>
                          <a:pt x="3165" y="1319"/>
                        </a:cubicBezTo>
                        <a:cubicBezTo>
                          <a:pt x="3144" y="1366"/>
                          <a:pt x="3088" y="1388"/>
                          <a:pt x="3042" y="136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5" name="Google Shape;1805;p47"/>
                  <p:cNvSpPr/>
                  <p:nvPr/>
                </p:nvSpPr>
                <p:spPr>
                  <a:xfrm>
                    <a:off x="5949175" y="2044550"/>
                    <a:ext cx="24100" cy="4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" h="1866" extrusionOk="0">
                        <a:moveTo>
                          <a:pt x="772" y="69"/>
                        </a:moveTo>
                        <a:cubicBezTo>
                          <a:pt x="792" y="22"/>
                          <a:pt x="848" y="0"/>
                          <a:pt x="895" y="22"/>
                        </a:cubicBezTo>
                        <a:cubicBezTo>
                          <a:pt x="942" y="42"/>
                          <a:pt x="963" y="98"/>
                          <a:pt x="942" y="145"/>
                        </a:cubicBezTo>
                        <a:lnTo>
                          <a:pt x="193" y="1797"/>
                        </a:lnTo>
                        <a:cubicBezTo>
                          <a:pt x="171" y="1845"/>
                          <a:pt x="115" y="1865"/>
                          <a:pt x="69" y="1844"/>
                        </a:cubicBezTo>
                        <a:cubicBezTo>
                          <a:pt x="22" y="1823"/>
                          <a:pt x="0" y="1767"/>
                          <a:pt x="22" y="1720"/>
                        </a:cubicBezTo>
                        <a:lnTo>
                          <a:pt x="772" y="6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6" name="Google Shape;1806;p47"/>
                  <p:cNvSpPr/>
                  <p:nvPr/>
                </p:nvSpPr>
                <p:spPr>
                  <a:xfrm>
                    <a:off x="5864025" y="2092775"/>
                    <a:ext cx="128350" cy="9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" h="3859" extrusionOk="0">
                        <a:moveTo>
                          <a:pt x="1903" y="280"/>
                        </a:moveTo>
                        <a:lnTo>
                          <a:pt x="4244" y="1345"/>
                        </a:lnTo>
                        <a:cubicBezTo>
                          <a:pt x="4858" y="1623"/>
                          <a:pt x="5133" y="2355"/>
                          <a:pt x="4853" y="2970"/>
                        </a:cubicBezTo>
                        <a:lnTo>
                          <a:pt x="4853" y="2970"/>
                        </a:lnTo>
                        <a:cubicBezTo>
                          <a:pt x="4575" y="3584"/>
                          <a:pt x="3844" y="3858"/>
                          <a:pt x="3229" y="3580"/>
                        </a:cubicBezTo>
                        <a:lnTo>
                          <a:pt x="889" y="2515"/>
                        </a:lnTo>
                        <a:cubicBezTo>
                          <a:pt x="275" y="2236"/>
                          <a:pt x="0" y="1505"/>
                          <a:pt x="280" y="889"/>
                        </a:cubicBezTo>
                        <a:lnTo>
                          <a:pt x="280" y="889"/>
                        </a:lnTo>
                        <a:cubicBezTo>
                          <a:pt x="558" y="275"/>
                          <a:pt x="1289" y="0"/>
                          <a:pt x="1904" y="28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7" name="Google Shape;1807;p47"/>
                  <p:cNvSpPr/>
                  <p:nvPr/>
                </p:nvSpPr>
                <p:spPr>
                  <a:xfrm>
                    <a:off x="5918350" y="2119375"/>
                    <a:ext cx="65850" cy="6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4" h="2466" extrusionOk="0">
                        <a:moveTo>
                          <a:pt x="787" y="0"/>
                        </a:moveTo>
                        <a:lnTo>
                          <a:pt x="1901" y="506"/>
                        </a:lnTo>
                        <a:cubicBezTo>
                          <a:pt x="2401" y="734"/>
                          <a:pt x="2634" y="1309"/>
                          <a:pt x="2417" y="1786"/>
                        </a:cubicBezTo>
                        <a:lnTo>
                          <a:pt x="2417" y="1786"/>
                        </a:lnTo>
                        <a:cubicBezTo>
                          <a:pt x="2201" y="2262"/>
                          <a:pt x="1614" y="2465"/>
                          <a:pt x="1114" y="2238"/>
                        </a:cubicBezTo>
                        <a:lnTo>
                          <a:pt x="0" y="1732"/>
                        </a:lnTo>
                        <a:lnTo>
                          <a:pt x="7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8" name="Google Shape;1808;p47"/>
                  <p:cNvSpPr/>
                  <p:nvPr/>
                </p:nvSpPr>
                <p:spPr>
                  <a:xfrm>
                    <a:off x="5872175" y="2101025"/>
                    <a:ext cx="65850" cy="6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4" h="2466" extrusionOk="0">
                        <a:moveTo>
                          <a:pt x="2634" y="734"/>
                        </a:moveTo>
                        <a:lnTo>
                          <a:pt x="1520" y="227"/>
                        </a:lnTo>
                        <a:cubicBezTo>
                          <a:pt x="1020" y="0"/>
                          <a:pt x="433" y="203"/>
                          <a:pt x="217" y="679"/>
                        </a:cubicBezTo>
                        <a:lnTo>
                          <a:pt x="217" y="679"/>
                        </a:lnTo>
                        <a:cubicBezTo>
                          <a:pt x="1" y="1156"/>
                          <a:pt x="233" y="1732"/>
                          <a:pt x="733" y="1960"/>
                        </a:cubicBezTo>
                        <a:lnTo>
                          <a:pt x="1847" y="2466"/>
                        </a:lnTo>
                        <a:lnTo>
                          <a:pt x="2634" y="734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9" name="Google Shape;1809;p47"/>
                  <p:cNvSpPr/>
                  <p:nvPr/>
                </p:nvSpPr>
                <p:spPr>
                  <a:xfrm>
                    <a:off x="5868600" y="2095625"/>
                    <a:ext cx="120800" cy="7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2" h="3079" extrusionOk="0">
                        <a:moveTo>
                          <a:pt x="195" y="958"/>
                        </a:moveTo>
                        <a:cubicBezTo>
                          <a:pt x="179" y="1007"/>
                          <a:pt x="126" y="1033"/>
                          <a:pt x="77" y="1017"/>
                        </a:cubicBezTo>
                        <a:cubicBezTo>
                          <a:pt x="27" y="1001"/>
                          <a:pt x="1" y="949"/>
                          <a:pt x="17" y="900"/>
                        </a:cubicBezTo>
                        <a:cubicBezTo>
                          <a:pt x="31" y="858"/>
                          <a:pt x="47" y="816"/>
                          <a:pt x="65" y="777"/>
                        </a:cubicBezTo>
                        <a:cubicBezTo>
                          <a:pt x="201" y="479"/>
                          <a:pt x="444" y="257"/>
                          <a:pt x="735" y="137"/>
                        </a:cubicBezTo>
                        <a:cubicBezTo>
                          <a:pt x="1025" y="19"/>
                          <a:pt x="1361" y="0"/>
                          <a:pt x="1685" y="107"/>
                        </a:cubicBezTo>
                        <a:cubicBezTo>
                          <a:pt x="1731" y="123"/>
                          <a:pt x="1778" y="141"/>
                          <a:pt x="1825" y="162"/>
                        </a:cubicBezTo>
                        <a:lnTo>
                          <a:pt x="3995" y="1149"/>
                        </a:lnTo>
                        <a:cubicBezTo>
                          <a:pt x="4051" y="1174"/>
                          <a:pt x="4104" y="1202"/>
                          <a:pt x="4156" y="1234"/>
                        </a:cubicBezTo>
                        <a:cubicBezTo>
                          <a:pt x="4440" y="1411"/>
                          <a:pt x="4640" y="1676"/>
                          <a:pt x="4736" y="1970"/>
                        </a:cubicBezTo>
                        <a:cubicBezTo>
                          <a:pt x="4831" y="2265"/>
                          <a:pt x="4822" y="2588"/>
                          <a:pt x="4690" y="2880"/>
                        </a:cubicBezTo>
                        <a:lnTo>
                          <a:pt x="4686" y="2886"/>
                        </a:lnTo>
                        <a:cubicBezTo>
                          <a:pt x="4666" y="2933"/>
                          <a:pt x="4641" y="2978"/>
                          <a:pt x="4615" y="3022"/>
                        </a:cubicBezTo>
                        <a:cubicBezTo>
                          <a:pt x="4587" y="3065"/>
                          <a:pt x="4529" y="3079"/>
                          <a:pt x="4486" y="3051"/>
                        </a:cubicBezTo>
                        <a:cubicBezTo>
                          <a:pt x="4442" y="3024"/>
                          <a:pt x="4428" y="2966"/>
                          <a:pt x="4456" y="2922"/>
                        </a:cubicBezTo>
                        <a:cubicBezTo>
                          <a:pt x="4479" y="2885"/>
                          <a:pt x="4499" y="2846"/>
                          <a:pt x="4517" y="2808"/>
                        </a:cubicBezTo>
                        <a:lnTo>
                          <a:pt x="4519" y="2804"/>
                        </a:lnTo>
                        <a:cubicBezTo>
                          <a:pt x="4632" y="2555"/>
                          <a:pt x="4640" y="2280"/>
                          <a:pt x="4557" y="2028"/>
                        </a:cubicBezTo>
                        <a:cubicBezTo>
                          <a:pt x="4475" y="1775"/>
                          <a:pt x="4303" y="1546"/>
                          <a:pt x="4056" y="1394"/>
                        </a:cubicBezTo>
                        <a:cubicBezTo>
                          <a:pt x="4013" y="1367"/>
                          <a:pt x="3966" y="1342"/>
                          <a:pt x="3917" y="1319"/>
                        </a:cubicBezTo>
                        <a:lnTo>
                          <a:pt x="1748" y="333"/>
                        </a:lnTo>
                        <a:cubicBezTo>
                          <a:pt x="1708" y="314"/>
                          <a:pt x="1667" y="298"/>
                          <a:pt x="1625" y="285"/>
                        </a:cubicBezTo>
                        <a:cubicBezTo>
                          <a:pt x="1347" y="192"/>
                          <a:pt x="1056" y="208"/>
                          <a:pt x="806" y="311"/>
                        </a:cubicBezTo>
                        <a:cubicBezTo>
                          <a:pt x="558" y="412"/>
                          <a:pt x="350" y="601"/>
                          <a:pt x="236" y="853"/>
                        </a:cubicBezTo>
                        <a:cubicBezTo>
                          <a:pt x="220" y="886"/>
                          <a:pt x="208" y="922"/>
                          <a:pt x="195" y="958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2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0" name="Google Shape;1810;p47"/>
                  <p:cNvSpPr/>
                  <p:nvPr/>
                </p:nvSpPr>
                <p:spPr>
                  <a:xfrm>
                    <a:off x="5891525" y="2107425"/>
                    <a:ext cx="79650" cy="3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6" h="1387" extrusionOk="0">
                        <a:moveTo>
                          <a:pt x="135" y="254"/>
                        </a:moveTo>
                        <a:cubicBezTo>
                          <a:pt x="86" y="270"/>
                          <a:pt x="34" y="244"/>
                          <a:pt x="16" y="195"/>
                        </a:cubicBezTo>
                        <a:cubicBezTo>
                          <a:pt x="0" y="146"/>
                          <a:pt x="27" y="93"/>
                          <a:pt x="76" y="76"/>
                        </a:cubicBezTo>
                        <a:lnTo>
                          <a:pt x="101" y="67"/>
                        </a:lnTo>
                        <a:cubicBezTo>
                          <a:pt x="177" y="39"/>
                          <a:pt x="280" y="1"/>
                          <a:pt x="472" y="32"/>
                        </a:cubicBezTo>
                        <a:cubicBezTo>
                          <a:pt x="571" y="48"/>
                          <a:pt x="738" y="111"/>
                          <a:pt x="924" y="188"/>
                        </a:cubicBezTo>
                        <a:cubicBezTo>
                          <a:pt x="1105" y="266"/>
                          <a:pt x="1307" y="358"/>
                          <a:pt x="1481" y="440"/>
                        </a:cubicBezTo>
                        <a:cubicBezTo>
                          <a:pt x="1528" y="462"/>
                          <a:pt x="1548" y="518"/>
                          <a:pt x="1527" y="565"/>
                        </a:cubicBezTo>
                        <a:cubicBezTo>
                          <a:pt x="1505" y="612"/>
                          <a:pt x="1449" y="631"/>
                          <a:pt x="1402" y="609"/>
                        </a:cubicBezTo>
                        <a:cubicBezTo>
                          <a:pt x="1229" y="528"/>
                          <a:pt x="1029" y="436"/>
                          <a:pt x="851" y="360"/>
                        </a:cubicBezTo>
                        <a:cubicBezTo>
                          <a:pt x="677" y="287"/>
                          <a:pt x="526" y="230"/>
                          <a:pt x="442" y="217"/>
                        </a:cubicBezTo>
                        <a:cubicBezTo>
                          <a:pt x="298" y="194"/>
                          <a:pt x="223" y="221"/>
                          <a:pt x="166" y="243"/>
                        </a:cubicBezTo>
                        <a:lnTo>
                          <a:pt x="135" y="254"/>
                        </a:lnTo>
                        <a:lnTo>
                          <a:pt x="135" y="254"/>
                        </a:lnTo>
                        <a:close/>
                        <a:moveTo>
                          <a:pt x="2012" y="892"/>
                        </a:moveTo>
                        <a:cubicBezTo>
                          <a:pt x="1966" y="870"/>
                          <a:pt x="1947" y="814"/>
                          <a:pt x="1969" y="767"/>
                        </a:cubicBezTo>
                        <a:cubicBezTo>
                          <a:pt x="1992" y="722"/>
                          <a:pt x="2047" y="703"/>
                          <a:pt x="2093" y="725"/>
                        </a:cubicBezTo>
                        <a:cubicBezTo>
                          <a:pt x="2550" y="935"/>
                          <a:pt x="3017" y="1149"/>
                          <a:pt x="3118" y="1195"/>
                        </a:cubicBezTo>
                        <a:cubicBezTo>
                          <a:pt x="3164" y="1215"/>
                          <a:pt x="3185" y="1271"/>
                          <a:pt x="3164" y="1319"/>
                        </a:cubicBezTo>
                        <a:cubicBezTo>
                          <a:pt x="3143" y="1366"/>
                          <a:pt x="3088" y="1387"/>
                          <a:pt x="3040" y="136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1" name="Google Shape;1811;p47"/>
                  <p:cNvSpPr/>
                  <p:nvPr/>
                </p:nvSpPr>
                <p:spPr>
                  <a:xfrm>
                    <a:off x="5916175" y="2117625"/>
                    <a:ext cx="24075" cy="4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3" h="1866" extrusionOk="0">
                        <a:moveTo>
                          <a:pt x="771" y="68"/>
                        </a:moveTo>
                        <a:cubicBezTo>
                          <a:pt x="793" y="21"/>
                          <a:pt x="848" y="0"/>
                          <a:pt x="896" y="21"/>
                        </a:cubicBezTo>
                        <a:cubicBezTo>
                          <a:pt x="942" y="43"/>
                          <a:pt x="963" y="99"/>
                          <a:pt x="942" y="145"/>
                        </a:cubicBezTo>
                        <a:lnTo>
                          <a:pt x="192" y="1797"/>
                        </a:lnTo>
                        <a:cubicBezTo>
                          <a:pt x="172" y="1844"/>
                          <a:pt x="116" y="1865"/>
                          <a:pt x="69" y="1844"/>
                        </a:cubicBezTo>
                        <a:cubicBezTo>
                          <a:pt x="22" y="1822"/>
                          <a:pt x="1" y="1767"/>
                          <a:pt x="22" y="1721"/>
                        </a:cubicBezTo>
                        <a:lnTo>
                          <a:pt x="771" y="6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2" name="Google Shape;1812;p47"/>
                  <p:cNvSpPr/>
                  <p:nvPr/>
                </p:nvSpPr>
                <p:spPr>
                  <a:xfrm>
                    <a:off x="5828000" y="2168650"/>
                    <a:ext cx="128325" cy="9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3" h="3859" extrusionOk="0">
                        <a:moveTo>
                          <a:pt x="1903" y="280"/>
                        </a:moveTo>
                        <a:lnTo>
                          <a:pt x="4244" y="1345"/>
                        </a:lnTo>
                        <a:cubicBezTo>
                          <a:pt x="4859" y="1623"/>
                          <a:pt x="5132" y="2355"/>
                          <a:pt x="4854" y="2970"/>
                        </a:cubicBezTo>
                        <a:lnTo>
                          <a:pt x="4854" y="2970"/>
                        </a:lnTo>
                        <a:cubicBezTo>
                          <a:pt x="4575" y="3584"/>
                          <a:pt x="3844" y="3858"/>
                          <a:pt x="3230" y="3580"/>
                        </a:cubicBezTo>
                        <a:lnTo>
                          <a:pt x="890" y="2515"/>
                        </a:lnTo>
                        <a:cubicBezTo>
                          <a:pt x="275" y="2235"/>
                          <a:pt x="1" y="1505"/>
                          <a:pt x="279" y="889"/>
                        </a:cubicBezTo>
                        <a:lnTo>
                          <a:pt x="279" y="889"/>
                        </a:lnTo>
                        <a:cubicBezTo>
                          <a:pt x="559" y="275"/>
                          <a:pt x="1289" y="0"/>
                          <a:pt x="1903" y="28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3" name="Google Shape;1813;p47"/>
                  <p:cNvSpPr/>
                  <p:nvPr/>
                </p:nvSpPr>
                <p:spPr>
                  <a:xfrm>
                    <a:off x="5882325" y="2195200"/>
                    <a:ext cx="65850" cy="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4" h="2468" extrusionOk="0">
                        <a:moveTo>
                          <a:pt x="787" y="1"/>
                        </a:moveTo>
                        <a:lnTo>
                          <a:pt x="1900" y="508"/>
                        </a:lnTo>
                        <a:cubicBezTo>
                          <a:pt x="2401" y="736"/>
                          <a:pt x="2633" y="1311"/>
                          <a:pt x="2417" y="1787"/>
                        </a:cubicBezTo>
                        <a:lnTo>
                          <a:pt x="2417" y="1787"/>
                        </a:lnTo>
                        <a:cubicBezTo>
                          <a:pt x="2202" y="2264"/>
                          <a:pt x="1615" y="2468"/>
                          <a:pt x="1115" y="2240"/>
                        </a:cubicBezTo>
                        <a:lnTo>
                          <a:pt x="1" y="1734"/>
                        </a:lnTo>
                        <a:lnTo>
                          <a:pt x="78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4" name="Google Shape;1814;p47"/>
                  <p:cNvSpPr/>
                  <p:nvPr/>
                </p:nvSpPr>
                <p:spPr>
                  <a:xfrm>
                    <a:off x="5836175" y="2176850"/>
                    <a:ext cx="65850" cy="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4" h="2468" extrusionOk="0">
                        <a:moveTo>
                          <a:pt x="2633" y="735"/>
                        </a:moveTo>
                        <a:lnTo>
                          <a:pt x="1519" y="229"/>
                        </a:lnTo>
                        <a:cubicBezTo>
                          <a:pt x="1018" y="1"/>
                          <a:pt x="433" y="205"/>
                          <a:pt x="216" y="681"/>
                        </a:cubicBezTo>
                        <a:lnTo>
                          <a:pt x="216" y="681"/>
                        </a:lnTo>
                        <a:cubicBezTo>
                          <a:pt x="0" y="1158"/>
                          <a:pt x="232" y="1734"/>
                          <a:pt x="733" y="1962"/>
                        </a:cubicBezTo>
                        <a:lnTo>
                          <a:pt x="1847" y="2468"/>
                        </a:lnTo>
                        <a:lnTo>
                          <a:pt x="2632" y="735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5" name="Google Shape;1815;p47"/>
                  <p:cNvSpPr/>
                  <p:nvPr/>
                </p:nvSpPr>
                <p:spPr>
                  <a:xfrm>
                    <a:off x="5832875" y="2170850"/>
                    <a:ext cx="120800" cy="7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2" h="3079" extrusionOk="0">
                        <a:moveTo>
                          <a:pt x="195" y="958"/>
                        </a:moveTo>
                        <a:cubicBezTo>
                          <a:pt x="179" y="1007"/>
                          <a:pt x="126" y="1033"/>
                          <a:pt x="77" y="1017"/>
                        </a:cubicBezTo>
                        <a:cubicBezTo>
                          <a:pt x="28" y="1001"/>
                          <a:pt x="1" y="949"/>
                          <a:pt x="17" y="900"/>
                        </a:cubicBezTo>
                        <a:cubicBezTo>
                          <a:pt x="32" y="856"/>
                          <a:pt x="48" y="815"/>
                          <a:pt x="65" y="776"/>
                        </a:cubicBezTo>
                        <a:lnTo>
                          <a:pt x="68" y="771"/>
                        </a:lnTo>
                        <a:cubicBezTo>
                          <a:pt x="204" y="476"/>
                          <a:pt x="446" y="257"/>
                          <a:pt x="735" y="138"/>
                        </a:cubicBezTo>
                        <a:cubicBezTo>
                          <a:pt x="1025" y="18"/>
                          <a:pt x="1361" y="0"/>
                          <a:pt x="1684" y="107"/>
                        </a:cubicBezTo>
                        <a:cubicBezTo>
                          <a:pt x="1731" y="122"/>
                          <a:pt x="1778" y="141"/>
                          <a:pt x="1825" y="162"/>
                        </a:cubicBezTo>
                        <a:lnTo>
                          <a:pt x="3995" y="1148"/>
                        </a:lnTo>
                        <a:cubicBezTo>
                          <a:pt x="4051" y="1174"/>
                          <a:pt x="4104" y="1203"/>
                          <a:pt x="4156" y="1235"/>
                        </a:cubicBezTo>
                        <a:cubicBezTo>
                          <a:pt x="4440" y="1411"/>
                          <a:pt x="4640" y="1677"/>
                          <a:pt x="4735" y="1970"/>
                        </a:cubicBezTo>
                        <a:cubicBezTo>
                          <a:pt x="4831" y="2265"/>
                          <a:pt x="4822" y="2589"/>
                          <a:pt x="4690" y="2880"/>
                        </a:cubicBezTo>
                        <a:cubicBezTo>
                          <a:pt x="4668" y="2929"/>
                          <a:pt x="4643" y="2976"/>
                          <a:pt x="4614" y="3021"/>
                        </a:cubicBezTo>
                        <a:cubicBezTo>
                          <a:pt x="4587" y="3065"/>
                          <a:pt x="4530" y="3079"/>
                          <a:pt x="4485" y="3051"/>
                        </a:cubicBezTo>
                        <a:cubicBezTo>
                          <a:pt x="4442" y="3024"/>
                          <a:pt x="4428" y="2967"/>
                          <a:pt x="4456" y="2922"/>
                        </a:cubicBezTo>
                        <a:cubicBezTo>
                          <a:pt x="4480" y="2883"/>
                          <a:pt x="4501" y="2843"/>
                          <a:pt x="4519" y="2803"/>
                        </a:cubicBezTo>
                        <a:cubicBezTo>
                          <a:pt x="4632" y="2556"/>
                          <a:pt x="4640" y="2280"/>
                          <a:pt x="4557" y="2027"/>
                        </a:cubicBezTo>
                        <a:cubicBezTo>
                          <a:pt x="4475" y="1775"/>
                          <a:pt x="4303" y="1547"/>
                          <a:pt x="4056" y="1394"/>
                        </a:cubicBezTo>
                        <a:cubicBezTo>
                          <a:pt x="4013" y="1366"/>
                          <a:pt x="3967" y="1341"/>
                          <a:pt x="3917" y="1320"/>
                        </a:cubicBezTo>
                        <a:lnTo>
                          <a:pt x="1748" y="332"/>
                        </a:lnTo>
                        <a:cubicBezTo>
                          <a:pt x="1708" y="314"/>
                          <a:pt x="1667" y="298"/>
                          <a:pt x="1626" y="284"/>
                        </a:cubicBezTo>
                        <a:cubicBezTo>
                          <a:pt x="1347" y="192"/>
                          <a:pt x="1056" y="208"/>
                          <a:pt x="807" y="311"/>
                        </a:cubicBezTo>
                        <a:cubicBezTo>
                          <a:pt x="559" y="412"/>
                          <a:pt x="352" y="599"/>
                          <a:pt x="238" y="849"/>
                        </a:cubicBezTo>
                        <a:lnTo>
                          <a:pt x="236" y="854"/>
                        </a:lnTo>
                        <a:cubicBezTo>
                          <a:pt x="220" y="887"/>
                          <a:pt x="206" y="922"/>
                          <a:pt x="195" y="958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2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6" name="Google Shape;1816;p47"/>
                  <p:cNvSpPr/>
                  <p:nvPr/>
                </p:nvSpPr>
                <p:spPr>
                  <a:xfrm>
                    <a:off x="5855400" y="2183550"/>
                    <a:ext cx="79625" cy="3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5" h="1386" extrusionOk="0">
                        <a:moveTo>
                          <a:pt x="135" y="253"/>
                        </a:moveTo>
                        <a:cubicBezTo>
                          <a:pt x="86" y="269"/>
                          <a:pt x="34" y="243"/>
                          <a:pt x="16" y="194"/>
                        </a:cubicBezTo>
                        <a:cubicBezTo>
                          <a:pt x="0" y="145"/>
                          <a:pt x="27" y="93"/>
                          <a:pt x="76" y="75"/>
                        </a:cubicBezTo>
                        <a:lnTo>
                          <a:pt x="101" y="66"/>
                        </a:lnTo>
                        <a:cubicBezTo>
                          <a:pt x="177" y="38"/>
                          <a:pt x="280" y="0"/>
                          <a:pt x="472" y="31"/>
                        </a:cubicBezTo>
                        <a:cubicBezTo>
                          <a:pt x="571" y="47"/>
                          <a:pt x="738" y="110"/>
                          <a:pt x="924" y="187"/>
                        </a:cubicBezTo>
                        <a:cubicBezTo>
                          <a:pt x="1105" y="265"/>
                          <a:pt x="1307" y="357"/>
                          <a:pt x="1481" y="440"/>
                        </a:cubicBezTo>
                        <a:cubicBezTo>
                          <a:pt x="1528" y="461"/>
                          <a:pt x="1548" y="517"/>
                          <a:pt x="1527" y="564"/>
                        </a:cubicBezTo>
                        <a:cubicBezTo>
                          <a:pt x="1505" y="611"/>
                          <a:pt x="1449" y="630"/>
                          <a:pt x="1402" y="608"/>
                        </a:cubicBezTo>
                        <a:cubicBezTo>
                          <a:pt x="1229" y="527"/>
                          <a:pt x="1029" y="435"/>
                          <a:pt x="851" y="360"/>
                        </a:cubicBezTo>
                        <a:cubicBezTo>
                          <a:pt x="677" y="287"/>
                          <a:pt x="526" y="230"/>
                          <a:pt x="442" y="216"/>
                        </a:cubicBezTo>
                        <a:cubicBezTo>
                          <a:pt x="298" y="192"/>
                          <a:pt x="223" y="220"/>
                          <a:pt x="166" y="242"/>
                        </a:cubicBezTo>
                        <a:lnTo>
                          <a:pt x="135" y="252"/>
                        </a:lnTo>
                        <a:lnTo>
                          <a:pt x="135" y="252"/>
                        </a:lnTo>
                        <a:close/>
                        <a:moveTo>
                          <a:pt x="2014" y="893"/>
                        </a:moveTo>
                        <a:cubicBezTo>
                          <a:pt x="1967" y="872"/>
                          <a:pt x="1947" y="816"/>
                          <a:pt x="1968" y="769"/>
                        </a:cubicBezTo>
                        <a:cubicBezTo>
                          <a:pt x="1990" y="723"/>
                          <a:pt x="2045" y="702"/>
                          <a:pt x="2092" y="724"/>
                        </a:cubicBezTo>
                        <a:lnTo>
                          <a:pt x="2137" y="744"/>
                        </a:lnTo>
                        <a:cubicBezTo>
                          <a:pt x="2578" y="946"/>
                          <a:pt x="3018" y="1149"/>
                          <a:pt x="3117" y="1194"/>
                        </a:cubicBezTo>
                        <a:cubicBezTo>
                          <a:pt x="3164" y="1216"/>
                          <a:pt x="3185" y="1270"/>
                          <a:pt x="3163" y="1317"/>
                        </a:cubicBezTo>
                        <a:cubicBezTo>
                          <a:pt x="3143" y="1365"/>
                          <a:pt x="3087" y="1386"/>
                          <a:pt x="3040" y="1364"/>
                        </a:cubicBezTo>
                        <a:lnTo>
                          <a:pt x="2014" y="893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7" name="Google Shape;1817;p47"/>
                  <p:cNvSpPr/>
                  <p:nvPr/>
                </p:nvSpPr>
                <p:spPr>
                  <a:xfrm>
                    <a:off x="5880050" y="2193725"/>
                    <a:ext cx="24075" cy="4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3" h="1866" extrusionOk="0">
                        <a:moveTo>
                          <a:pt x="771" y="68"/>
                        </a:moveTo>
                        <a:cubicBezTo>
                          <a:pt x="793" y="21"/>
                          <a:pt x="848" y="1"/>
                          <a:pt x="895" y="21"/>
                        </a:cubicBezTo>
                        <a:cubicBezTo>
                          <a:pt x="942" y="43"/>
                          <a:pt x="963" y="99"/>
                          <a:pt x="942" y="146"/>
                        </a:cubicBezTo>
                        <a:lnTo>
                          <a:pt x="192" y="1797"/>
                        </a:lnTo>
                        <a:cubicBezTo>
                          <a:pt x="171" y="1844"/>
                          <a:pt x="116" y="1866"/>
                          <a:pt x="68" y="1844"/>
                        </a:cubicBezTo>
                        <a:cubicBezTo>
                          <a:pt x="21" y="1823"/>
                          <a:pt x="1" y="1767"/>
                          <a:pt x="21" y="1721"/>
                        </a:cubicBezTo>
                        <a:lnTo>
                          <a:pt x="771" y="6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8" name="Google Shape;1818;p47"/>
                  <p:cNvSpPr/>
                  <p:nvPr/>
                </p:nvSpPr>
                <p:spPr>
                  <a:xfrm>
                    <a:off x="5794900" y="2241950"/>
                    <a:ext cx="128325" cy="9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3" h="3859" extrusionOk="0">
                        <a:moveTo>
                          <a:pt x="1903" y="280"/>
                        </a:moveTo>
                        <a:lnTo>
                          <a:pt x="4244" y="1344"/>
                        </a:lnTo>
                        <a:cubicBezTo>
                          <a:pt x="4859" y="1624"/>
                          <a:pt x="5132" y="2355"/>
                          <a:pt x="4854" y="2969"/>
                        </a:cubicBezTo>
                        <a:lnTo>
                          <a:pt x="4854" y="2969"/>
                        </a:lnTo>
                        <a:cubicBezTo>
                          <a:pt x="4575" y="3585"/>
                          <a:pt x="3844" y="3859"/>
                          <a:pt x="3230" y="3579"/>
                        </a:cubicBezTo>
                        <a:lnTo>
                          <a:pt x="889" y="2515"/>
                        </a:lnTo>
                        <a:cubicBezTo>
                          <a:pt x="275" y="2235"/>
                          <a:pt x="1" y="1504"/>
                          <a:pt x="279" y="890"/>
                        </a:cubicBezTo>
                        <a:lnTo>
                          <a:pt x="279" y="890"/>
                        </a:lnTo>
                        <a:cubicBezTo>
                          <a:pt x="558" y="274"/>
                          <a:pt x="1289" y="1"/>
                          <a:pt x="1903" y="28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9" name="Google Shape;1819;p47"/>
                  <p:cNvSpPr/>
                  <p:nvPr/>
                </p:nvSpPr>
                <p:spPr>
                  <a:xfrm>
                    <a:off x="5849225" y="2268525"/>
                    <a:ext cx="65825" cy="6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3" h="2467" extrusionOk="0">
                        <a:moveTo>
                          <a:pt x="786" y="0"/>
                        </a:moveTo>
                        <a:lnTo>
                          <a:pt x="1900" y="507"/>
                        </a:lnTo>
                        <a:cubicBezTo>
                          <a:pt x="2401" y="734"/>
                          <a:pt x="2633" y="1311"/>
                          <a:pt x="2417" y="1787"/>
                        </a:cubicBezTo>
                        <a:lnTo>
                          <a:pt x="2417" y="1787"/>
                        </a:lnTo>
                        <a:cubicBezTo>
                          <a:pt x="2200" y="2262"/>
                          <a:pt x="1615" y="2467"/>
                          <a:pt x="1115" y="2240"/>
                        </a:cubicBezTo>
                        <a:lnTo>
                          <a:pt x="1" y="1733"/>
                        </a:lnTo>
                        <a:lnTo>
                          <a:pt x="78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0" name="Google Shape;1820;p47"/>
                  <p:cNvSpPr/>
                  <p:nvPr/>
                </p:nvSpPr>
                <p:spPr>
                  <a:xfrm>
                    <a:off x="5803075" y="2250175"/>
                    <a:ext cx="65825" cy="6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3" h="2467" extrusionOk="0">
                        <a:moveTo>
                          <a:pt x="2632" y="734"/>
                        </a:moveTo>
                        <a:lnTo>
                          <a:pt x="1518" y="227"/>
                        </a:lnTo>
                        <a:cubicBezTo>
                          <a:pt x="1018" y="0"/>
                          <a:pt x="433" y="205"/>
                          <a:pt x="216" y="681"/>
                        </a:cubicBezTo>
                        <a:lnTo>
                          <a:pt x="216" y="681"/>
                        </a:lnTo>
                        <a:cubicBezTo>
                          <a:pt x="0" y="1157"/>
                          <a:pt x="232" y="1733"/>
                          <a:pt x="733" y="1960"/>
                        </a:cubicBezTo>
                        <a:lnTo>
                          <a:pt x="1847" y="2467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1" name="Google Shape;1821;p47"/>
                  <p:cNvSpPr/>
                  <p:nvPr/>
                </p:nvSpPr>
                <p:spPr>
                  <a:xfrm>
                    <a:off x="5799475" y="2244775"/>
                    <a:ext cx="120800" cy="77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2" h="3081" extrusionOk="0">
                        <a:moveTo>
                          <a:pt x="195" y="958"/>
                        </a:moveTo>
                        <a:cubicBezTo>
                          <a:pt x="179" y="1007"/>
                          <a:pt x="126" y="1035"/>
                          <a:pt x="77" y="1019"/>
                        </a:cubicBezTo>
                        <a:cubicBezTo>
                          <a:pt x="28" y="1002"/>
                          <a:pt x="0" y="949"/>
                          <a:pt x="17" y="900"/>
                        </a:cubicBezTo>
                        <a:cubicBezTo>
                          <a:pt x="31" y="858"/>
                          <a:pt x="47" y="818"/>
                          <a:pt x="65" y="777"/>
                        </a:cubicBezTo>
                        <a:cubicBezTo>
                          <a:pt x="200" y="480"/>
                          <a:pt x="444" y="259"/>
                          <a:pt x="735" y="139"/>
                        </a:cubicBezTo>
                        <a:cubicBezTo>
                          <a:pt x="1025" y="20"/>
                          <a:pt x="1362" y="1"/>
                          <a:pt x="1684" y="108"/>
                        </a:cubicBezTo>
                        <a:lnTo>
                          <a:pt x="1692" y="111"/>
                        </a:lnTo>
                        <a:cubicBezTo>
                          <a:pt x="1738" y="126"/>
                          <a:pt x="1782" y="143"/>
                          <a:pt x="1825" y="163"/>
                        </a:cubicBezTo>
                        <a:lnTo>
                          <a:pt x="3994" y="1149"/>
                        </a:lnTo>
                        <a:cubicBezTo>
                          <a:pt x="4051" y="1175"/>
                          <a:pt x="4105" y="1204"/>
                          <a:pt x="4156" y="1236"/>
                        </a:cubicBezTo>
                        <a:cubicBezTo>
                          <a:pt x="4440" y="1412"/>
                          <a:pt x="4640" y="1677"/>
                          <a:pt x="4735" y="1971"/>
                        </a:cubicBezTo>
                        <a:cubicBezTo>
                          <a:pt x="4832" y="2266"/>
                          <a:pt x="4823" y="2589"/>
                          <a:pt x="4690" y="2881"/>
                        </a:cubicBezTo>
                        <a:cubicBezTo>
                          <a:pt x="4668" y="2929"/>
                          <a:pt x="4642" y="2976"/>
                          <a:pt x="4615" y="3022"/>
                        </a:cubicBezTo>
                        <a:cubicBezTo>
                          <a:pt x="4588" y="3066"/>
                          <a:pt x="4529" y="3080"/>
                          <a:pt x="4486" y="3053"/>
                        </a:cubicBezTo>
                        <a:cubicBezTo>
                          <a:pt x="4442" y="3025"/>
                          <a:pt x="4428" y="2967"/>
                          <a:pt x="4455" y="2924"/>
                        </a:cubicBezTo>
                        <a:cubicBezTo>
                          <a:pt x="4479" y="2885"/>
                          <a:pt x="4501" y="2845"/>
                          <a:pt x="4519" y="2805"/>
                        </a:cubicBezTo>
                        <a:cubicBezTo>
                          <a:pt x="4632" y="2556"/>
                          <a:pt x="4639" y="2280"/>
                          <a:pt x="4557" y="2029"/>
                        </a:cubicBezTo>
                        <a:cubicBezTo>
                          <a:pt x="4475" y="1775"/>
                          <a:pt x="4302" y="1547"/>
                          <a:pt x="4057" y="1394"/>
                        </a:cubicBezTo>
                        <a:cubicBezTo>
                          <a:pt x="4012" y="1367"/>
                          <a:pt x="3966" y="1342"/>
                          <a:pt x="3918" y="1320"/>
                        </a:cubicBezTo>
                        <a:lnTo>
                          <a:pt x="1748" y="334"/>
                        </a:lnTo>
                        <a:cubicBezTo>
                          <a:pt x="1709" y="316"/>
                          <a:pt x="1670" y="301"/>
                          <a:pt x="1633" y="288"/>
                        </a:cubicBezTo>
                        <a:lnTo>
                          <a:pt x="1626" y="286"/>
                        </a:lnTo>
                        <a:cubicBezTo>
                          <a:pt x="1346" y="193"/>
                          <a:pt x="1056" y="209"/>
                          <a:pt x="806" y="312"/>
                        </a:cubicBezTo>
                        <a:cubicBezTo>
                          <a:pt x="558" y="414"/>
                          <a:pt x="351" y="602"/>
                          <a:pt x="235" y="854"/>
                        </a:cubicBezTo>
                        <a:cubicBezTo>
                          <a:pt x="221" y="887"/>
                          <a:pt x="207" y="922"/>
                          <a:pt x="195" y="958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2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2" name="Google Shape;1822;p47"/>
                  <p:cNvSpPr/>
                  <p:nvPr/>
                </p:nvSpPr>
                <p:spPr>
                  <a:xfrm>
                    <a:off x="5822375" y="2256625"/>
                    <a:ext cx="79675" cy="3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" h="1386" extrusionOk="0">
                        <a:moveTo>
                          <a:pt x="137" y="252"/>
                        </a:moveTo>
                        <a:cubicBezTo>
                          <a:pt x="88" y="270"/>
                          <a:pt x="34" y="243"/>
                          <a:pt x="18" y="194"/>
                        </a:cubicBezTo>
                        <a:cubicBezTo>
                          <a:pt x="1" y="145"/>
                          <a:pt x="27" y="92"/>
                          <a:pt x="76" y="76"/>
                        </a:cubicBezTo>
                        <a:lnTo>
                          <a:pt x="108" y="64"/>
                        </a:lnTo>
                        <a:cubicBezTo>
                          <a:pt x="183" y="36"/>
                          <a:pt x="286" y="0"/>
                          <a:pt x="472" y="31"/>
                        </a:cubicBezTo>
                        <a:cubicBezTo>
                          <a:pt x="572" y="47"/>
                          <a:pt x="738" y="109"/>
                          <a:pt x="924" y="187"/>
                        </a:cubicBezTo>
                        <a:cubicBezTo>
                          <a:pt x="1107" y="264"/>
                          <a:pt x="1308" y="358"/>
                          <a:pt x="1482" y="439"/>
                        </a:cubicBezTo>
                        <a:cubicBezTo>
                          <a:pt x="1529" y="460"/>
                          <a:pt x="1549" y="516"/>
                          <a:pt x="1527" y="563"/>
                        </a:cubicBezTo>
                        <a:cubicBezTo>
                          <a:pt x="1505" y="610"/>
                          <a:pt x="1449" y="630"/>
                          <a:pt x="1402" y="607"/>
                        </a:cubicBezTo>
                        <a:cubicBezTo>
                          <a:pt x="1230" y="526"/>
                          <a:pt x="1030" y="435"/>
                          <a:pt x="852" y="360"/>
                        </a:cubicBezTo>
                        <a:cubicBezTo>
                          <a:pt x="679" y="286"/>
                          <a:pt x="526" y="229"/>
                          <a:pt x="443" y="215"/>
                        </a:cubicBezTo>
                        <a:cubicBezTo>
                          <a:pt x="304" y="193"/>
                          <a:pt x="229" y="218"/>
                          <a:pt x="173" y="239"/>
                        </a:cubicBezTo>
                        <a:lnTo>
                          <a:pt x="137" y="252"/>
                        </a:lnTo>
                        <a:close/>
                        <a:moveTo>
                          <a:pt x="2015" y="893"/>
                        </a:moveTo>
                        <a:cubicBezTo>
                          <a:pt x="1969" y="871"/>
                          <a:pt x="1948" y="816"/>
                          <a:pt x="1970" y="770"/>
                        </a:cubicBezTo>
                        <a:cubicBezTo>
                          <a:pt x="1990" y="722"/>
                          <a:pt x="2046" y="701"/>
                          <a:pt x="2093" y="723"/>
                        </a:cubicBezTo>
                        <a:lnTo>
                          <a:pt x="2138" y="743"/>
                        </a:lnTo>
                        <a:cubicBezTo>
                          <a:pt x="2578" y="946"/>
                          <a:pt x="3020" y="1149"/>
                          <a:pt x="3118" y="1193"/>
                        </a:cubicBezTo>
                        <a:cubicBezTo>
                          <a:pt x="3165" y="1215"/>
                          <a:pt x="3187" y="1271"/>
                          <a:pt x="3165" y="1317"/>
                        </a:cubicBezTo>
                        <a:cubicBezTo>
                          <a:pt x="3144" y="1364"/>
                          <a:pt x="3088" y="1386"/>
                          <a:pt x="3042" y="1364"/>
                        </a:cubicBezTo>
                        <a:lnTo>
                          <a:pt x="2015" y="893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3" name="Google Shape;1823;p47"/>
                  <p:cNvSpPr/>
                  <p:nvPr/>
                </p:nvSpPr>
                <p:spPr>
                  <a:xfrm>
                    <a:off x="5847050" y="2266775"/>
                    <a:ext cx="24100" cy="4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" h="1866" extrusionOk="0">
                        <a:moveTo>
                          <a:pt x="772" y="69"/>
                        </a:moveTo>
                        <a:cubicBezTo>
                          <a:pt x="792" y="22"/>
                          <a:pt x="848" y="1"/>
                          <a:pt x="895" y="22"/>
                        </a:cubicBezTo>
                        <a:cubicBezTo>
                          <a:pt x="942" y="44"/>
                          <a:pt x="963" y="99"/>
                          <a:pt x="942" y="146"/>
                        </a:cubicBezTo>
                        <a:lnTo>
                          <a:pt x="193" y="1797"/>
                        </a:lnTo>
                        <a:cubicBezTo>
                          <a:pt x="171" y="1845"/>
                          <a:pt x="115" y="1866"/>
                          <a:pt x="69" y="1845"/>
                        </a:cubicBezTo>
                        <a:cubicBezTo>
                          <a:pt x="22" y="1823"/>
                          <a:pt x="0" y="1767"/>
                          <a:pt x="22" y="1721"/>
                        </a:cubicBezTo>
                        <a:lnTo>
                          <a:pt x="772" y="6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4" name="Google Shape;1824;p47"/>
                <p:cNvGrpSpPr/>
                <p:nvPr/>
              </p:nvGrpSpPr>
              <p:grpSpPr>
                <a:xfrm>
                  <a:off x="6296914" y="1914195"/>
                  <a:ext cx="486783" cy="650506"/>
                  <a:chOff x="5794900" y="2041700"/>
                  <a:chExt cx="221275" cy="295725"/>
                </a:xfrm>
              </p:grpSpPr>
              <p:sp>
                <p:nvSpPr>
                  <p:cNvPr id="1825" name="Google Shape;1825;p47"/>
                  <p:cNvSpPr/>
                  <p:nvPr/>
                </p:nvSpPr>
                <p:spPr>
                  <a:xfrm>
                    <a:off x="5897125" y="2041700"/>
                    <a:ext cx="119050" cy="7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2" h="2931" extrusionOk="0">
                        <a:moveTo>
                          <a:pt x="4761" y="2248"/>
                        </a:moveTo>
                        <a:cubicBezTo>
                          <a:pt x="4431" y="2741"/>
                          <a:pt x="3758" y="2930"/>
                          <a:pt x="3173" y="2665"/>
                        </a:cubicBezTo>
                        <a:lnTo>
                          <a:pt x="945" y="1652"/>
                        </a:lnTo>
                        <a:cubicBezTo>
                          <a:pt x="300" y="1358"/>
                          <a:pt x="0" y="615"/>
                          <a:pt x="280" y="0"/>
                        </a:cubicBezTo>
                        <a:cubicBezTo>
                          <a:pt x="174" y="675"/>
                          <a:pt x="1196" y="1074"/>
                          <a:pt x="2309" y="1624"/>
                        </a:cubicBezTo>
                        <a:cubicBezTo>
                          <a:pt x="3210" y="2071"/>
                          <a:pt x="4020" y="2399"/>
                          <a:pt x="4761" y="2248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0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47"/>
                  <p:cNvSpPr/>
                  <p:nvPr/>
                </p:nvSpPr>
                <p:spPr>
                  <a:xfrm>
                    <a:off x="5864025" y="2115000"/>
                    <a:ext cx="119025" cy="7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" h="2931" extrusionOk="0">
                        <a:moveTo>
                          <a:pt x="4761" y="2248"/>
                        </a:moveTo>
                        <a:cubicBezTo>
                          <a:pt x="4431" y="2741"/>
                          <a:pt x="3757" y="2930"/>
                          <a:pt x="3173" y="2664"/>
                        </a:cubicBezTo>
                        <a:lnTo>
                          <a:pt x="945" y="1652"/>
                        </a:lnTo>
                        <a:cubicBezTo>
                          <a:pt x="300" y="1359"/>
                          <a:pt x="0" y="616"/>
                          <a:pt x="279" y="0"/>
                        </a:cubicBezTo>
                        <a:cubicBezTo>
                          <a:pt x="174" y="675"/>
                          <a:pt x="1196" y="1073"/>
                          <a:pt x="2308" y="1625"/>
                        </a:cubicBezTo>
                        <a:cubicBezTo>
                          <a:pt x="3209" y="2070"/>
                          <a:pt x="4020" y="2400"/>
                          <a:pt x="4761" y="2248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0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47"/>
                  <p:cNvSpPr/>
                  <p:nvPr/>
                </p:nvSpPr>
                <p:spPr>
                  <a:xfrm>
                    <a:off x="5828000" y="2190875"/>
                    <a:ext cx="119050" cy="7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2" h="2931" extrusionOk="0">
                        <a:moveTo>
                          <a:pt x="4762" y="2248"/>
                        </a:moveTo>
                        <a:cubicBezTo>
                          <a:pt x="4432" y="2740"/>
                          <a:pt x="3757" y="2930"/>
                          <a:pt x="3174" y="2664"/>
                        </a:cubicBezTo>
                        <a:lnTo>
                          <a:pt x="946" y="1652"/>
                        </a:lnTo>
                        <a:cubicBezTo>
                          <a:pt x="300" y="1359"/>
                          <a:pt x="1" y="616"/>
                          <a:pt x="279" y="0"/>
                        </a:cubicBezTo>
                        <a:cubicBezTo>
                          <a:pt x="173" y="675"/>
                          <a:pt x="1196" y="1073"/>
                          <a:pt x="2309" y="1625"/>
                        </a:cubicBezTo>
                        <a:cubicBezTo>
                          <a:pt x="3209" y="2071"/>
                          <a:pt x="4021" y="2400"/>
                          <a:pt x="4762" y="2248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0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8" name="Google Shape;1828;p47"/>
                  <p:cNvSpPr/>
                  <p:nvPr/>
                </p:nvSpPr>
                <p:spPr>
                  <a:xfrm>
                    <a:off x="5794900" y="2264175"/>
                    <a:ext cx="119050" cy="7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2" h="2930" extrusionOk="0">
                        <a:moveTo>
                          <a:pt x="4761" y="2247"/>
                        </a:moveTo>
                        <a:cubicBezTo>
                          <a:pt x="4432" y="2740"/>
                          <a:pt x="3757" y="2930"/>
                          <a:pt x="3174" y="2665"/>
                        </a:cubicBezTo>
                        <a:lnTo>
                          <a:pt x="946" y="1651"/>
                        </a:lnTo>
                        <a:cubicBezTo>
                          <a:pt x="300" y="1358"/>
                          <a:pt x="1" y="615"/>
                          <a:pt x="279" y="1"/>
                        </a:cubicBezTo>
                        <a:cubicBezTo>
                          <a:pt x="174" y="675"/>
                          <a:pt x="1196" y="1074"/>
                          <a:pt x="2309" y="1624"/>
                        </a:cubicBezTo>
                        <a:cubicBezTo>
                          <a:pt x="3209" y="2070"/>
                          <a:pt x="4021" y="2399"/>
                          <a:pt x="4761" y="2247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0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isease Theme with Medical Characters by Slidesgo">
  <a:themeElements>
    <a:clrScheme name="Simple Light">
      <a:dk1>
        <a:srgbClr val="191919"/>
      </a:dk1>
      <a:lt1>
        <a:srgbClr val="EFEFEF"/>
      </a:lt1>
      <a:dk2>
        <a:srgbClr val="FFFFFF"/>
      </a:dk2>
      <a:lt2>
        <a:srgbClr val="FAE298"/>
      </a:lt2>
      <a:accent1>
        <a:srgbClr val="FBB4B8"/>
      </a:accent1>
      <a:accent2>
        <a:srgbClr val="F98585"/>
      </a:accent2>
      <a:accent3>
        <a:srgbClr val="C1A5CD"/>
      </a:accent3>
      <a:accent4>
        <a:srgbClr val="E1CFE7"/>
      </a:accent4>
      <a:accent5>
        <a:srgbClr val="9ECDD3"/>
      </a:accent5>
      <a:accent6>
        <a:srgbClr val="15999D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565</Words>
  <Application>Microsoft Office PowerPoint</Application>
  <PresentationFormat>On-screen Show (16:9)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Archivo</vt:lpstr>
      <vt:lpstr>Raleway</vt:lpstr>
      <vt:lpstr>Arial</vt:lpstr>
      <vt:lpstr>Nunito</vt:lpstr>
      <vt:lpstr>Disease Theme with Medical Characters by Slidesgo</vt:lpstr>
      <vt:lpstr>Early Disease Prediction</vt:lpstr>
      <vt:lpstr>Agenda</vt:lpstr>
      <vt:lpstr>Diabetes &amp; Heart Disease: The Silent Killers</vt:lpstr>
      <vt:lpstr>Motivation</vt:lpstr>
      <vt:lpstr>Our Data</vt:lpstr>
      <vt:lpstr>Clustering Methodologies</vt:lpstr>
      <vt:lpstr>Clustering Results</vt:lpstr>
      <vt:lpstr>Next Steps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Yashna Meher</dc:creator>
  <cp:lastModifiedBy>Yashna Meher</cp:lastModifiedBy>
  <cp:revision>3</cp:revision>
  <dcterms:modified xsi:type="dcterms:W3CDTF">2025-03-04T03:40:52Z</dcterms:modified>
</cp:coreProperties>
</file>